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Override1.xml" ContentType="application/vnd.openxmlformats-officedocument.themeOverride+xml"/>
  <Override PartName="/ppt/tags/tag15.xml" ContentType="application/vnd.openxmlformats-officedocument.presentationml.tags+xml"/>
  <Override PartName="/ppt/tags/tag16.xml" ContentType="application/vnd.openxmlformats-officedocument.presentationml.tags+xml"/>
  <Override PartName="/ppt/theme/themeOverride2.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Override3.xml" ContentType="application/vnd.openxmlformats-officedocument.themeOverride+xml"/>
  <Override PartName="/ppt/tags/tag25.xml" ContentType="application/vnd.openxmlformats-officedocument.presentationml.tags+xml"/>
  <Override PartName="/ppt/tags/tag26.xml" ContentType="application/vnd.openxmlformats-officedocument.presentationml.tags+xml"/>
  <Override PartName="/ppt/theme/themeOverride4.xml" ContentType="application/vnd.openxmlformats-officedocument.themeOverride+xml"/>
  <Override PartName="/ppt/theme/themeOverride5.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theme/themeOverride6.xml" ContentType="application/vnd.openxmlformats-officedocument.themeOverride+xml"/>
  <Override PartName="/ppt/tags/tag29.xml" ContentType="application/vnd.openxmlformats-officedocument.presentationml.tags+xml"/>
  <Override PartName="/ppt/tags/tag30.xml" ContentType="application/vnd.openxmlformats-officedocument.presentationml.tags+xml"/>
  <Override PartName="/ppt/theme/themeOverride7.xml" ContentType="application/vnd.openxmlformats-officedocument.themeOverride+xml"/>
  <Override PartName="/ppt/tags/tag31.xml" ContentType="application/vnd.openxmlformats-officedocument.presentationml.tags+xml"/>
  <Override PartName="/ppt/tags/tag32.xml" ContentType="application/vnd.openxmlformats-officedocument.presentationml.tags+xml"/>
  <Override PartName="/ppt/theme/themeOverride8.xml" ContentType="application/vnd.openxmlformats-officedocument.themeOverride+xml"/>
  <Override PartName="/ppt/tags/tag33.xml" ContentType="application/vnd.openxmlformats-officedocument.presentationml.tags+xml"/>
  <Override PartName="/ppt/tags/tag34.xml" ContentType="application/vnd.openxmlformats-officedocument.presentationml.tags+xml"/>
  <Override PartName="/ppt/theme/themeOverride9.xml" ContentType="application/vnd.openxmlformats-officedocument.themeOverride+xml"/>
  <Override PartName="/ppt/tags/tag35.xml" ContentType="application/vnd.openxmlformats-officedocument.presentationml.tags+xml"/>
  <Override PartName="/ppt/tags/tag36.xml" ContentType="application/vnd.openxmlformats-officedocument.presentationml.tags+xml"/>
  <Override PartName="/ppt/theme/themeOverride10.xml" ContentType="application/vnd.openxmlformats-officedocument.themeOverride+xml"/>
  <Override PartName="/ppt/tags/tag37.xml" ContentType="application/vnd.openxmlformats-officedocument.presentationml.tags+xml"/>
  <Override PartName="/ppt/tags/tag38.xml" ContentType="application/vnd.openxmlformats-officedocument.presentationml.tags+xml"/>
  <Override PartName="/ppt/theme/themeOverride11.xml" ContentType="application/vnd.openxmlformats-officedocument.themeOverr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heme/themeOverride12.xml" ContentType="application/vnd.openxmlformats-officedocument.themeOverride+xml"/>
  <Override PartName="/ppt/tags/tag43.xml" ContentType="application/vnd.openxmlformats-officedocument.presentationml.tags+xml"/>
  <Override PartName="/ppt/tags/tag44.xml" ContentType="application/vnd.openxmlformats-officedocument.presentationml.tags+xml"/>
  <Override PartName="/ppt/theme/themeOverride13.xml" ContentType="application/vnd.openxmlformats-officedocument.themeOverride+xml"/>
  <Override PartName="/ppt/theme/themeOverride14.xml" ContentType="application/vnd.openxmlformats-officedocument.themeOverride+xml"/>
  <Override PartName="/ppt/tags/tag45.xml" ContentType="application/vnd.openxmlformats-officedocument.presentationml.tags+xml"/>
  <Override PartName="/ppt/tags/tag46.xml" ContentType="application/vnd.openxmlformats-officedocument.presentationml.tags+xml"/>
  <Override PartName="/ppt/theme/themeOverride15.xml" ContentType="application/vnd.openxmlformats-officedocument.themeOverride+xml"/>
  <Override PartName="/ppt/tags/tag47.xml" ContentType="application/vnd.openxmlformats-officedocument.presentationml.tags+xml"/>
  <Override PartName="/ppt/tags/tag48.xml" ContentType="application/vnd.openxmlformats-officedocument.presentationml.tags+xml"/>
  <Override PartName="/ppt/theme/themeOverride16.xml" ContentType="application/vnd.openxmlformats-officedocument.themeOverride+xml"/>
  <Override PartName="/ppt/tags/tag49.xml" ContentType="application/vnd.openxmlformats-officedocument.presentationml.tags+xml"/>
  <Override PartName="/ppt/tags/tag50.xml" ContentType="application/vnd.openxmlformats-officedocument.presentationml.tags+xml"/>
  <Override PartName="/ppt/theme/themeOverride17.xml" ContentType="application/vnd.openxmlformats-officedocument.themeOverride+xml"/>
  <Override PartName="/ppt/tags/tag51.xml" ContentType="application/vnd.openxmlformats-officedocument.presentationml.tags+xml"/>
  <Override PartName="/ppt/theme/themeOverride18.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theme/themeOverride19.xml" ContentType="application/vnd.openxmlformats-officedocument.themeOverride+xml"/>
  <Override PartName="/ppt/tags/tag54.xml" ContentType="application/vnd.openxmlformats-officedocument.presentationml.tags+xml"/>
  <Override PartName="/ppt/tags/tag55.xml" ContentType="application/vnd.openxmlformats-officedocument.presentationml.tags+xml"/>
  <Override PartName="/ppt/theme/themeOverride20.xml" ContentType="application/vnd.openxmlformats-officedocument.themeOverr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heme/themeOverride21.xml" ContentType="application/vnd.openxmlformats-officedocument.themeOverride+xml"/>
  <Override PartName="/ppt/tags/tag60.xml" ContentType="application/vnd.openxmlformats-officedocument.presentationml.tags+xml"/>
  <Override PartName="/ppt/tags/tag61.xml" ContentType="application/vnd.openxmlformats-officedocument.presentationml.tags+xml"/>
  <Override PartName="/ppt/theme/themeOverride22.xml" ContentType="application/vnd.openxmlformats-officedocument.themeOverride+xml"/>
  <Override PartName="/ppt/tags/tag62.xml" ContentType="application/vnd.openxmlformats-officedocument.presentationml.tags+xml"/>
  <Override PartName="/ppt/tags/tag63.xml" ContentType="application/vnd.openxmlformats-officedocument.presentationml.tags+xml"/>
  <Override PartName="/ppt/theme/themeOverride23.xml" ContentType="application/vnd.openxmlformats-officedocument.themeOverride+xml"/>
  <Override PartName="/ppt/tags/tag64.xml" ContentType="application/vnd.openxmlformats-officedocument.presentationml.tags+xml"/>
  <Override PartName="/ppt/tags/tag65.xml" ContentType="application/vnd.openxmlformats-officedocument.presentationml.tags+xml"/>
  <Override PartName="/ppt/theme/themeOverride24.xml" ContentType="application/vnd.openxmlformats-officedocument.themeOverride+xml"/>
  <Override PartName="/ppt/tags/tag66.xml" ContentType="application/vnd.openxmlformats-officedocument.presentationml.tags+xml"/>
  <Override PartName="/ppt/tags/tag67.xml" ContentType="application/vnd.openxmlformats-officedocument.presentationml.tags+xml"/>
  <Override PartName="/ppt/theme/themeOverride25.xml" ContentType="application/vnd.openxmlformats-officedocument.themeOverride+xml"/>
  <Override PartName="/ppt/tags/tag68.xml" ContentType="application/vnd.openxmlformats-officedocument.presentationml.tags+xml"/>
  <Override PartName="/ppt/tags/tag69.xml" ContentType="application/vnd.openxmlformats-officedocument.presentationml.tags+xml"/>
  <Override PartName="/ppt/theme/themeOverride26.xml" ContentType="application/vnd.openxmlformats-officedocument.themeOverride+xml"/>
  <Override PartName="/ppt/tags/tag70.xml" ContentType="application/vnd.openxmlformats-officedocument.presentationml.tags+xml"/>
  <Override PartName="/ppt/tags/tag71.xml" ContentType="application/vnd.openxmlformats-officedocument.presentationml.tags+xml"/>
  <Override PartName="/ppt/theme/themeOverride27.xml" ContentType="application/vnd.openxmlformats-officedocument.themeOverride+xml"/>
  <Override PartName="/ppt/tags/tag72.xml" ContentType="application/vnd.openxmlformats-officedocument.presentationml.tags+xml"/>
  <Override PartName="/ppt/theme/themeOverride28.xml" ContentType="application/vnd.openxmlformats-officedocument.themeOverride+xml"/>
  <Override PartName="/ppt/tags/tag73.xml" ContentType="application/vnd.openxmlformats-officedocument.presentationml.tags+xml"/>
  <Override PartName="/ppt/tags/tag74.xml" ContentType="application/vnd.openxmlformats-officedocument.presentationml.tags+xml"/>
  <Override PartName="/ppt/theme/themeOverride29.xml" ContentType="application/vnd.openxmlformats-officedocument.themeOverr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heme/themeOverride30.xml" ContentType="application/vnd.openxmlformats-officedocument.themeOverride+xml"/>
  <Override PartName="/ppt/tags/tag79.xml" ContentType="application/vnd.openxmlformats-officedocument.presentationml.tags+xml"/>
  <Override PartName="/ppt/tags/tag80.xml" ContentType="application/vnd.openxmlformats-officedocument.presentationml.tags+xml"/>
  <Override PartName="/ppt/theme/themeOverride31.xml" ContentType="application/vnd.openxmlformats-officedocument.themeOverride+xml"/>
  <Override PartName="/ppt/tags/tag81.xml" ContentType="application/vnd.openxmlformats-officedocument.presentationml.tags+xml"/>
  <Override PartName="/ppt/tags/tag82.xml" ContentType="application/vnd.openxmlformats-officedocument.presentationml.tags+xml"/>
  <Override PartName="/ppt/theme/themeOverride32.xml" ContentType="application/vnd.openxmlformats-officedocument.themeOverride+xml"/>
  <Override PartName="/ppt/tags/tag83.xml" ContentType="application/vnd.openxmlformats-officedocument.presentationml.tags+xml"/>
  <Override PartName="/ppt/tags/tag84.xml" ContentType="application/vnd.openxmlformats-officedocument.presentationml.tags+xml"/>
  <Override PartName="/ppt/theme/themeOverride33.xml" ContentType="application/vnd.openxmlformats-officedocument.themeOverride+xml"/>
  <Override PartName="/ppt/tags/tag85.xml" ContentType="application/vnd.openxmlformats-officedocument.presentationml.tags+xml"/>
  <Override PartName="/ppt/tags/tag86.xml" ContentType="application/vnd.openxmlformats-officedocument.presentationml.tags+xml"/>
  <Override PartName="/ppt/theme/themeOverride34.xml" ContentType="application/vnd.openxmlformats-officedocument.themeOverride+xml"/>
  <Override PartName="/ppt/tags/tag87.xml" ContentType="application/vnd.openxmlformats-officedocument.presentationml.tags+xml"/>
  <Override PartName="/ppt/tags/tag88.xml" ContentType="application/vnd.openxmlformats-officedocument.presentationml.tags+xml"/>
  <Override PartName="/ppt/theme/themeOverride35.xml" ContentType="application/vnd.openxmlformats-officedocument.themeOverride+xml"/>
  <Override PartName="/ppt/tags/tag89.xml" ContentType="application/vnd.openxmlformats-officedocument.presentationml.tags+xml"/>
  <Override PartName="/ppt/tags/tag90.xml" ContentType="application/vnd.openxmlformats-officedocument.presentationml.tags+xml"/>
  <Override PartName="/ppt/theme/themeOverride36.xml" ContentType="application/vnd.openxmlformats-officedocument.themeOverride+xml"/>
  <Override PartName="/ppt/tags/tag91.xml" ContentType="application/vnd.openxmlformats-officedocument.presentationml.tags+xml"/>
  <Override PartName="/ppt/theme/themeOverride37.xml" ContentType="application/vnd.openxmlformats-officedocument.themeOverride+xml"/>
  <Override PartName="/ppt/tags/tag92.xml" ContentType="application/vnd.openxmlformats-officedocument.presentationml.tags+xml"/>
  <Override PartName="/ppt/tags/tag93.xml" ContentType="application/vnd.openxmlformats-officedocument.presentationml.tags+xml"/>
  <Override PartName="/ppt/theme/themeOverride38.xml" ContentType="application/vnd.openxmlformats-officedocument.themeOverride+xml"/>
  <Override PartName="/ppt/tags/tag94.xml" ContentType="application/vnd.openxmlformats-officedocument.presentationml.tags+xml"/>
  <Override PartName="/ppt/tags/tag95.xml" ContentType="application/vnd.openxmlformats-officedocument.presentationml.tags+xml"/>
  <Override PartName="/ppt/theme/themeOverride39.xml" ContentType="application/vnd.openxmlformats-officedocument.themeOverride+xml"/>
  <Override PartName="/ppt/tags/tag96.xml" ContentType="application/vnd.openxmlformats-officedocument.presentationml.tags+xml"/>
  <Override PartName="/ppt/tags/tag97.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3.xml" ContentType="application/vnd.openxmlformats-officedocument.theme+xml"/>
  <Override PartName="/ppt/tags/tag98.xml" ContentType="application/vnd.openxmlformats-officedocument.presentationml.tags+xml"/>
  <Override PartName="/ppt/tags/tag99.xml" ContentType="application/vnd.openxmlformats-officedocument.presentationml.tags+xml"/>
  <Override PartName="/ppt/theme/themeOverride40.xml" ContentType="application/vnd.openxmlformats-officedocument.themeOverride+xml"/>
  <Override PartName="/ppt/tags/tag100.xml" ContentType="application/vnd.openxmlformats-officedocument.presentationml.tags+xml"/>
  <Override PartName="/ppt/tags/tag101.xml" ContentType="application/vnd.openxmlformats-officedocument.presentationml.tags+xml"/>
  <Override PartName="/ppt/theme/themeOverride41.xml" ContentType="application/vnd.openxmlformats-officedocument.themeOverride+xml"/>
  <Override PartName="/ppt/tags/tag102.xml" ContentType="application/vnd.openxmlformats-officedocument.presentationml.tags+xml"/>
  <Override PartName="/ppt/tags/tag103.xml" ContentType="application/vnd.openxmlformats-officedocument.presentationml.tags+xml"/>
  <Override PartName="/ppt/theme/themeOverride42.xml" ContentType="application/vnd.openxmlformats-officedocument.themeOverr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heme/themeOverride43.xml" ContentType="application/vnd.openxmlformats-officedocument.themeOverr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heme/themeOverride44.xml" ContentType="application/vnd.openxmlformats-officedocument.themeOverr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heme/themeOverride45.xml" ContentType="application/vnd.openxmlformats-officedocument.themeOverr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heme/themeOverride46.xml" ContentType="application/vnd.openxmlformats-officedocument.themeOverr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heme/themeOverride47.xml" ContentType="application/vnd.openxmlformats-officedocument.themeOverr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heme/themeOverride48.xml" ContentType="application/vnd.openxmlformats-officedocument.themeOverride+xml"/>
  <Override PartName="/ppt/tags/tag142.xml" ContentType="application/vnd.openxmlformats-officedocument.presentationml.tags+xml"/>
  <Override PartName="/ppt/tags/tag143.xml" ContentType="application/vnd.openxmlformats-officedocument.presentationml.tags+xml"/>
  <Override PartName="/ppt/theme/themeOverride49.xml" ContentType="application/vnd.openxmlformats-officedocument.themeOverride+xml"/>
  <Override PartName="/ppt/tags/tag144.xml" ContentType="application/vnd.openxmlformats-officedocument.presentationml.tags+xml"/>
  <Override PartName="/ppt/tags/tag145.xml" ContentType="application/vnd.openxmlformats-officedocument.presentationml.tags+xml"/>
  <Override PartName="/ppt/theme/themeOverride50.xml" ContentType="application/vnd.openxmlformats-officedocument.themeOverr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heme/themeOverride51.xml" ContentType="application/vnd.openxmlformats-officedocument.themeOverr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heme/themeOverride52.xml" ContentType="application/vnd.openxmlformats-officedocument.themeOverr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heme/themeOverride53.xml" ContentType="application/vnd.openxmlformats-officedocument.themeOverrid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heme/themeOverride54.xml" ContentType="application/vnd.openxmlformats-officedocument.themeOverr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heme/themeOverride55.xml" ContentType="application/vnd.openxmlformats-officedocument.themeOverr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heme/themeOverride56.xml" ContentType="application/vnd.openxmlformats-officedocument.themeOverrid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heme/themeOverride57.xml" ContentType="application/vnd.openxmlformats-officedocument.themeOverr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heme/themeOverride58.xml" ContentType="application/vnd.openxmlformats-officedocument.themeOverride+xml"/>
  <Override PartName="/ppt/tags/tag195.xml" ContentType="application/vnd.openxmlformats-officedocument.presentationml.tags+xml"/>
  <Override PartName="/ppt/theme/themeOverride59.xml" ContentType="application/vnd.openxmlformats-officedocument.themeOverride+xml"/>
  <Override PartName="/ppt/tags/tag196.xml" ContentType="application/vnd.openxmlformats-officedocument.presentationml.tags+xml"/>
  <Override PartName="/ppt/tags/tag197.xml" ContentType="application/vnd.openxmlformats-officedocument.presentationml.tags+xml"/>
  <Override PartName="/ppt/theme/themeOverride60.xml" ContentType="application/vnd.openxmlformats-officedocument.themeOverr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heme/themeOverride61.xml" ContentType="application/vnd.openxmlformats-officedocument.themeOverride+xml"/>
  <Override PartName="/ppt/tags/tag204.xml" ContentType="application/vnd.openxmlformats-officedocument.presentationml.tags+xml"/>
  <Override PartName="/ppt/tags/tag205.xml" ContentType="application/vnd.openxmlformats-officedocument.presentationml.tags+xml"/>
  <Override PartName="/ppt/theme/themeOverride62.xml" ContentType="application/vnd.openxmlformats-officedocument.themeOverride+xml"/>
  <Override PartName="/ppt/tags/tag206.xml" ContentType="application/vnd.openxmlformats-officedocument.presentationml.tags+xml"/>
  <Override PartName="/ppt/theme/themeOverride63.xml" ContentType="application/vnd.openxmlformats-officedocument.themeOverr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heme/themeOverride64.xml" ContentType="application/vnd.openxmlformats-officedocument.themeOverride+xml"/>
  <Override PartName="/ppt/tags/tag210.xml" ContentType="application/vnd.openxmlformats-officedocument.presentationml.tags+xml"/>
  <Override PartName="/ppt/tags/tag211.xml" ContentType="application/vnd.openxmlformats-officedocument.presentationml.tags+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4.xml" ContentType="application/vnd.openxmlformats-officedocument.theme+xml"/>
  <Override PartName="/ppt/tags/tag212.xml" ContentType="application/vnd.openxmlformats-officedocument.presentationml.tags+xml"/>
  <Override PartName="/ppt/tags/tag213.xml" ContentType="application/vnd.openxmlformats-officedocument.presentationml.tags+xml"/>
  <Override PartName="/ppt/theme/themeOverride65.xml" ContentType="application/vnd.openxmlformats-officedocument.themeOverride+xml"/>
  <Override PartName="/ppt/tags/tag214.xml" ContentType="application/vnd.openxmlformats-officedocument.presentationml.tags+xml"/>
  <Override PartName="/ppt/tags/tag215.xml" ContentType="application/vnd.openxmlformats-officedocument.presentationml.tags+xml"/>
  <Override PartName="/ppt/theme/themeOverride66.xml" ContentType="application/vnd.openxmlformats-officedocument.themeOverride+xml"/>
  <Override PartName="/ppt/tags/tag216.xml" ContentType="application/vnd.openxmlformats-officedocument.presentationml.tags+xml"/>
  <Override PartName="/ppt/tags/tag217.xml" ContentType="application/vnd.openxmlformats-officedocument.presentationml.tags+xml"/>
  <Override PartName="/ppt/theme/themeOverride67.xml" ContentType="application/vnd.openxmlformats-officedocument.themeOverrid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heme/themeOverride68.xml" ContentType="application/vnd.openxmlformats-officedocument.themeOverr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heme/themeOverride69.xml" ContentType="application/vnd.openxmlformats-officedocument.themeOverr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heme/themeOverride70.xml" ContentType="application/vnd.openxmlformats-officedocument.themeOverrid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heme/themeOverride71.xml" ContentType="application/vnd.openxmlformats-officedocument.themeOverrid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heme/themeOverride72.xml" ContentType="application/vnd.openxmlformats-officedocument.themeOverr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heme/themeOverride73.xml" ContentType="application/vnd.openxmlformats-officedocument.themeOverride+xml"/>
  <Override PartName="/ppt/tags/tag256.xml" ContentType="application/vnd.openxmlformats-officedocument.presentationml.tags+xml"/>
  <Override PartName="/ppt/tags/tag257.xml" ContentType="application/vnd.openxmlformats-officedocument.presentationml.tags+xml"/>
  <Override PartName="/ppt/theme/themeOverride74.xml" ContentType="application/vnd.openxmlformats-officedocument.themeOverride+xml"/>
  <Override PartName="/ppt/tags/tag258.xml" ContentType="application/vnd.openxmlformats-officedocument.presentationml.tags+xml"/>
  <Override PartName="/ppt/tags/tag259.xml" ContentType="application/vnd.openxmlformats-officedocument.presentationml.tags+xml"/>
  <Override PartName="/ppt/theme/themeOverride75.xml" ContentType="application/vnd.openxmlformats-officedocument.themeOverrid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heme/themeOverride76.xml" ContentType="application/vnd.openxmlformats-officedocument.themeOverrid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heme/themeOverride77.xml" ContentType="application/vnd.openxmlformats-officedocument.themeOverrid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heme/themeOverride78.xml" ContentType="application/vnd.openxmlformats-officedocument.themeOverrid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heme/themeOverride79.xml" ContentType="application/vnd.openxmlformats-officedocument.themeOverr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heme/themeOverride80.xml" ContentType="application/vnd.openxmlformats-officedocument.themeOverride+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heme/themeOverride81.xml" ContentType="application/vnd.openxmlformats-officedocument.themeOverrid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heme/themeOverride82.xml" ContentType="application/vnd.openxmlformats-officedocument.themeOverrid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heme/themeOverride83.xml" ContentType="application/vnd.openxmlformats-officedocument.themeOverride+xml"/>
  <Override PartName="/ppt/tags/tag309.xml" ContentType="application/vnd.openxmlformats-officedocument.presentationml.tags+xml"/>
  <Override PartName="/ppt/theme/themeOverride84.xml" ContentType="application/vnd.openxmlformats-officedocument.themeOverride+xml"/>
  <Override PartName="/ppt/tags/tag310.xml" ContentType="application/vnd.openxmlformats-officedocument.presentationml.tags+xml"/>
  <Override PartName="/ppt/tags/tag311.xml" ContentType="application/vnd.openxmlformats-officedocument.presentationml.tags+xml"/>
  <Override PartName="/ppt/theme/themeOverride85.xml" ContentType="application/vnd.openxmlformats-officedocument.themeOverrid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heme/themeOverride86.xml" ContentType="application/vnd.openxmlformats-officedocument.themeOverride+xml"/>
  <Override PartName="/ppt/tags/tag318.xml" ContentType="application/vnd.openxmlformats-officedocument.presentationml.tags+xml"/>
  <Override PartName="/ppt/tags/tag319.xml" ContentType="application/vnd.openxmlformats-officedocument.presentationml.tags+xml"/>
  <Override PartName="/ppt/theme/themeOverride87.xml" ContentType="application/vnd.openxmlformats-officedocument.themeOverride+xml"/>
  <Override PartName="/ppt/tags/tag320.xml" ContentType="application/vnd.openxmlformats-officedocument.presentationml.tags+xml"/>
  <Override PartName="/ppt/theme/themeOverride88.xml" ContentType="application/vnd.openxmlformats-officedocument.themeOverrid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5.xml" ContentType="application/vnd.openxmlformats-officedocument.them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heme/themeOverride89.xml" ContentType="application/vnd.openxmlformats-officedocument.themeOverride+xml"/>
  <Override PartName="/ppt/tags/tag338.xml" ContentType="application/vnd.openxmlformats-officedocument.presentationml.tags+xml"/>
  <Override PartName="/ppt/tags/tag339.xml" ContentType="application/vnd.openxmlformats-officedocument.presentationml.tags+xml"/>
  <Override PartName="/ppt/theme/themeOverride90.xml" ContentType="application/vnd.openxmlformats-officedocument.themeOverrid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heme/themeOverride91.xml" ContentType="application/vnd.openxmlformats-officedocument.themeOverride+xml"/>
  <Override PartName="/ppt/tags/tag348.xml" ContentType="application/vnd.openxmlformats-officedocument.presentationml.tags+xml"/>
  <Override PartName="/ppt/tags/tag349.xml" ContentType="application/vnd.openxmlformats-officedocument.presentationml.tags+xml"/>
  <Override PartName="/ppt/theme/themeOverride92.xml" ContentType="application/vnd.openxmlformats-officedocument.themeOverride+xml"/>
  <Override PartName="/ppt/theme/themeOverride93.xml" ContentType="application/vnd.openxmlformats-officedocument.themeOverride+xml"/>
  <Override PartName="/ppt/tags/tag350.xml" ContentType="application/vnd.openxmlformats-officedocument.presentationml.tags+xml"/>
  <Override PartName="/ppt/tags/tag351.xml" ContentType="application/vnd.openxmlformats-officedocument.presentationml.tags+xml"/>
  <Override PartName="/ppt/theme/themeOverride94.xml" ContentType="application/vnd.openxmlformats-officedocument.themeOverride+xml"/>
  <Override PartName="/ppt/tags/tag352.xml" ContentType="application/vnd.openxmlformats-officedocument.presentationml.tags+xml"/>
  <Override PartName="/ppt/tags/tag353.xml" ContentType="application/vnd.openxmlformats-officedocument.presentationml.tags+xml"/>
  <Override PartName="/ppt/theme/themeOverride95.xml" ContentType="application/vnd.openxmlformats-officedocument.themeOverride+xml"/>
  <Override PartName="/ppt/tags/tag354.xml" ContentType="application/vnd.openxmlformats-officedocument.presentationml.tags+xml"/>
  <Override PartName="/ppt/tags/tag355.xml" ContentType="application/vnd.openxmlformats-officedocument.presentationml.tags+xml"/>
  <Override PartName="/ppt/theme/themeOverride96.xml" ContentType="application/vnd.openxmlformats-officedocument.themeOverride+xml"/>
  <Override PartName="/ppt/tags/tag356.xml" ContentType="application/vnd.openxmlformats-officedocument.presentationml.tags+xml"/>
  <Override PartName="/ppt/tags/tag357.xml" ContentType="application/vnd.openxmlformats-officedocument.presentationml.tags+xml"/>
  <Override PartName="/ppt/theme/themeOverride97.xml" ContentType="application/vnd.openxmlformats-officedocument.themeOverride+xml"/>
  <Override PartName="/ppt/tags/tag358.xml" ContentType="application/vnd.openxmlformats-officedocument.presentationml.tags+xml"/>
  <Override PartName="/ppt/tags/tag359.xml" ContentType="application/vnd.openxmlformats-officedocument.presentationml.tags+xml"/>
  <Override PartName="/ppt/theme/themeOverride98.xml" ContentType="application/vnd.openxmlformats-officedocument.themeOverride+xml"/>
  <Override PartName="/ppt/tags/tag360.xml" ContentType="application/vnd.openxmlformats-officedocument.presentationml.tags+xml"/>
  <Override PartName="/ppt/tags/tag361.xml" ContentType="application/vnd.openxmlformats-officedocument.presentationml.tags+xml"/>
  <Override PartName="/ppt/theme/themeOverride99.xml" ContentType="application/vnd.openxmlformats-officedocument.themeOverride+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heme/themeOverride100.xml" ContentType="application/vnd.openxmlformats-officedocument.themeOverride+xml"/>
  <Override PartName="/ppt/tags/tag366.xml" ContentType="application/vnd.openxmlformats-officedocument.presentationml.tags+xml"/>
  <Override PartName="/ppt/tags/tag367.xml" ContentType="application/vnd.openxmlformats-officedocument.presentationml.tags+xml"/>
  <Override PartName="/ppt/theme/themeOverride101.xml" ContentType="application/vnd.openxmlformats-officedocument.themeOverride+xml"/>
  <Override PartName="/ppt/theme/themeOverride102.xml" ContentType="application/vnd.openxmlformats-officedocument.themeOverride+xml"/>
  <Override PartName="/ppt/tags/tag368.xml" ContentType="application/vnd.openxmlformats-officedocument.presentationml.tags+xml"/>
  <Override PartName="/ppt/tags/tag369.xml" ContentType="application/vnd.openxmlformats-officedocument.presentationml.tags+xml"/>
  <Override PartName="/ppt/theme/themeOverride103.xml" ContentType="application/vnd.openxmlformats-officedocument.themeOverride+xml"/>
  <Override PartName="/ppt/tags/tag370.xml" ContentType="application/vnd.openxmlformats-officedocument.presentationml.tags+xml"/>
  <Override PartName="/ppt/tags/tag371.xml" ContentType="application/vnd.openxmlformats-officedocument.presentationml.tags+xml"/>
  <Override PartName="/ppt/theme/themeOverride104.xml" ContentType="application/vnd.openxmlformats-officedocument.themeOverride+xml"/>
  <Override PartName="/ppt/tags/tag372.xml" ContentType="application/vnd.openxmlformats-officedocument.presentationml.tags+xml"/>
  <Override PartName="/ppt/tags/tag373.xml" ContentType="application/vnd.openxmlformats-officedocument.presentationml.tags+xml"/>
  <Override PartName="/ppt/theme/themeOverride105.xml" ContentType="application/vnd.openxmlformats-officedocument.themeOverride+xml"/>
  <Override PartName="/ppt/tags/tag374.xml" ContentType="application/vnd.openxmlformats-officedocument.presentationml.tags+xml"/>
  <Override PartName="/ppt/theme/themeOverride106.xml" ContentType="application/vnd.openxmlformats-officedocument.themeOverride+xml"/>
  <Override PartName="/ppt/tags/tag375.xml" ContentType="application/vnd.openxmlformats-officedocument.presentationml.tags+xml"/>
  <Override PartName="/ppt/tags/tag376.xml" ContentType="application/vnd.openxmlformats-officedocument.presentationml.tags+xml"/>
  <Override PartName="/ppt/theme/themeOverride107.xml" ContentType="application/vnd.openxmlformats-officedocument.themeOverride+xml"/>
  <Override PartName="/ppt/tags/tag377.xml" ContentType="application/vnd.openxmlformats-officedocument.presentationml.tags+xml"/>
  <Override PartName="/ppt/tags/tag378.xml" ContentType="application/vnd.openxmlformats-officedocument.presentationml.tags+xml"/>
  <Override PartName="/ppt/theme/themeOverride108.xml" ContentType="application/vnd.openxmlformats-officedocument.themeOverride+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heme/themeOverride109.xml" ContentType="application/vnd.openxmlformats-officedocument.themeOverride+xml"/>
  <Override PartName="/ppt/tags/tag383.xml" ContentType="application/vnd.openxmlformats-officedocument.presentationml.tags+xml"/>
  <Override PartName="/ppt/tags/tag384.xml" ContentType="application/vnd.openxmlformats-officedocument.presentationml.tags+xml"/>
  <Override PartName="/ppt/theme/themeOverride110.xml" ContentType="application/vnd.openxmlformats-officedocument.themeOverride+xml"/>
  <Override PartName="/ppt/tags/tag385.xml" ContentType="application/vnd.openxmlformats-officedocument.presentationml.tags+xml"/>
  <Override PartName="/ppt/tags/tag386.xml" ContentType="application/vnd.openxmlformats-officedocument.presentationml.tags+xml"/>
  <Override PartName="/ppt/theme/themeOverride111.xml" ContentType="application/vnd.openxmlformats-officedocument.themeOverride+xml"/>
  <Override PartName="/ppt/tags/tag387.xml" ContentType="application/vnd.openxmlformats-officedocument.presentationml.tags+xml"/>
  <Override PartName="/ppt/tags/tag388.xml" ContentType="application/vnd.openxmlformats-officedocument.presentationml.tags+xml"/>
  <Override PartName="/ppt/theme/themeOverride112.xml" ContentType="application/vnd.openxmlformats-officedocument.themeOverride+xml"/>
  <Override PartName="/ppt/tags/tag389.xml" ContentType="application/vnd.openxmlformats-officedocument.presentationml.tags+xml"/>
  <Override PartName="/ppt/tags/tag390.xml" ContentType="application/vnd.openxmlformats-officedocument.presentationml.tags+xml"/>
  <Override PartName="/ppt/theme/themeOverride113.xml" ContentType="application/vnd.openxmlformats-officedocument.themeOverride+xml"/>
  <Override PartName="/ppt/tags/tag391.xml" ContentType="application/vnd.openxmlformats-officedocument.presentationml.tags+xml"/>
  <Override PartName="/ppt/tags/tag392.xml" ContentType="application/vnd.openxmlformats-officedocument.presentationml.tags+xml"/>
  <Override PartName="/ppt/theme/themeOverride114.xml" ContentType="application/vnd.openxmlformats-officedocument.themeOverride+xml"/>
  <Override PartName="/ppt/tags/tag393.xml" ContentType="application/vnd.openxmlformats-officedocument.presentationml.tags+xml"/>
  <Override PartName="/ppt/tags/tag394.xml" ContentType="application/vnd.openxmlformats-officedocument.presentationml.tags+xml"/>
  <Override PartName="/ppt/theme/themeOverride115.xml" ContentType="application/vnd.openxmlformats-officedocument.themeOverride+xml"/>
  <Override PartName="/ppt/tags/tag395.xml" ContentType="application/vnd.openxmlformats-officedocument.presentationml.tags+xml"/>
  <Override PartName="/ppt/theme/themeOverride116.xml" ContentType="application/vnd.openxmlformats-officedocument.themeOverride+xml"/>
  <Override PartName="/ppt/tags/tag396.xml" ContentType="application/vnd.openxmlformats-officedocument.presentationml.tags+xml"/>
  <Override PartName="/ppt/tags/tag397.xml" ContentType="application/vnd.openxmlformats-officedocument.presentationml.tags+xml"/>
  <Override PartName="/ppt/theme/themeOverride117.xml" ContentType="application/vnd.openxmlformats-officedocument.themeOverrid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heme/themeOverride118.xml" ContentType="application/vnd.openxmlformats-officedocument.themeOverride+xml"/>
  <Override PartName="/ppt/tags/tag402.xml" ContentType="application/vnd.openxmlformats-officedocument.presentationml.tags+xml"/>
  <Override PartName="/ppt/tags/tag403.xml" ContentType="application/vnd.openxmlformats-officedocument.presentationml.tags+xml"/>
  <Override PartName="/ppt/theme/themeOverride119.xml" ContentType="application/vnd.openxmlformats-officedocument.themeOverride+xml"/>
  <Override PartName="/ppt/tags/tag404.xml" ContentType="application/vnd.openxmlformats-officedocument.presentationml.tags+xml"/>
  <Override PartName="/ppt/tags/tag405.xml" ContentType="application/vnd.openxmlformats-officedocument.presentationml.tags+xml"/>
  <Override PartName="/ppt/theme/themeOverride120.xml" ContentType="application/vnd.openxmlformats-officedocument.themeOverride+xml"/>
  <Override PartName="/ppt/tags/tag406.xml" ContentType="application/vnd.openxmlformats-officedocument.presentationml.tags+xml"/>
  <Override PartName="/ppt/tags/tag407.xml" ContentType="application/vnd.openxmlformats-officedocument.presentationml.tags+xml"/>
  <Override PartName="/ppt/theme/themeOverride121.xml" ContentType="application/vnd.openxmlformats-officedocument.themeOverride+xml"/>
  <Override PartName="/ppt/tags/tag408.xml" ContentType="application/vnd.openxmlformats-officedocument.presentationml.tags+xml"/>
  <Override PartName="/ppt/tags/tag409.xml" ContentType="application/vnd.openxmlformats-officedocument.presentationml.tags+xml"/>
  <Override PartName="/ppt/theme/themeOverride122.xml" ContentType="application/vnd.openxmlformats-officedocument.themeOverride+xml"/>
  <Override PartName="/ppt/tags/tag410.xml" ContentType="application/vnd.openxmlformats-officedocument.presentationml.tags+xml"/>
  <Override PartName="/ppt/tags/tag411.xml" ContentType="application/vnd.openxmlformats-officedocument.presentationml.tags+xml"/>
  <Override PartName="/ppt/theme/themeOverride123.xml" ContentType="application/vnd.openxmlformats-officedocument.themeOverride+xml"/>
  <Override PartName="/ppt/tags/tag412.xml" ContentType="application/vnd.openxmlformats-officedocument.presentationml.tags+xml"/>
  <Override PartName="/ppt/tags/tag413.xml" ContentType="application/vnd.openxmlformats-officedocument.presentationml.tags+xml"/>
  <Override PartName="/ppt/theme/themeOverride124.xml" ContentType="application/vnd.openxmlformats-officedocument.themeOverride+xml"/>
  <Override PartName="/ppt/tags/tag414.xml" ContentType="application/vnd.openxmlformats-officedocument.presentationml.tags+xml"/>
  <Override PartName="/ppt/theme/themeOverride125.xml" ContentType="application/vnd.openxmlformats-officedocument.themeOverride+xml"/>
  <Override PartName="/ppt/tags/tag415.xml" ContentType="application/vnd.openxmlformats-officedocument.presentationml.tags+xml"/>
  <Override PartName="/ppt/tags/tag416.xml" ContentType="application/vnd.openxmlformats-officedocument.presentationml.tags+xml"/>
  <Override PartName="/ppt/theme/themeOverride126.xml" ContentType="application/vnd.openxmlformats-officedocument.themeOverrid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heme/themeOverride127.xml" ContentType="application/vnd.openxmlformats-officedocument.themeOverrid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6.xml" ContentType="application/vnd.openxmlformats-officedocument.theme+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theme/theme7.xml" ContentType="application/vnd.openxmlformats-officedocument.theme+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8.xml" ContentType="application/vnd.openxmlformats-officedocument.theme+xml"/>
  <Override PartName="/ppt/tags/tag446.xml" ContentType="application/vnd.openxmlformats-officedocument.presentationml.tags+xml"/>
  <Override PartName="/ppt/tags/tag447.xml" ContentType="application/vnd.openxmlformats-officedocument.presentationml.tags+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theme/theme9.xml" ContentType="application/vnd.openxmlformats-officedocument.theme+xml"/>
  <Override PartName="/ppt/tags/tag448.xml" ContentType="application/vnd.openxmlformats-officedocument.presentationml.tags+xml"/>
  <Override PartName="/ppt/tags/tag449.xml" ContentType="application/vnd.openxmlformats-officedocument.presentationml.tags+xml"/>
  <Override PartName="/ppt/theme/themeOverride128.xml" ContentType="application/vnd.openxmlformats-officedocument.themeOverride+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heme/themeOverride129.xml" ContentType="application/vnd.openxmlformats-officedocument.themeOverride+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heme/themeOverride130.xml" ContentType="application/vnd.openxmlformats-officedocument.themeOverrid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heme/themeOverride131.xml" ContentType="application/vnd.openxmlformats-officedocument.themeOverrid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heme/themeOverride132.xml" ContentType="application/vnd.openxmlformats-officedocument.themeOverride+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heme/themeOverride133.xml" ContentType="application/vnd.openxmlformats-officedocument.themeOverride+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heme/themeOverride134.xml" ContentType="application/vnd.openxmlformats-officedocument.themeOverride+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heme/themeOverride135.xml" ContentType="application/vnd.openxmlformats-officedocument.themeOverride+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heme/themeOverride136.xml" ContentType="application/vnd.openxmlformats-officedocument.themeOverride+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heme/themeOverride137.xml" ContentType="application/vnd.openxmlformats-officedocument.themeOverride+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heme/themeOverride138.xml" ContentType="application/vnd.openxmlformats-officedocument.themeOverride+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heme/themeOverride139.xml" ContentType="application/vnd.openxmlformats-officedocument.themeOverride+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heme/themeOverride140.xml" ContentType="application/vnd.openxmlformats-officedocument.themeOverride+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heme/themeOverride141.xml" ContentType="application/vnd.openxmlformats-officedocument.themeOverride+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heme/themeOverride142.xml" ContentType="application/vnd.openxmlformats-officedocument.themeOverride+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heme/themeOverride143.xml" ContentType="application/vnd.openxmlformats-officedocument.themeOverride+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heme/themeOverride144.xml" ContentType="application/vnd.openxmlformats-officedocument.themeOverride+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heme/themeOverride145.xml" ContentType="application/vnd.openxmlformats-officedocument.themeOverride+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heme/themeOverride146.xml" ContentType="application/vnd.openxmlformats-officedocument.themeOverride+xml"/>
  <Override PartName="/ppt/tags/tag595.xml" ContentType="application/vnd.openxmlformats-officedocument.presentationml.tags+xml"/>
  <Override PartName="/ppt/tags/tag596.xml" ContentType="application/vnd.openxmlformats-officedocument.presentationml.tags+xml"/>
  <Override PartName="/ppt/theme/themeOverride147.xml" ContentType="application/vnd.openxmlformats-officedocument.themeOverride+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10.xml" ContentType="application/vnd.openxmlformats-officedocument.theme+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heme/themeOverride148.xml" ContentType="application/vnd.openxmlformats-officedocument.themeOverride+xml"/>
  <Override PartName="/ppt/tags/tag617.xml" ContentType="application/vnd.openxmlformats-officedocument.presentationml.tags+xml"/>
  <Override PartName="/ppt/tags/tag618.xml" ContentType="application/vnd.openxmlformats-officedocument.presentationml.tags+xml"/>
  <Override PartName="/ppt/theme/themeOverride149.xml" ContentType="application/vnd.openxmlformats-officedocument.themeOverride+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heme/themeOverride150.xml" ContentType="application/vnd.openxmlformats-officedocument.themeOverride+xml"/>
  <Override PartName="/ppt/tags/tag627.xml" ContentType="application/vnd.openxmlformats-officedocument.presentationml.tags+xml"/>
  <Override PartName="/ppt/tags/tag628.xml" ContentType="application/vnd.openxmlformats-officedocument.presentationml.tags+xml"/>
  <Override PartName="/ppt/theme/themeOverride151.xml" ContentType="application/vnd.openxmlformats-officedocument.themeOverride+xml"/>
  <Override PartName="/ppt/theme/themeOverride152.xml" ContentType="application/vnd.openxmlformats-officedocument.themeOverride+xml"/>
  <Override PartName="/ppt/tags/tag629.xml" ContentType="application/vnd.openxmlformats-officedocument.presentationml.tags+xml"/>
  <Override PartName="/ppt/tags/tag630.xml" ContentType="application/vnd.openxmlformats-officedocument.presentationml.tags+xml"/>
  <Override PartName="/ppt/theme/themeOverride153.xml" ContentType="application/vnd.openxmlformats-officedocument.themeOverride+xml"/>
  <Override PartName="/ppt/tags/tag631.xml" ContentType="application/vnd.openxmlformats-officedocument.presentationml.tags+xml"/>
  <Override PartName="/ppt/tags/tag632.xml" ContentType="application/vnd.openxmlformats-officedocument.presentationml.tags+xml"/>
  <Override PartName="/ppt/theme/themeOverride154.xml" ContentType="application/vnd.openxmlformats-officedocument.themeOverride+xml"/>
  <Override PartName="/ppt/tags/tag633.xml" ContentType="application/vnd.openxmlformats-officedocument.presentationml.tags+xml"/>
  <Override PartName="/ppt/tags/tag634.xml" ContentType="application/vnd.openxmlformats-officedocument.presentationml.tags+xml"/>
  <Override PartName="/ppt/theme/themeOverride155.xml" ContentType="application/vnd.openxmlformats-officedocument.themeOverride+xml"/>
  <Override PartName="/ppt/tags/tag635.xml" ContentType="application/vnd.openxmlformats-officedocument.presentationml.tags+xml"/>
  <Override PartName="/ppt/tags/tag636.xml" ContentType="application/vnd.openxmlformats-officedocument.presentationml.tags+xml"/>
  <Override PartName="/ppt/theme/themeOverride156.xml" ContentType="application/vnd.openxmlformats-officedocument.themeOverride+xml"/>
  <Override PartName="/ppt/tags/tag637.xml" ContentType="application/vnd.openxmlformats-officedocument.presentationml.tags+xml"/>
  <Override PartName="/ppt/tags/tag638.xml" ContentType="application/vnd.openxmlformats-officedocument.presentationml.tags+xml"/>
  <Override PartName="/ppt/theme/themeOverride157.xml" ContentType="application/vnd.openxmlformats-officedocument.themeOverride+xml"/>
  <Override PartName="/ppt/tags/tag639.xml" ContentType="application/vnd.openxmlformats-officedocument.presentationml.tags+xml"/>
  <Override PartName="/ppt/tags/tag640.xml" ContentType="application/vnd.openxmlformats-officedocument.presentationml.tags+xml"/>
  <Override PartName="/ppt/theme/themeOverride158.xml" ContentType="application/vnd.openxmlformats-officedocument.themeOverride+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heme/themeOverride159.xml" ContentType="application/vnd.openxmlformats-officedocument.themeOverride+xml"/>
  <Override PartName="/ppt/tags/tag645.xml" ContentType="application/vnd.openxmlformats-officedocument.presentationml.tags+xml"/>
  <Override PartName="/ppt/tags/tag646.xml" ContentType="application/vnd.openxmlformats-officedocument.presentationml.tags+xml"/>
  <Override PartName="/ppt/theme/themeOverride160.xml" ContentType="application/vnd.openxmlformats-officedocument.themeOverride+xml"/>
  <Override PartName="/ppt/theme/themeOverride161.xml" ContentType="application/vnd.openxmlformats-officedocument.themeOverride+xml"/>
  <Override PartName="/ppt/tags/tag647.xml" ContentType="application/vnd.openxmlformats-officedocument.presentationml.tags+xml"/>
  <Override PartName="/ppt/tags/tag648.xml" ContentType="application/vnd.openxmlformats-officedocument.presentationml.tags+xml"/>
  <Override PartName="/ppt/theme/themeOverride162.xml" ContentType="application/vnd.openxmlformats-officedocument.themeOverride+xml"/>
  <Override PartName="/ppt/tags/tag649.xml" ContentType="application/vnd.openxmlformats-officedocument.presentationml.tags+xml"/>
  <Override PartName="/ppt/tags/tag650.xml" ContentType="application/vnd.openxmlformats-officedocument.presentationml.tags+xml"/>
  <Override PartName="/ppt/theme/themeOverride163.xml" ContentType="application/vnd.openxmlformats-officedocument.themeOverride+xml"/>
  <Override PartName="/ppt/tags/tag651.xml" ContentType="application/vnd.openxmlformats-officedocument.presentationml.tags+xml"/>
  <Override PartName="/ppt/tags/tag652.xml" ContentType="application/vnd.openxmlformats-officedocument.presentationml.tags+xml"/>
  <Override PartName="/ppt/theme/themeOverride164.xml" ContentType="application/vnd.openxmlformats-officedocument.themeOverride+xml"/>
  <Override PartName="/ppt/tags/tag653.xml" ContentType="application/vnd.openxmlformats-officedocument.presentationml.tags+xml"/>
  <Override PartName="/ppt/theme/themeOverride165.xml" ContentType="application/vnd.openxmlformats-officedocument.themeOverride+xml"/>
  <Override PartName="/ppt/tags/tag654.xml" ContentType="application/vnd.openxmlformats-officedocument.presentationml.tags+xml"/>
  <Override PartName="/ppt/tags/tag655.xml" ContentType="application/vnd.openxmlformats-officedocument.presentationml.tags+xml"/>
  <Override PartName="/ppt/theme/themeOverride166.xml" ContentType="application/vnd.openxmlformats-officedocument.themeOverride+xml"/>
  <Override PartName="/ppt/tags/tag656.xml" ContentType="application/vnd.openxmlformats-officedocument.presentationml.tags+xml"/>
  <Override PartName="/ppt/tags/tag657.xml" ContentType="application/vnd.openxmlformats-officedocument.presentationml.tags+xml"/>
  <Override PartName="/ppt/theme/themeOverride167.xml" ContentType="application/vnd.openxmlformats-officedocument.themeOverride+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heme/themeOverride168.xml" ContentType="application/vnd.openxmlformats-officedocument.themeOverride+xml"/>
  <Override PartName="/ppt/tags/tag662.xml" ContentType="application/vnd.openxmlformats-officedocument.presentationml.tags+xml"/>
  <Override PartName="/ppt/tags/tag663.xml" ContentType="application/vnd.openxmlformats-officedocument.presentationml.tags+xml"/>
  <Override PartName="/ppt/theme/themeOverride169.xml" ContentType="application/vnd.openxmlformats-officedocument.themeOverride+xml"/>
  <Override PartName="/ppt/tags/tag664.xml" ContentType="application/vnd.openxmlformats-officedocument.presentationml.tags+xml"/>
  <Override PartName="/ppt/tags/tag665.xml" ContentType="application/vnd.openxmlformats-officedocument.presentationml.tags+xml"/>
  <Override PartName="/ppt/theme/themeOverride170.xml" ContentType="application/vnd.openxmlformats-officedocument.themeOverride+xml"/>
  <Override PartName="/ppt/tags/tag666.xml" ContentType="application/vnd.openxmlformats-officedocument.presentationml.tags+xml"/>
  <Override PartName="/ppt/tags/tag667.xml" ContentType="application/vnd.openxmlformats-officedocument.presentationml.tags+xml"/>
  <Override PartName="/ppt/theme/themeOverride171.xml" ContentType="application/vnd.openxmlformats-officedocument.themeOverride+xml"/>
  <Override PartName="/ppt/tags/tag668.xml" ContentType="application/vnd.openxmlformats-officedocument.presentationml.tags+xml"/>
  <Override PartName="/ppt/tags/tag669.xml" ContentType="application/vnd.openxmlformats-officedocument.presentationml.tags+xml"/>
  <Override PartName="/ppt/theme/themeOverride172.xml" ContentType="application/vnd.openxmlformats-officedocument.themeOverride+xml"/>
  <Override PartName="/ppt/tags/tag670.xml" ContentType="application/vnd.openxmlformats-officedocument.presentationml.tags+xml"/>
  <Override PartName="/ppt/tags/tag671.xml" ContentType="application/vnd.openxmlformats-officedocument.presentationml.tags+xml"/>
  <Override PartName="/ppt/theme/themeOverride173.xml" ContentType="application/vnd.openxmlformats-officedocument.themeOverride+xml"/>
  <Override PartName="/ppt/tags/tag672.xml" ContentType="application/vnd.openxmlformats-officedocument.presentationml.tags+xml"/>
  <Override PartName="/ppt/tags/tag673.xml" ContentType="application/vnd.openxmlformats-officedocument.presentationml.tags+xml"/>
  <Override PartName="/ppt/theme/themeOverride174.xml" ContentType="application/vnd.openxmlformats-officedocument.themeOverride+xml"/>
  <Override PartName="/ppt/tags/tag674.xml" ContentType="application/vnd.openxmlformats-officedocument.presentationml.tags+xml"/>
  <Override PartName="/ppt/theme/themeOverride175.xml" ContentType="application/vnd.openxmlformats-officedocument.themeOverride+xml"/>
  <Override PartName="/ppt/tags/tag675.xml" ContentType="application/vnd.openxmlformats-officedocument.presentationml.tags+xml"/>
  <Override PartName="/ppt/tags/tag676.xml" ContentType="application/vnd.openxmlformats-officedocument.presentationml.tags+xml"/>
  <Override PartName="/ppt/theme/themeOverride176.xml" ContentType="application/vnd.openxmlformats-officedocument.themeOverride+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heme/themeOverride177.xml" ContentType="application/vnd.openxmlformats-officedocument.themeOverride+xml"/>
  <Override PartName="/ppt/tags/tag681.xml" ContentType="application/vnd.openxmlformats-officedocument.presentationml.tags+xml"/>
  <Override PartName="/ppt/tags/tag682.xml" ContentType="application/vnd.openxmlformats-officedocument.presentationml.tags+xml"/>
  <Override PartName="/ppt/theme/themeOverride178.xml" ContentType="application/vnd.openxmlformats-officedocument.themeOverride+xml"/>
  <Override PartName="/ppt/tags/tag683.xml" ContentType="application/vnd.openxmlformats-officedocument.presentationml.tags+xml"/>
  <Override PartName="/ppt/tags/tag684.xml" ContentType="application/vnd.openxmlformats-officedocument.presentationml.tags+xml"/>
  <Override PartName="/ppt/theme/themeOverride179.xml" ContentType="application/vnd.openxmlformats-officedocument.themeOverride+xml"/>
  <Override PartName="/ppt/tags/tag685.xml" ContentType="application/vnd.openxmlformats-officedocument.presentationml.tags+xml"/>
  <Override PartName="/ppt/tags/tag686.xml" ContentType="application/vnd.openxmlformats-officedocument.presentationml.tags+xml"/>
  <Override PartName="/ppt/theme/themeOverride180.xml" ContentType="application/vnd.openxmlformats-officedocument.themeOverride+xml"/>
  <Override PartName="/ppt/tags/tag687.xml" ContentType="application/vnd.openxmlformats-officedocument.presentationml.tags+xml"/>
  <Override PartName="/ppt/tags/tag688.xml" ContentType="application/vnd.openxmlformats-officedocument.presentationml.tags+xml"/>
  <Override PartName="/ppt/theme/themeOverride181.xml" ContentType="application/vnd.openxmlformats-officedocument.themeOverride+xml"/>
  <Override PartName="/ppt/tags/tag689.xml" ContentType="application/vnd.openxmlformats-officedocument.presentationml.tags+xml"/>
  <Override PartName="/ppt/tags/tag690.xml" ContentType="application/vnd.openxmlformats-officedocument.presentationml.tags+xml"/>
  <Override PartName="/ppt/theme/themeOverride182.xml" ContentType="application/vnd.openxmlformats-officedocument.themeOverride+xml"/>
  <Override PartName="/ppt/tags/tag691.xml" ContentType="application/vnd.openxmlformats-officedocument.presentationml.tags+xml"/>
  <Override PartName="/ppt/tags/tag692.xml" ContentType="application/vnd.openxmlformats-officedocument.presentationml.tags+xml"/>
  <Override PartName="/ppt/theme/themeOverride183.xml" ContentType="application/vnd.openxmlformats-officedocument.themeOverride+xml"/>
  <Override PartName="/ppt/tags/tag693.xml" ContentType="application/vnd.openxmlformats-officedocument.presentationml.tags+xml"/>
  <Override PartName="/ppt/theme/themeOverride184.xml" ContentType="application/vnd.openxmlformats-officedocument.themeOverride+xml"/>
  <Override PartName="/ppt/tags/tag694.xml" ContentType="application/vnd.openxmlformats-officedocument.presentationml.tags+xml"/>
  <Override PartName="/ppt/tags/tag695.xml" ContentType="application/vnd.openxmlformats-officedocument.presentationml.tags+xml"/>
  <Override PartName="/ppt/theme/themeOverride185.xml" ContentType="application/vnd.openxmlformats-officedocument.themeOverride+xml"/>
  <Override PartName="/ppt/tags/tag696.xml" ContentType="application/vnd.openxmlformats-officedocument.presentationml.tags+xml"/>
  <Override PartName="/ppt/tags/tag697.xml" ContentType="application/vnd.openxmlformats-officedocument.presentationml.tags+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theme/theme11.xml" ContentType="application/vnd.openxmlformats-officedocument.theme+xml"/>
  <Override PartName="/ppt/tags/tag698.xml" ContentType="application/vnd.openxmlformats-officedocument.presentationml.tags+xml"/>
  <Override PartName="/ppt/tags/tag699.xml" ContentType="application/vnd.openxmlformats-officedocument.presentationml.tags+xml"/>
  <Override PartName="/ppt/theme/themeOverride186.xml" ContentType="application/vnd.openxmlformats-officedocument.themeOverride+xml"/>
  <Override PartName="/ppt/tags/tag700.xml" ContentType="application/vnd.openxmlformats-officedocument.presentationml.tags+xml"/>
  <Override PartName="/ppt/tags/tag701.xml" ContentType="application/vnd.openxmlformats-officedocument.presentationml.tags+xml"/>
  <Override PartName="/ppt/theme/themeOverride187.xml" ContentType="application/vnd.openxmlformats-officedocument.themeOverride+xml"/>
  <Override PartName="/ppt/tags/tag702.xml" ContentType="application/vnd.openxmlformats-officedocument.presentationml.tags+xml"/>
  <Override PartName="/ppt/tags/tag703.xml" ContentType="application/vnd.openxmlformats-officedocument.presentationml.tags+xml"/>
  <Override PartName="/ppt/theme/themeOverride188.xml" ContentType="application/vnd.openxmlformats-officedocument.themeOverride+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heme/themeOverride189.xml" ContentType="application/vnd.openxmlformats-officedocument.themeOverride+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heme/themeOverride190.xml" ContentType="application/vnd.openxmlformats-officedocument.themeOverride+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heme/themeOverride191.xml" ContentType="application/vnd.openxmlformats-officedocument.themeOverride+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heme/themeOverride192.xml" ContentType="application/vnd.openxmlformats-officedocument.themeOverride+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heme/themeOverride193.xml" ContentType="application/vnd.openxmlformats-officedocument.themeOverride+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heme/themeOverride194.xml" ContentType="application/vnd.openxmlformats-officedocument.themeOverride+xml"/>
  <Override PartName="/ppt/tags/tag742.xml" ContentType="application/vnd.openxmlformats-officedocument.presentationml.tags+xml"/>
  <Override PartName="/ppt/tags/tag743.xml" ContentType="application/vnd.openxmlformats-officedocument.presentationml.tags+xml"/>
  <Override PartName="/ppt/theme/themeOverride195.xml" ContentType="application/vnd.openxmlformats-officedocument.themeOverride+xml"/>
  <Override PartName="/ppt/tags/tag744.xml" ContentType="application/vnd.openxmlformats-officedocument.presentationml.tags+xml"/>
  <Override PartName="/ppt/tags/tag745.xml" ContentType="application/vnd.openxmlformats-officedocument.presentationml.tags+xml"/>
  <Override PartName="/ppt/theme/themeOverride196.xml" ContentType="application/vnd.openxmlformats-officedocument.themeOverride+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heme/themeOverride197.xml" ContentType="application/vnd.openxmlformats-officedocument.themeOverride+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heme/themeOverride198.xml" ContentType="application/vnd.openxmlformats-officedocument.themeOverride+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heme/themeOverride199.xml" ContentType="application/vnd.openxmlformats-officedocument.themeOverride+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heme/themeOverride200.xml" ContentType="application/vnd.openxmlformats-officedocument.themeOverride+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heme/themeOverride201.xml" ContentType="application/vnd.openxmlformats-officedocument.themeOverride+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heme/themeOverride202.xml" ContentType="application/vnd.openxmlformats-officedocument.themeOverride+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heme/themeOverride203.xml" ContentType="application/vnd.openxmlformats-officedocument.themeOverride+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heme/themeOverride204.xml" ContentType="application/vnd.openxmlformats-officedocument.themeOverride+xml"/>
  <Override PartName="/ppt/tags/tag795.xml" ContentType="application/vnd.openxmlformats-officedocument.presentationml.tags+xml"/>
  <Override PartName="/ppt/theme/themeOverride205.xml" ContentType="application/vnd.openxmlformats-officedocument.themeOverride+xml"/>
  <Override PartName="/ppt/tags/tag796.xml" ContentType="application/vnd.openxmlformats-officedocument.presentationml.tags+xml"/>
  <Override PartName="/ppt/tags/tag797.xml" ContentType="application/vnd.openxmlformats-officedocument.presentationml.tags+xml"/>
  <Override PartName="/ppt/theme/themeOverride206.xml" ContentType="application/vnd.openxmlformats-officedocument.themeOverride+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heme/themeOverride207.xml" ContentType="application/vnd.openxmlformats-officedocument.themeOverride+xml"/>
  <Override PartName="/ppt/tags/tag804.xml" ContentType="application/vnd.openxmlformats-officedocument.presentationml.tags+xml"/>
  <Override PartName="/ppt/tags/tag805.xml" ContentType="application/vnd.openxmlformats-officedocument.presentationml.tags+xml"/>
  <Override PartName="/ppt/theme/themeOverride208.xml" ContentType="application/vnd.openxmlformats-officedocument.themeOverride+xml"/>
  <Override PartName="/ppt/tags/tag806.xml" ContentType="application/vnd.openxmlformats-officedocument.presentationml.tags+xml"/>
  <Override PartName="/ppt/theme/themeOverride209.xml" ContentType="application/vnd.openxmlformats-officedocument.themeOverride+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12.xml" ContentType="application/vnd.openxmlformats-officedocument.theme+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heme/themeOverride210.xml" ContentType="application/vnd.openxmlformats-officedocument.themeOverride+xml"/>
  <Override PartName="/ppt/tags/tag824.xml" ContentType="application/vnd.openxmlformats-officedocument.presentationml.tags+xml"/>
  <Override PartName="/ppt/tags/tag825.xml" ContentType="application/vnd.openxmlformats-officedocument.presentationml.tags+xml"/>
  <Override PartName="/ppt/theme/themeOverride211.xml" ContentType="application/vnd.openxmlformats-officedocument.themeOverride+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heme/themeOverride212.xml" ContentType="application/vnd.openxmlformats-officedocument.themeOverride+xml"/>
  <Override PartName="/ppt/tags/tag834.xml" ContentType="application/vnd.openxmlformats-officedocument.presentationml.tags+xml"/>
  <Override PartName="/ppt/tags/tag835.xml" ContentType="application/vnd.openxmlformats-officedocument.presentationml.tags+xml"/>
  <Override PartName="/ppt/theme/themeOverride213.xml" ContentType="application/vnd.openxmlformats-officedocument.themeOverride+xml"/>
  <Override PartName="/ppt/theme/themeOverride214.xml" ContentType="application/vnd.openxmlformats-officedocument.themeOverride+xml"/>
  <Override PartName="/ppt/tags/tag836.xml" ContentType="application/vnd.openxmlformats-officedocument.presentationml.tags+xml"/>
  <Override PartName="/ppt/tags/tag837.xml" ContentType="application/vnd.openxmlformats-officedocument.presentationml.tags+xml"/>
  <Override PartName="/ppt/theme/themeOverride215.xml" ContentType="application/vnd.openxmlformats-officedocument.themeOverride+xml"/>
  <Override PartName="/ppt/tags/tag838.xml" ContentType="application/vnd.openxmlformats-officedocument.presentationml.tags+xml"/>
  <Override PartName="/ppt/tags/tag839.xml" ContentType="application/vnd.openxmlformats-officedocument.presentationml.tags+xml"/>
  <Override PartName="/ppt/theme/themeOverride216.xml" ContentType="application/vnd.openxmlformats-officedocument.themeOverride+xml"/>
  <Override PartName="/ppt/tags/tag840.xml" ContentType="application/vnd.openxmlformats-officedocument.presentationml.tags+xml"/>
  <Override PartName="/ppt/tags/tag841.xml" ContentType="application/vnd.openxmlformats-officedocument.presentationml.tags+xml"/>
  <Override PartName="/ppt/theme/themeOverride217.xml" ContentType="application/vnd.openxmlformats-officedocument.themeOverride+xml"/>
  <Override PartName="/ppt/tags/tag842.xml" ContentType="application/vnd.openxmlformats-officedocument.presentationml.tags+xml"/>
  <Override PartName="/ppt/tags/tag843.xml" ContentType="application/vnd.openxmlformats-officedocument.presentationml.tags+xml"/>
  <Override PartName="/ppt/theme/themeOverride218.xml" ContentType="application/vnd.openxmlformats-officedocument.themeOverride+xml"/>
  <Override PartName="/ppt/tags/tag844.xml" ContentType="application/vnd.openxmlformats-officedocument.presentationml.tags+xml"/>
  <Override PartName="/ppt/tags/tag845.xml" ContentType="application/vnd.openxmlformats-officedocument.presentationml.tags+xml"/>
  <Override PartName="/ppt/theme/themeOverride219.xml" ContentType="application/vnd.openxmlformats-officedocument.themeOverride+xml"/>
  <Override PartName="/ppt/tags/tag846.xml" ContentType="application/vnd.openxmlformats-officedocument.presentationml.tags+xml"/>
  <Override PartName="/ppt/tags/tag847.xml" ContentType="application/vnd.openxmlformats-officedocument.presentationml.tags+xml"/>
  <Override PartName="/ppt/theme/themeOverride220.xml" ContentType="application/vnd.openxmlformats-officedocument.themeOverride+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heme/themeOverride221.xml" ContentType="application/vnd.openxmlformats-officedocument.themeOverride+xml"/>
  <Override PartName="/ppt/tags/tag852.xml" ContentType="application/vnd.openxmlformats-officedocument.presentationml.tags+xml"/>
  <Override PartName="/ppt/tags/tag853.xml" ContentType="application/vnd.openxmlformats-officedocument.presentationml.tags+xml"/>
  <Override PartName="/ppt/theme/themeOverride222.xml" ContentType="application/vnd.openxmlformats-officedocument.themeOverride+xml"/>
  <Override PartName="/ppt/theme/themeOverride223.xml" ContentType="application/vnd.openxmlformats-officedocument.themeOverride+xml"/>
  <Override PartName="/ppt/tags/tag854.xml" ContentType="application/vnd.openxmlformats-officedocument.presentationml.tags+xml"/>
  <Override PartName="/ppt/tags/tag855.xml" ContentType="application/vnd.openxmlformats-officedocument.presentationml.tags+xml"/>
  <Override PartName="/ppt/theme/themeOverride224.xml" ContentType="application/vnd.openxmlformats-officedocument.themeOverride+xml"/>
  <Override PartName="/ppt/tags/tag856.xml" ContentType="application/vnd.openxmlformats-officedocument.presentationml.tags+xml"/>
  <Override PartName="/ppt/tags/tag857.xml" ContentType="application/vnd.openxmlformats-officedocument.presentationml.tags+xml"/>
  <Override PartName="/ppt/theme/themeOverride225.xml" ContentType="application/vnd.openxmlformats-officedocument.themeOverride+xml"/>
  <Override PartName="/ppt/tags/tag858.xml" ContentType="application/vnd.openxmlformats-officedocument.presentationml.tags+xml"/>
  <Override PartName="/ppt/tags/tag859.xml" ContentType="application/vnd.openxmlformats-officedocument.presentationml.tags+xml"/>
  <Override PartName="/ppt/theme/themeOverride226.xml" ContentType="application/vnd.openxmlformats-officedocument.themeOverride+xml"/>
  <Override PartName="/ppt/tags/tag860.xml" ContentType="application/vnd.openxmlformats-officedocument.presentationml.tags+xml"/>
  <Override PartName="/ppt/theme/themeOverride227.xml" ContentType="application/vnd.openxmlformats-officedocument.themeOverride+xml"/>
  <Override PartName="/ppt/tags/tag861.xml" ContentType="application/vnd.openxmlformats-officedocument.presentationml.tags+xml"/>
  <Override PartName="/ppt/tags/tag862.xml" ContentType="application/vnd.openxmlformats-officedocument.presentationml.tags+xml"/>
  <Override PartName="/ppt/theme/themeOverride228.xml" ContentType="application/vnd.openxmlformats-officedocument.themeOverride+xml"/>
  <Override PartName="/ppt/tags/tag863.xml" ContentType="application/vnd.openxmlformats-officedocument.presentationml.tags+xml"/>
  <Override PartName="/ppt/tags/tag864.xml" ContentType="application/vnd.openxmlformats-officedocument.presentationml.tags+xml"/>
  <Override PartName="/ppt/theme/themeOverride229.xml" ContentType="application/vnd.openxmlformats-officedocument.themeOverride+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heme/themeOverride230.xml" ContentType="application/vnd.openxmlformats-officedocument.themeOverride+xml"/>
  <Override PartName="/ppt/tags/tag869.xml" ContentType="application/vnd.openxmlformats-officedocument.presentationml.tags+xml"/>
  <Override PartName="/ppt/tags/tag870.xml" ContentType="application/vnd.openxmlformats-officedocument.presentationml.tags+xml"/>
  <Override PartName="/ppt/theme/themeOverride231.xml" ContentType="application/vnd.openxmlformats-officedocument.themeOverride+xml"/>
  <Override PartName="/ppt/tags/tag871.xml" ContentType="application/vnd.openxmlformats-officedocument.presentationml.tags+xml"/>
  <Override PartName="/ppt/tags/tag872.xml" ContentType="application/vnd.openxmlformats-officedocument.presentationml.tags+xml"/>
  <Override PartName="/ppt/theme/themeOverride232.xml" ContentType="application/vnd.openxmlformats-officedocument.themeOverride+xml"/>
  <Override PartName="/ppt/tags/tag873.xml" ContentType="application/vnd.openxmlformats-officedocument.presentationml.tags+xml"/>
  <Override PartName="/ppt/tags/tag874.xml" ContentType="application/vnd.openxmlformats-officedocument.presentationml.tags+xml"/>
  <Override PartName="/ppt/theme/themeOverride233.xml" ContentType="application/vnd.openxmlformats-officedocument.themeOverride+xml"/>
  <Override PartName="/ppt/tags/tag875.xml" ContentType="application/vnd.openxmlformats-officedocument.presentationml.tags+xml"/>
  <Override PartName="/ppt/tags/tag876.xml" ContentType="application/vnd.openxmlformats-officedocument.presentationml.tags+xml"/>
  <Override PartName="/ppt/theme/themeOverride234.xml" ContentType="application/vnd.openxmlformats-officedocument.themeOverride+xml"/>
  <Override PartName="/ppt/tags/tag877.xml" ContentType="application/vnd.openxmlformats-officedocument.presentationml.tags+xml"/>
  <Override PartName="/ppt/tags/tag878.xml" ContentType="application/vnd.openxmlformats-officedocument.presentationml.tags+xml"/>
  <Override PartName="/ppt/theme/themeOverride235.xml" ContentType="application/vnd.openxmlformats-officedocument.themeOverride+xml"/>
  <Override PartName="/ppt/tags/tag879.xml" ContentType="application/vnd.openxmlformats-officedocument.presentationml.tags+xml"/>
  <Override PartName="/ppt/tags/tag880.xml" ContentType="application/vnd.openxmlformats-officedocument.presentationml.tags+xml"/>
  <Override PartName="/ppt/theme/themeOverride236.xml" ContentType="application/vnd.openxmlformats-officedocument.themeOverride+xml"/>
  <Override PartName="/ppt/tags/tag881.xml" ContentType="application/vnd.openxmlformats-officedocument.presentationml.tags+xml"/>
  <Override PartName="/ppt/theme/themeOverride237.xml" ContentType="application/vnd.openxmlformats-officedocument.themeOverride+xml"/>
  <Override PartName="/ppt/tags/tag882.xml" ContentType="application/vnd.openxmlformats-officedocument.presentationml.tags+xml"/>
  <Override PartName="/ppt/tags/tag883.xml" ContentType="application/vnd.openxmlformats-officedocument.presentationml.tags+xml"/>
  <Override PartName="/ppt/theme/themeOverride238.xml" ContentType="application/vnd.openxmlformats-officedocument.themeOverride+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heme/themeOverride239.xml" ContentType="application/vnd.openxmlformats-officedocument.themeOverride+xml"/>
  <Override PartName="/ppt/tags/tag888.xml" ContentType="application/vnd.openxmlformats-officedocument.presentationml.tags+xml"/>
  <Override PartName="/ppt/tags/tag889.xml" ContentType="application/vnd.openxmlformats-officedocument.presentationml.tags+xml"/>
  <Override PartName="/ppt/theme/themeOverride240.xml" ContentType="application/vnd.openxmlformats-officedocument.themeOverride+xml"/>
  <Override PartName="/ppt/tags/tag890.xml" ContentType="application/vnd.openxmlformats-officedocument.presentationml.tags+xml"/>
  <Override PartName="/ppt/tags/tag891.xml" ContentType="application/vnd.openxmlformats-officedocument.presentationml.tags+xml"/>
  <Override PartName="/ppt/theme/themeOverride241.xml" ContentType="application/vnd.openxmlformats-officedocument.themeOverride+xml"/>
  <Override PartName="/ppt/tags/tag892.xml" ContentType="application/vnd.openxmlformats-officedocument.presentationml.tags+xml"/>
  <Override PartName="/ppt/tags/tag893.xml" ContentType="application/vnd.openxmlformats-officedocument.presentationml.tags+xml"/>
  <Override PartName="/ppt/theme/themeOverride242.xml" ContentType="application/vnd.openxmlformats-officedocument.themeOverride+xml"/>
  <Override PartName="/ppt/tags/tag894.xml" ContentType="application/vnd.openxmlformats-officedocument.presentationml.tags+xml"/>
  <Override PartName="/ppt/tags/tag895.xml" ContentType="application/vnd.openxmlformats-officedocument.presentationml.tags+xml"/>
  <Override PartName="/ppt/theme/themeOverride243.xml" ContentType="application/vnd.openxmlformats-officedocument.themeOverride+xml"/>
  <Override PartName="/ppt/tags/tag896.xml" ContentType="application/vnd.openxmlformats-officedocument.presentationml.tags+xml"/>
  <Override PartName="/ppt/tags/tag897.xml" ContentType="application/vnd.openxmlformats-officedocument.presentationml.tags+xml"/>
  <Override PartName="/ppt/theme/themeOverride244.xml" ContentType="application/vnd.openxmlformats-officedocument.themeOverride+xml"/>
  <Override PartName="/ppt/tags/tag898.xml" ContentType="application/vnd.openxmlformats-officedocument.presentationml.tags+xml"/>
  <Override PartName="/ppt/tags/tag899.xml" ContentType="application/vnd.openxmlformats-officedocument.presentationml.tags+xml"/>
  <Override PartName="/ppt/theme/themeOverride245.xml" ContentType="application/vnd.openxmlformats-officedocument.themeOverride+xml"/>
  <Override PartName="/ppt/tags/tag900.xml" ContentType="application/vnd.openxmlformats-officedocument.presentationml.tags+xml"/>
  <Override PartName="/ppt/theme/themeOverride246.xml" ContentType="application/vnd.openxmlformats-officedocument.themeOverride+xml"/>
  <Override PartName="/ppt/tags/tag901.xml" ContentType="application/vnd.openxmlformats-officedocument.presentationml.tags+xml"/>
  <Override PartName="/ppt/tags/tag902.xml" ContentType="application/vnd.openxmlformats-officedocument.presentationml.tags+xml"/>
  <Override PartName="/ppt/theme/themeOverride247.xml" ContentType="application/vnd.openxmlformats-officedocument.themeOverride+xml"/>
  <Override PartName="/ppt/tags/tag903.xml" ContentType="application/vnd.openxmlformats-officedocument.presentationml.tags+xml"/>
  <Override PartName="/ppt/tags/tag904.xml" ContentType="application/vnd.openxmlformats-officedocument.presentationml.tags+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13.xml" ContentType="application/vnd.openxmlformats-officedocument.theme+xml"/>
  <Override PartName="/ppt/tags/tag905.xml" ContentType="application/vnd.openxmlformats-officedocument.presentationml.tags+xml"/>
  <Override PartName="/ppt/tags/tag906.xml" ContentType="application/vnd.openxmlformats-officedocument.presentationml.tags+xml"/>
  <Override PartName="/ppt/theme/themeOverride248.xml" ContentType="application/vnd.openxmlformats-officedocument.themeOverride+xml"/>
  <Override PartName="/ppt/tags/tag907.xml" ContentType="application/vnd.openxmlformats-officedocument.presentationml.tags+xml"/>
  <Override PartName="/ppt/tags/tag908.xml" ContentType="application/vnd.openxmlformats-officedocument.presentationml.tags+xml"/>
  <Override PartName="/ppt/theme/themeOverride249.xml" ContentType="application/vnd.openxmlformats-officedocument.themeOverride+xml"/>
  <Override PartName="/ppt/tags/tag909.xml" ContentType="application/vnd.openxmlformats-officedocument.presentationml.tags+xml"/>
  <Override PartName="/ppt/tags/tag910.xml" ContentType="application/vnd.openxmlformats-officedocument.presentationml.tags+xml"/>
  <Override PartName="/ppt/theme/themeOverride250.xml" ContentType="application/vnd.openxmlformats-officedocument.themeOverride+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heme/themeOverride251.xml" ContentType="application/vnd.openxmlformats-officedocument.themeOverride+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heme/themeOverride252.xml" ContentType="application/vnd.openxmlformats-officedocument.themeOverride+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heme/themeOverride253.xml" ContentType="application/vnd.openxmlformats-officedocument.themeOverride+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heme/themeOverride254.xml" ContentType="application/vnd.openxmlformats-officedocument.themeOverride+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heme/themeOverride255.xml" ContentType="application/vnd.openxmlformats-officedocument.themeOverride+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heme/themeOverride256.xml" ContentType="application/vnd.openxmlformats-officedocument.themeOverride+xml"/>
  <Override PartName="/ppt/tags/tag949.xml" ContentType="application/vnd.openxmlformats-officedocument.presentationml.tags+xml"/>
  <Override PartName="/ppt/tags/tag950.xml" ContentType="application/vnd.openxmlformats-officedocument.presentationml.tags+xml"/>
  <Override PartName="/ppt/theme/themeOverride257.xml" ContentType="application/vnd.openxmlformats-officedocument.themeOverride+xml"/>
  <Override PartName="/ppt/tags/tag951.xml" ContentType="application/vnd.openxmlformats-officedocument.presentationml.tags+xml"/>
  <Override PartName="/ppt/tags/tag952.xml" ContentType="application/vnd.openxmlformats-officedocument.presentationml.tags+xml"/>
  <Override PartName="/ppt/theme/themeOverride258.xml" ContentType="application/vnd.openxmlformats-officedocument.themeOverride+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heme/themeOverride259.xml" ContentType="application/vnd.openxmlformats-officedocument.themeOverride+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heme/themeOverride260.xml" ContentType="application/vnd.openxmlformats-officedocument.themeOverride+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heme/themeOverride261.xml" ContentType="application/vnd.openxmlformats-officedocument.themeOverride+xml"/>
  <Override PartName="/ppt/tags/tag979.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heme/themeOverride262.xml" ContentType="application/vnd.openxmlformats-officedocument.themeOverride+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heme/themeOverride263.xml" ContentType="application/vnd.openxmlformats-officedocument.themeOverride+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heme/themeOverride264.xml" ContentType="application/vnd.openxmlformats-officedocument.themeOverride+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heme/themeOverride265.xml" ContentType="application/vnd.openxmlformats-officedocument.themeOverride+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heme/themeOverride266.xml" ContentType="application/vnd.openxmlformats-officedocument.themeOverride+xml"/>
  <Override PartName="/ppt/tags/tag1002.xml" ContentType="application/vnd.openxmlformats-officedocument.presentationml.tags+xml"/>
  <Override PartName="/ppt/theme/themeOverride267.xml" ContentType="application/vnd.openxmlformats-officedocument.themeOverride+xml"/>
  <Override PartName="/ppt/tags/tag1003.xml" ContentType="application/vnd.openxmlformats-officedocument.presentationml.tags+xml"/>
  <Override PartName="/ppt/tags/tag1004.xml" ContentType="application/vnd.openxmlformats-officedocument.presentationml.tags+xml"/>
  <Override PartName="/ppt/theme/themeOverride268.xml" ContentType="application/vnd.openxmlformats-officedocument.themeOverride+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0.xml" ContentType="application/vnd.openxmlformats-officedocument.presentationml.tags+xml"/>
  <Override PartName="/ppt/theme/themeOverride269.xml" ContentType="application/vnd.openxmlformats-officedocument.themeOverride+xml"/>
  <Override PartName="/ppt/tags/tag1011.xml" ContentType="application/vnd.openxmlformats-officedocument.presentationml.tags+xml"/>
  <Override PartName="/ppt/tags/tag1012.xml" ContentType="application/vnd.openxmlformats-officedocument.presentationml.tags+xml"/>
  <Override PartName="/ppt/theme/themeOverride270.xml" ContentType="application/vnd.openxmlformats-officedocument.themeOverride+xml"/>
  <Override PartName="/ppt/tags/tag1013.xml" ContentType="application/vnd.openxmlformats-officedocument.presentationml.tags+xml"/>
  <Override PartName="/ppt/theme/themeOverride271.xml" ContentType="application/vnd.openxmlformats-officedocument.themeOverride+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26" r:id="rId1"/>
    <p:sldMasterId id="2147483826" r:id="rId2"/>
    <p:sldMasterId id="2147483881" r:id="rId3"/>
    <p:sldMasterId id="2147483951" r:id="rId4"/>
    <p:sldMasterId id="2147484020" r:id="rId5"/>
    <p:sldMasterId id="2147484115" r:id="rId6"/>
    <p:sldMasterId id="2147484164" r:id="rId7"/>
    <p:sldMasterId id="2147484453" r:id="rId8"/>
    <p:sldMasterId id="2147484470" r:id="rId9"/>
    <p:sldMasterId id="2147484533" r:id="rId10"/>
    <p:sldMasterId id="2147484586" r:id="rId11"/>
    <p:sldMasterId id="2147484653" r:id="rId12"/>
    <p:sldMasterId id="2147484705" r:id="rId13"/>
  </p:sldMasterIdLst>
  <p:notesMasterIdLst>
    <p:notesMasterId r:id="rId39"/>
  </p:notesMasterIdLst>
  <p:sldIdLst>
    <p:sldId id="266" r:id="rId14"/>
    <p:sldId id="995" r:id="rId15"/>
    <p:sldId id="911" r:id="rId16"/>
    <p:sldId id="999" r:id="rId17"/>
    <p:sldId id="8484" r:id="rId18"/>
    <p:sldId id="894" r:id="rId19"/>
    <p:sldId id="1001" r:id="rId20"/>
    <p:sldId id="893" r:id="rId21"/>
    <p:sldId id="902" r:id="rId22"/>
    <p:sldId id="1012" r:id="rId23"/>
    <p:sldId id="8483" r:id="rId24"/>
    <p:sldId id="256" r:id="rId25"/>
    <p:sldId id="257" r:id="rId26"/>
    <p:sldId id="259" r:id="rId27"/>
    <p:sldId id="269" r:id="rId28"/>
    <p:sldId id="271" r:id="rId29"/>
    <p:sldId id="270" r:id="rId30"/>
    <p:sldId id="258" r:id="rId31"/>
    <p:sldId id="273" r:id="rId32"/>
    <p:sldId id="272" r:id="rId33"/>
    <p:sldId id="262" r:id="rId34"/>
    <p:sldId id="341" r:id="rId35"/>
    <p:sldId id="1013" r:id="rId36"/>
    <p:sldId id="8481" r:id="rId37"/>
    <p:sldId id="906"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02FABCA-1A2D-4DDA-BBE2-762E100F9416}">
          <p14:sldIdLst>
            <p14:sldId id="266"/>
            <p14:sldId id="995"/>
            <p14:sldId id="911"/>
            <p14:sldId id="999"/>
            <p14:sldId id="8484"/>
            <p14:sldId id="894"/>
            <p14:sldId id="1001"/>
            <p14:sldId id="893"/>
            <p14:sldId id="902"/>
            <p14:sldId id="1012"/>
            <p14:sldId id="8483"/>
            <p14:sldId id="256"/>
            <p14:sldId id="257"/>
            <p14:sldId id="259"/>
            <p14:sldId id="269"/>
            <p14:sldId id="271"/>
            <p14:sldId id="270"/>
            <p14:sldId id="258"/>
            <p14:sldId id="273"/>
            <p14:sldId id="272"/>
            <p14:sldId id="262"/>
            <p14:sldId id="341"/>
            <p14:sldId id="1013"/>
            <p14:sldId id="8481"/>
            <p14:sldId id="90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8" name="Author" initials="A" lastIdx="5" clrIdx="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3C50"/>
    <a:srgbClr val="3C5B63"/>
    <a:srgbClr val="ADC8CF"/>
    <a:srgbClr val="9CBBC4"/>
    <a:srgbClr val="3333FF"/>
    <a:srgbClr val="FFFF99"/>
    <a:srgbClr val="FFCC66"/>
    <a:srgbClr val="0000CC"/>
    <a:srgbClr val="6C9638"/>
    <a:srgbClr val="7EB0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6B4D09-1EFB-4672-A54D-12D5B72337A5}" v="25" dt="2021-12-07T16:27:37.1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710" y="8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0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0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1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3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4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4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4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59.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6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6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7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7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7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7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8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8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9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0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1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2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2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4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4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4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5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6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6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6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7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8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8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9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9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9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9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9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9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9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9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9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9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0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0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1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1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2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2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3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3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4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4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5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5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68.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6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7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7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8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8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8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5.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9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9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0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0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1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1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1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1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1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1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1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1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1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1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2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2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2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2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2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2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2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2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2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2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3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3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4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4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5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5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6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6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7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7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8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8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9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9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9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0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0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51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1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2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2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2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2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2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2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2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2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2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3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3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3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3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3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3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3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37.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9565DF60-625A-4918-A02B-97BBE85903B1}"/>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21507" name="Rectangle 3">
            <a:extLst>
              <a:ext uri="{FF2B5EF4-FFF2-40B4-BE49-F238E27FC236}">
                <a16:creationId xmlns:a16="http://schemas.microsoft.com/office/drawing/2014/main" id="{E5127B1F-2CED-4F16-BBEF-DF8B803E00B7}"/>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2052" name="Rectangle 4">
            <a:extLst>
              <a:ext uri="{FF2B5EF4-FFF2-40B4-BE49-F238E27FC236}">
                <a16:creationId xmlns:a16="http://schemas.microsoft.com/office/drawing/2014/main" id="{96115BE4-A658-4B5B-A9E6-99616218E471}"/>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a:extLst>
              <a:ext uri="{FF2B5EF4-FFF2-40B4-BE49-F238E27FC236}">
                <a16:creationId xmlns:a16="http://schemas.microsoft.com/office/drawing/2014/main" id="{D2815C32-A669-4059-8850-824BB80ACA8E}"/>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1510" name="Rectangle 6">
            <a:extLst>
              <a:ext uri="{FF2B5EF4-FFF2-40B4-BE49-F238E27FC236}">
                <a16:creationId xmlns:a16="http://schemas.microsoft.com/office/drawing/2014/main" id="{9D560450-E2A3-4360-8286-909509FDE7E1}"/>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21511" name="Rectangle 7">
            <a:extLst>
              <a:ext uri="{FF2B5EF4-FFF2-40B4-BE49-F238E27FC236}">
                <a16:creationId xmlns:a16="http://schemas.microsoft.com/office/drawing/2014/main" id="{A483FC10-367A-4342-A1C9-7E8602EBBF38}"/>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6C76F3A-7711-4B12-89E1-B66167C4559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B2C1F751-5A63-4B5C-A383-12C03F6A213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1F8336-71E9-46CA-996D-213CEF95F089}" type="slidenum">
              <a:rPr lang="en-US" altLang="en-US" smtClean="0"/>
              <a:pPr/>
              <a:t>1</a:t>
            </a:fld>
            <a:endParaRPr lang="en-US" altLang="en-US"/>
          </a:p>
        </p:txBody>
      </p:sp>
      <p:sp>
        <p:nvSpPr>
          <p:cNvPr id="4099" name="Rectangle 2">
            <a:extLst>
              <a:ext uri="{FF2B5EF4-FFF2-40B4-BE49-F238E27FC236}">
                <a16:creationId xmlns:a16="http://schemas.microsoft.com/office/drawing/2014/main" id="{E668D417-8063-4794-AD72-F4B8E3B42F02}"/>
              </a:ext>
            </a:extLst>
          </p:cNvPr>
          <p:cNvSpPr>
            <a:spLocks noGrp="1" noRot="1" noChangeAspect="1" noChangeArrowheads="1" noTextEdit="1"/>
          </p:cNvSpPr>
          <p:nvPr>
            <p:ph type="sldImg"/>
          </p:nvPr>
        </p:nvSpPr>
        <p:spPr>
          <a:xfrm>
            <a:off x="381000" y="685800"/>
            <a:ext cx="6096000" cy="3429000"/>
          </a:xfrm>
          <a:ln/>
        </p:spPr>
      </p:sp>
      <p:sp>
        <p:nvSpPr>
          <p:cNvPr id="4100" name="Rectangle 3">
            <a:extLst>
              <a:ext uri="{FF2B5EF4-FFF2-40B4-BE49-F238E27FC236}">
                <a16:creationId xmlns:a16="http://schemas.microsoft.com/office/drawing/2014/main" id="{5DA6DACD-D629-40E1-8806-C34BB5565BA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2</a:t>
            </a:fld>
            <a:endParaRPr lang="en-US" altLang="en-US"/>
          </a:p>
        </p:txBody>
      </p:sp>
    </p:spTree>
    <p:extLst>
      <p:ext uri="{BB962C8B-B14F-4D97-AF65-F5344CB8AC3E}">
        <p14:creationId xmlns:p14="http://schemas.microsoft.com/office/powerpoint/2010/main" val="1580705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4</a:t>
            </a:fld>
            <a:endParaRPr lang="en-US" altLang="en-US"/>
          </a:p>
        </p:txBody>
      </p:sp>
    </p:spTree>
    <p:extLst>
      <p:ext uri="{BB962C8B-B14F-4D97-AF65-F5344CB8AC3E}">
        <p14:creationId xmlns:p14="http://schemas.microsoft.com/office/powerpoint/2010/main" val="2532208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6</a:t>
            </a:fld>
            <a:endParaRPr lang="en-US" altLang="en-US"/>
          </a:p>
        </p:txBody>
      </p:sp>
    </p:spTree>
    <p:extLst>
      <p:ext uri="{BB962C8B-B14F-4D97-AF65-F5344CB8AC3E}">
        <p14:creationId xmlns:p14="http://schemas.microsoft.com/office/powerpoint/2010/main" val="172366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7</a:t>
            </a:fld>
            <a:endParaRPr lang="en-US" altLang="en-US"/>
          </a:p>
        </p:txBody>
      </p:sp>
    </p:spTree>
    <p:extLst>
      <p:ext uri="{BB962C8B-B14F-4D97-AF65-F5344CB8AC3E}">
        <p14:creationId xmlns:p14="http://schemas.microsoft.com/office/powerpoint/2010/main" val="3554434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8</a:t>
            </a:fld>
            <a:endParaRPr lang="en-US" altLang="en-US"/>
          </a:p>
        </p:txBody>
      </p:sp>
    </p:spTree>
    <p:extLst>
      <p:ext uri="{BB962C8B-B14F-4D97-AF65-F5344CB8AC3E}">
        <p14:creationId xmlns:p14="http://schemas.microsoft.com/office/powerpoint/2010/main" val="4184439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9</a:t>
            </a:fld>
            <a:endParaRPr lang="en-US" altLang="en-US"/>
          </a:p>
        </p:txBody>
      </p:sp>
    </p:spTree>
    <p:extLst>
      <p:ext uri="{BB962C8B-B14F-4D97-AF65-F5344CB8AC3E}">
        <p14:creationId xmlns:p14="http://schemas.microsoft.com/office/powerpoint/2010/main" val="2988101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10</a:t>
            </a:fld>
            <a:endParaRPr lang="en-US" altLang="en-US"/>
          </a:p>
        </p:txBody>
      </p:sp>
    </p:spTree>
    <p:extLst>
      <p:ext uri="{BB962C8B-B14F-4D97-AF65-F5344CB8AC3E}">
        <p14:creationId xmlns:p14="http://schemas.microsoft.com/office/powerpoint/2010/main" val="3831002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11</a:t>
            </a:fld>
            <a:endParaRPr lang="en-US" altLang="en-US"/>
          </a:p>
        </p:txBody>
      </p:sp>
    </p:spTree>
    <p:extLst>
      <p:ext uri="{BB962C8B-B14F-4D97-AF65-F5344CB8AC3E}">
        <p14:creationId xmlns:p14="http://schemas.microsoft.com/office/powerpoint/2010/main" val="515465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2340794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3372302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2926076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More than 24 Member Agencies</a:t>
            </a:r>
          </a:p>
          <a:p>
            <a:endParaRPr lang="en-US" dirty="0"/>
          </a:p>
        </p:txBody>
      </p:sp>
      <p:sp>
        <p:nvSpPr>
          <p:cNvPr id="4" name="Slide Number Placeholder 3"/>
          <p:cNvSpPr>
            <a:spLocks noGrp="1"/>
          </p:cNvSpPr>
          <p:nvPr>
            <p:ph type="sldNum" sz="quarter" idx="5"/>
          </p:nvPr>
        </p:nvSpPr>
        <p:spPr/>
        <p:txBody>
          <a:bodyPr/>
          <a:lstStyle/>
          <a:p>
            <a:fld id="{7E3A61D8-37B9-3F4F-88C5-71331B573FB8}" type="slidenum">
              <a:rPr lang="en-US" smtClean="0"/>
              <a:t>19</a:t>
            </a:fld>
            <a:endParaRPr lang="en-US"/>
          </a:p>
        </p:txBody>
      </p:sp>
    </p:spTree>
    <p:extLst>
      <p:ext uri="{BB962C8B-B14F-4D97-AF65-F5344CB8AC3E}">
        <p14:creationId xmlns:p14="http://schemas.microsoft.com/office/powerpoint/2010/main" val="233906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3A61D8-37B9-3F4F-88C5-71331B573FB8}" type="slidenum">
              <a:rPr lang="en-US" smtClean="0"/>
              <a:t>20</a:t>
            </a:fld>
            <a:endParaRPr lang="en-US"/>
          </a:p>
        </p:txBody>
      </p:sp>
    </p:spTree>
    <p:extLst>
      <p:ext uri="{BB962C8B-B14F-4D97-AF65-F5344CB8AC3E}">
        <p14:creationId xmlns:p14="http://schemas.microsoft.com/office/powerpoint/2010/main" val="4286124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298450"/>
            <a:ext cx="6096000" cy="3429000"/>
          </a:xfrm>
        </p:spPr>
      </p:sp>
      <p:sp>
        <p:nvSpPr>
          <p:cNvPr id="3" name="Notes Placeholder 2"/>
          <p:cNvSpPr>
            <a:spLocks noGrp="1"/>
          </p:cNvSpPr>
          <p:nvPr>
            <p:ph type="body" idx="1"/>
          </p:nvPr>
        </p:nvSpPr>
        <p:spPr/>
        <p:txBody>
          <a:bodyPr/>
          <a:lstStyle/>
          <a:p>
            <a:r>
              <a:rPr lang="en-US" dirty="0"/>
              <a:t>Initially, utilities wanted ultra-flexibility in the form of a “Clean Energy Standard”– set a carbon reduction goal for utilities, and allow choice among EE, RE, ET investments to achieve.</a:t>
            </a:r>
          </a:p>
          <a:p>
            <a:endParaRPr lang="en-US" dirty="0"/>
          </a:p>
          <a:p>
            <a:r>
              <a:rPr lang="en-US" dirty="0"/>
              <a:t>In some ways, I’m glad that this solution was not adopted – it looks painful.</a:t>
            </a:r>
          </a:p>
          <a:p>
            <a:endParaRPr lang="en-US" dirty="0"/>
          </a:p>
          <a:p>
            <a:r>
              <a:rPr lang="en-US" dirty="0"/>
              <a:t>However, significant flexibility was added to the bill resulting in general utility support for the final version.</a:t>
            </a:r>
          </a:p>
          <a:p>
            <a:endParaRPr lang="en-US" dirty="0"/>
          </a:p>
          <a:p>
            <a:r>
              <a:rPr lang="en-US" dirty="0"/>
              <a:t>I’ll give you a couple of examples…..</a:t>
            </a:r>
          </a:p>
        </p:txBody>
      </p:sp>
      <p:sp>
        <p:nvSpPr>
          <p:cNvPr id="4" name="Slide Number Placeholder 3"/>
          <p:cNvSpPr>
            <a:spLocks noGrp="1"/>
          </p:cNvSpPr>
          <p:nvPr>
            <p:ph type="sldNum" sz="quarter" idx="10"/>
          </p:nvPr>
        </p:nvSpPr>
        <p:spPr/>
        <p:txBody>
          <a:bodyPr/>
          <a:lstStyle/>
          <a:p>
            <a:fld id="{8ED114A4-9242-4E7B-B0A9-28416F489834}" type="slidenum">
              <a:rPr lang="en-US" smtClean="0"/>
              <a:pPr/>
              <a:t>22</a:t>
            </a:fld>
            <a:endParaRPr lang="en-US"/>
          </a:p>
        </p:txBody>
      </p:sp>
    </p:spTree>
    <p:extLst>
      <p:ext uri="{BB962C8B-B14F-4D97-AF65-F5344CB8AC3E}">
        <p14:creationId xmlns:p14="http://schemas.microsoft.com/office/powerpoint/2010/main" val="4146594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23</a:t>
            </a:fld>
            <a:endParaRPr lang="en-US" altLang="en-US"/>
          </a:p>
        </p:txBody>
      </p:sp>
    </p:spTree>
    <p:extLst>
      <p:ext uri="{BB962C8B-B14F-4D97-AF65-F5344CB8AC3E}">
        <p14:creationId xmlns:p14="http://schemas.microsoft.com/office/powerpoint/2010/main" val="4222371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C76F3A-7711-4B12-89E1-B66167C45595}"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85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25</a:t>
            </a:fld>
            <a:endParaRPr lang="en-US" altLang="en-US"/>
          </a:p>
        </p:txBody>
      </p:sp>
    </p:spTree>
    <p:extLst>
      <p:ext uri="{BB962C8B-B14F-4D97-AF65-F5344CB8AC3E}">
        <p14:creationId xmlns:p14="http://schemas.microsoft.com/office/powerpoint/2010/main" val="2459099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7.pn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8.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7.png"/><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4.bin"/><Relationship Id="rId4"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7.png"/><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8.emf"/><Relationship Id="rId5" Type="http://schemas.openxmlformats.org/officeDocument/2006/relationships/oleObject" Target="../embeddings/oleObject5.bin"/><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7.png"/><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8.emf"/><Relationship Id="rId5" Type="http://schemas.openxmlformats.org/officeDocument/2006/relationships/oleObject" Target="../embeddings/oleObject6.bin"/><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7.png"/><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image" Target="../media/image8.emf"/><Relationship Id="rId5" Type="http://schemas.openxmlformats.org/officeDocument/2006/relationships/oleObject" Target="../embeddings/oleObject7.bin"/><Relationship Id="rId4"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5.xml"/><Relationship Id="rId7" Type="http://schemas.openxmlformats.org/officeDocument/2006/relationships/image" Target="../media/image8.emf"/><Relationship Id="rId2" Type="http://schemas.openxmlformats.org/officeDocument/2006/relationships/vmlDrawing" Target="../drawings/vmlDrawing8.vml"/><Relationship Id="rId1" Type="http://schemas.openxmlformats.org/officeDocument/2006/relationships/themeOverride" Target="../theme/themeOverride1.xml"/><Relationship Id="rId6" Type="http://schemas.openxmlformats.org/officeDocument/2006/relationships/oleObject" Target="../embeddings/oleObject8.bin"/><Relationship Id="rId5" Type="http://schemas.openxmlformats.org/officeDocument/2006/relationships/slideMaster" Target="../slideMasters/slideMaster2.xml"/><Relationship Id="rId4" Type="http://schemas.openxmlformats.org/officeDocument/2006/relationships/tags" Target="../tags/tag16.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7.xml"/><Relationship Id="rId7" Type="http://schemas.openxmlformats.org/officeDocument/2006/relationships/image" Target="../media/image8.emf"/><Relationship Id="rId2" Type="http://schemas.openxmlformats.org/officeDocument/2006/relationships/vmlDrawing" Target="../drawings/vmlDrawing9.vml"/><Relationship Id="rId1" Type="http://schemas.openxmlformats.org/officeDocument/2006/relationships/themeOverride" Target="../theme/themeOverride2.xml"/><Relationship Id="rId6" Type="http://schemas.openxmlformats.org/officeDocument/2006/relationships/oleObject" Target="../embeddings/oleObject9.bin"/><Relationship Id="rId5" Type="http://schemas.openxmlformats.org/officeDocument/2006/relationships/slideMaster" Target="../slideMasters/slideMaster2.xml"/><Relationship Id="rId4" Type="http://schemas.openxmlformats.org/officeDocument/2006/relationships/tags" Target="../tags/tag18.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7.png"/><Relationship Id="rId2" Type="http://schemas.openxmlformats.org/officeDocument/2006/relationships/tags" Target="../tags/tag19.xml"/><Relationship Id="rId1" Type="http://schemas.openxmlformats.org/officeDocument/2006/relationships/vmlDrawing" Target="../drawings/vmlDrawing10.vml"/><Relationship Id="rId6" Type="http://schemas.openxmlformats.org/officeDocument/2006/relationships/image" Target="../media/image8.emf"/><Relationship Id="rId5" Type="http://schemas.openxmlformats.org/officeDocument/2006/relationships/oleObject" Target="../embeddings/oleObject10.bin"/><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7.png"/><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image" Target="../media/image8.emf"/><Relationship Id="rId5" Type="http://schemas.openxmlformats.org/officeDocument/2006/relationships/oleObject" Target="../embeddings/oleObject11.bin"/><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6.png"/><Relationship Id="rId2" Type="http://schemas.openxmlformats.org/officeDocument/2006/relationships/tags" Target="../tags/tag23.xml"/><Relationship Id="rId1" Type="http://schemas.openxmlformats.org/officeDocument/2006/relationships/vmlDrawing" Target="../drawings/vmlDrawing12.vml"/><Relationship Id="rId6" Type="http://schemas.openxmlformats.org/officeDocument/2006/relationships/image" Target="../media/image5.emf"/><Relationship Id="rId5" Type="http://schemas.openxmlformats.org/officeDocument/2006/relationships/oleObject" Target="../embeddings/oleObject12.bin"/><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8.emf"/><Relationship Id="rId2" Type="http://schemas.openxmlformats.org/officeDocument/2006/relationships/vmlDrawing" Target="../drawings/vmlDrawing13.vml"/><Relationship Id="rId1" Type="http://schemas.openxmlformats.org/officeDocument/2006/relationships/themeOverride" Target="../theme/themeOverride3.xml"/><Relationship Id="rId6" Type="http://schemas.openxmlformats.org/officeDocument/2006/relationships/oleObject" Target="../embeddings/oleObject13.bin"/><Relationship Id="rId5" Type="http://schemas.openxmlformats.org/officeDocument/2006/relationships/slideMaster" Target="../slideMasters/slideMaster2.xml"/><Relationship Id="rId4" Type="http://schemas.openxmlformats.org/officeDocument/2006/relationships/tags" Target="../tags/tag26.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8.emf"/><Relationship Id="rId2" Type="http://schemas.openxmlformats.org/officeDocument/2006/relationships/vmlDrawing" Target="../drawings/vmlDrawing14.vml"/><Relationship Id="rId1" Type="http://schemas.openxmlformats.org/officeDocument/2006/relationships/themeOverride" Target="../theme/themeOverride5.xml"/><Relationship Id="rId6" Type="http://schemas.openxmlformats.org/officeDocument/2006/relationships/oleObject" Target="../embeddings/oleObject14.bin"/><Relationship Id="rId5" Type="http://schemas.openxmlformats.org/officeDocument/2006/relationships/slideMaster" Target="../slideMasters/slideMaster2.xml"/><Relationship Id="rId4" Type="http://schemas.openxmlformats.org/officeDocument/2006/relationships/tags" Target="../tags/tag28.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8.emf"/><Relationship Id="rId2" Type="http://schemas.openxmlformats.org/officeDocument/2006/relationships/vmlDrawing" Target="../drawings/vmlDrawing15.vml"/><Relationship Id="rId1" Type="http://schemas.openxmlformats.org/officeDocument/2006/relationships/themeOverride" Target="../theme/themeOverride6.xml"/><Relationship Id="rId6" Type="http://schemas.openxmlformats.org/officeDocument/2006/relationships/oleObject" Target="../embeddings/oleObject15.bin"/><Relationship Id="rId5" Type="http://schemas.openxmlformats.org/officeDocument/2006/relationships/slideMaster" Target="../slideMasters/slideMaster2.xml"/><Relationship Id="rId4" Type="http://schemas.openxmlformats.org/officeDocument/2006/relationships/tags" Target="../tags/tag30.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image" Target="../media/image8.emf"/><Relationship Id="rId2" Type="http://schemas.openxmlformats.org/officeDocument/2006/relationships/vmlDrawing" Target="../drawings/vmlDrawing16.vml"/><Relationship Id="rId1" Type="http://schemas.openxmlformats.org/officeDocument/2006/relationships/themeOverride" Target="../theme/themeOverride7.xml"/><Relationship Id="rId6" Type="http://schemas.openxmlformats.org/officeDocument/2006/relationships/oleObject" Target="../embeddings/oleObject16.bin"/><Relationship Id="rId5" Type="http://schemas.openxmlformats.org/officeDocument/2006/relationships/slideMaster" Target="../slideMasters/slideMaster2.xml"/><Relationship Id="rId4" Type="http://schemas.openxmlformats.org/officeDocument/2006/relationships/tags" Target="../tags/tag32.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8.emf"/><Relationship Id="rId2" Type="http://schemas.openxmlformats.org/officeDocument/2006/relationships/vmlDrawing" Target="../drawings/vmlDrawing17.vml"/><Relationship Id="rId1" Type="http://schemas.openxmlformats.org/officeDocument/2006/relationships/themeOverride" Target="../theme/themeOverride8.xml"/><Relationship Id="rId6" Type="http://schemas.openxmlformats.org/officeDocument/2006/relationships/oleObject" Target="../embeddings/oleObject17.bin"/><Relationship Id="rId5" Type="http://schemas.openxmlformats.org/officeDocument/2006/relationships/slideMaster" Target="../slideMasters/slideMaster2.xml"/><Relationship Id="rId4" Type="http://schemas.openxmlformats.org/officeDocument/2006/relationships/tags" Target="../tags/tag34.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8.emf"/><Relationship Id="rId2" Type="http://schemas.openxmlformats.org/officeDocument/2006/relationships/vmlDrawing" Target="../drawings/vmlDrawing18.vml"/><Relationship Id="rId1" Type="http://schemas.openxmlformats.org/officeDocument/2006/relationships/themeOverride" Target="../theme/themeOverride9.xml"/><Relationship Id="rId6" Type="http://schemas.openxmlformats.org/officeDocument/2006/relationships/oleObject" Target="../embeddings/oleObject18.bin"/><Relationship Id="rId5" Type="http://schemas.openxmlformats.org/officeDocument/2006/relationships/slideMaster" Target="../slideMasters/slideMaster2.xml"/><Relationship Id="rId4" Type="http://schemas.openxmlformats.org/officeDocument/2006/relationships/tags" Target="../tags/tag36.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8.emf"/><Relationship Id="rId2" Type="http://schemas.openxmlformats.org/officeDocument/2006/relationships/vmlDrawing" Target="../drawings/vmlDrawing19.vml"/><Relationship Id="rId1" Type="http://schemas.openxmlformats.org/officeDocument/2006/relationships/themeOverride" Target="../theme/themeOverride10.xml"/><Relationship Id="rId6" Type="http://schemas.openxmlformats.org/officeDocument/2006/relationships/oleObject" Target="../embeddings/oleObject19.bin"/><Relationship Id="rId5" Type="http://schemas.openxmlformats.org/officeDocument/2006/relationships/slideMaster" Target="../slideMasters/slideMaster2.xml"/><Relationship Id="rId4" Type="http://schemas.openxmlformats.org/officeDocument/2006/relationships/tags" Target="../tags/tag38.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8.emf"/><Relationship Id="rId2" Type="http://schemas.openxmlformats.org/officeDocument/2006/relationships/vmlDrawing" Target="../drawings/vmlDrawing20.vml"/><Relationship Id="rId1" Type="http://schemas.openxmlformats.org/officeDocument/2006/relationships/themeOverride" Target="../theme/themeOverride11.xml"/><Relationship Id="rId6" Type="http://schemas.openxmlformats.org/officeDocument/2006/relationships/oleObject" Target="../embeddings/oleObject20.bin"/><Relationship Id="rId5" Type="http://schemas.openxmlformats.org/officeDocument/2006/relationships/slideMaster" Target="../slideMasters/slideMaster2.xml"/><Relationship Id="rId4" Type="http://schemas.openxmlformats.org/officeDocument/2006/relationships/tags" Target="../tags/tag40.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9.png"/><Relationship Id="rId2" Type="http://schemas.openxmlformats.org/officeDocument/2006/relationships/tags" Target="../tags/tag41.xml"/><Relationship Id="rId1" Type="http://schemas.openxmlformats.org/officeDocument/2006/relationships/vmlDrawing" Target="../drawings/vmlDrawing21.vml"/><Relationship Id="rId6" Type="http://schemas.openxmlformats.org/officeDocument/2006/relationships/image" Target="../media/image5.emf"/><Relationship Id="rId5" Type="http://schemas.openxmlformats.org/officeDocument/2006/relationships/oleObject" Target="../embeddings/oleObject21.bin"/><Relationship Id="rId4"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8.emf"/><Relationship Id="rId2" Type="http://schemas.openxmlformats.org/officeDocument/2006/relationships/vmlDrawing" Target="../drawings/vmlDrawing22.vml"/><Relationship Id="rId1" Type="http://schemas.openxmlformats.org/officeDocument/2006/relationships/themeOverride" Target="../theme/themeOverride12.xml"/><Relationship Id="rId6" Type="http://schemas.openxmlformats.org/officeDocument/2006/relationships/oleObject" Target="../embeddings/oleObject22.bin"/><Relationship Id="rId5" Type="http://schemas.openxmlformats.org/officeDocument/2006/relationships/slideMaster" Target="../slideMasters/slideMaster2.xml"/><Relationship Id="rId4" Type="http://schemas.openxmlformats.org/officeDocument/2006/relationships/tags" Target="../tags/tag44.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3.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8.emf"/><Relationship Id="rId2" Type="http://schemas.openxmlformats.org/officeDocument/2006/relationships/vmlDrawing" Target="../drawings/vmlDrawing23.vml"/><Relationship Id="rId1" Type="http://schemas.openxmlformats.org/officeDocument/2006/relationships/themeOverride" Target="../theme/themeOverride14.xml"/><Relationship Id="rId6" Type="http://schemas.openxmlformats.org/officeDocument/2006/relationships/oleObject" Target="../embeddings/oleObject23.bin"/><Relationship Id="rId5" Type="http://schemas.openxmlformats.org/officeDocument/2006/relationships/slideMaster" Target="../slideMasters/slideMaster2.xml"/><Relationship Id="rId4" Type="http://schemas.openxmlformats.org/officeDocument/2006/relationships/tags" Target="../tags/tag46.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image" Target="../media/image8.emf"/><Relationship Id="rId2" Type="http://schemas.openxmlformats.org/officeDocument/2006/relationships/vmlDrawing" Target="../drawings/vmlDrawing24.vml"/><Relationship Id="rId1" Type="http://schemas.openxmlformats.org/officeDocument/2006/relationships/themeOverride" Target="../theme/themeOverride15.xml"/><Relationship Id="rId6" Type="http://schemas.openxmlformats.org/officeDocument/2006/relationships/oleObject" Target="../embeddings/oleObject24.bin"/><Relationship Id="rId5" Type="http://schemas.openxmlformats.org/officeDocument/2006/relationships/slideMaster" Target="../slideMasters/slideMaster2.xml"/><Relationship Id="rId4" Type="http://schemas.openxmlformats.org/officeDocument/2006/relationships/tags" Target="../tags/tag48.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8.emf"/><Relationship Id="rId2" Type="http://schemas.openxmlformats.org/officeDocument/2006/relationships/vmlDrawing" Target="../drawings/vmlDrawing25.vml"/><Relationship Id="rId1" Type="http://schemas.openxmlformats.org/officeDocument/2006/relationships/themeOverride" Target="../theme/themeOverride16.xml"/><Relationship Id="rId6" Type="http://schemas.openxmlformats.org/officeDocument/2006/relationships/oleObject" Target="../embeddings/oleObject25.bin"/><Relationship Id="rId5" Type="http://schemas.openxmlformats.org/officeDocument/2006/relationships/slideMaster" Target="../slideMasters/slideMaster2.xml"/><Relationship Id="rId4" Type="http://schemas.openxmlformats.org/officeDocument/2006/relationships/tags" Target="../tags/tag50.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vmlDrawing" Target="../drawings/vmlDrawing26.vml"/><Relationship Id="rId1" Type="http://schemas.openxmlformats.org/officeDocument/2006/relationships/themeOverride" Target="../theme/themeOverride17.xml"/><Relationship Id="rId6" Type="http://schemas.openxmlformats.org/officeDocument/2006/relationships/image" Target="../media/image8.emf"/><Relationship Id="rId5" Type="http://schemas.openxmlformats.org/officeDocument/2006/relationships/oleObject" Target="../embeddings/oleObject26.bin"/><Relationship Id="rId4"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52.xml"/><Relationship Id="rId7" Type="http://schemas.openxmlformats.org/officeDocument/2006/relationships/image" Target="../media/image8.emf"/><Relationship Id="rId2" Type="http://schemas.openxmlformats.org/officeDocument/2006/relationships/vmlDrawing" Target="../drawings/vmlDrawing27.vml"/><Relationship Id="rId1" Type="http://schemas.openxmlformats.org/officeDocument/2006/relationships/themeOverride" Target="../theme/themeOverride18.xml"/><Relationship Id="rId6" Type="http://schemas.openxmlformats.org/officeDocument/2006/relationships/oleObject" Target="../embeddings/oleObject27.bin"/><Relationship Id="rId5" Type="http://schemas.openxmlformats.org/officeDocument/2006/relationships/slideMaster" Target="../slideMasters/slideMaster2.xml"/><Relationship Id="rId4" Type="http://schemas.openxmlformats.org/officeDocument/2006/relationships/tags" Target="../tags/tag53.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image" Target="../media/image8.emf"/><Relationship Id="rId2" Type="http://schemas.openxmlformats.org/officeDocument/2006/relationships/vmlDrawing" Target="../drawings/vmlDrawing28.vml"/><Relationship Id="rId1" Type="http://schemas.openxmlformats.org/officeDocument/2006/relationships/themeOverride" Target="../theme/themeOverride19.xml"/><Relationship Id="rId6" Type="http://schemas.openxmlformats.org/officeDocument/2006/relationships/oleObject" Target="../embeddings/oleObject28.bin"/><Relationship Id="rId5" Type="http://schemas.openxmlformats.org/officeDocument/2006/relationships/slideMaster" Target="../slideMasters/slideMaster2.xml"/><Relationship Id="rId4" Type="http://schemas.openxmlformats.org/officeDocument/2006/relationships/tags" Target="../tags/tag55.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56.xml"/><Relationship Id="rId7" Type="http://schemas.openxmlformats.org/officeDocument/2006/relationships/image" Target="../media/image8.emf"/><Relationship Id="rId2" Type="http://schemas.openxmlformats.org/officeDocument/2006/relationships/vmlDrawing" Target="../drawings/vmlDrawing29.vml"/><Relationship Id="rId1" Type="http://schemas.openxmlformats.org/officeDocument/2006/relationships/themeOverride" Target="../theme/themeOverride20.xml"/><Relationship Id="rId6" Type="http://schemas.openxmlformats.org/officeDocument/2006/relationships/oleObject" Target="../embeddings/oleObject29.bin"/><Relationship Id="rId5" Type="http://schemas.openxmlformats.org/officeDocument/2006/relationships/slideMaster" Target="../slideMasters/slideMaster2.xml"/><Relationship Id="rId4" Type="http://schemas.openxmlformats.org/officeDocument/2006/relationships/tags" Target="../tags/tag57.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59.xml"/><Relationship Id="rId7" Type="http://schemas.openxmlformats.org/officeDocument/2006/relationships/image" Target="../media/image9.png"/><Relationship Id="rId2" Type="http://schemas.openxmlformats.org/officeDocument/2006/relationships/tags" Target="../tags/tag58.xml"/><Relationship Id="rId1" Type="http://schemas.openxmlformats.org/officeDocument/2006/relationships/vmlDrawing" Target="../drawings/vmlDrawing30.vml"/><Relationship Id="rId6" Type="http://schemas.openxmlformats.org/officeDocument/2006/relationships/image" Target="../media/image5.emf"/><Relationship Id="rId5" Type="http://schemas.openxmlformats.org/officeDocument/2006/relationships/oleObject" Target="../embeddings/oleObject30.bin"/><Relationship Id="rId4"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image" Target="../media/image8.emf"/><Relationship Id="rId2" Type="http://schemas.openxmlformats.org/officeDocument/2006/relationships/vmlDrawing" Target="../drawings/vmlDrawing31.vml"/><Relationship Id="rId1" Type="http://schemas.openxmlformats.org/officeDocument/2006/relationships/themeOverride" Target="../theme/themeOverride21.xml"/><Relationship Id="rId6" Type="http://schemas.openxmlformats.org/officeDocument/2006/relationships/oleObject" Target="../embeddings/oleObject31.bin"/><Relationship Id="rId5" Type="http://schemas.openxmlformats.org/officeDocument/2006/relationships/slideMaster" Target="../slideMasters/slideMaster2.xml"/><Relationship Id="rId4" Type="http://schemas.openxmlformats.org/officeDocument/2006/relationships/tags" Target="../tags/tag61.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62.xml"/><Relationship Id="rId7" Type="http://schemas.openxmlformats.org/officeDocument/2006/relationships/image" Target="../media/image8.emf"/><Relationship Id="rId2" Type="http://schemas.openxmlformats.org/officeDocument/2006/relationships/vmlDrawing" Target="../drawings/vmlDrawing32.vml"/><Relationship Id="rId1" Type="http://schemas.openxmlformats.org/officeDocument/2006/relationships/themeOverride" Target="../theme/themeOverride22.xml"/><Relationship Id="rId6" Type="http://schemas.openxmlformats.org/officeDocument/2006/relationships/oleObject" Target="../embeddings/oleObject32.bin"/><Relationship Id="rId5" Type="http://schemas.openxmlformats.org/officeDocument/2006/relationships/slideMaster" Target="../slideMasters/slideMaster2.xml"/><Relationship Id="rId4" Type="http://schemas.openxmlformats.org/officeDocument/2006/relationships/tags" Target="../tags/tag63.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64.xml"/><Relationship Id="rId7" Type="http://schemas.openxmlformats.org/officeDocument/2006/relationships/image" Target="../media/image8.emf"/><Relationship Id="rId2" Type="http://schemas.openxmlformats.org/officeDocument/2006/relationships/vmlDrawing" Target="../drawings/vmlDrawing33.vml"/><Relationship Id="rId1" Type="http://schemas.openxmlformats.org/officeDocument/2006/relationships/themeOverride" Target="../theme/themeOverride23.xml"/><Relationship Id="rId6" Type="http://schemas.openxmlformats.org/officeDocument/2006/relationships/oleObject" Target="../embeddings/oleObject33.bin"/><Relationship Id="rId5" Type="http://schemas.openxmlformats.org/officeDocument/2006/relationships/slideMaster" Target="../slideMasters/slideMaster2.xml"/><Relationship Id="rId4" Type="http://schemas.openxmlformats.org/officeDocument/2006/relationships/tags" Target="../tags/tag65.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image" Target="../media/image8.emf"/><Relationship Id="rId2" Type="http://schemas.openxmlformats.org/officeDocument/2006/relationships/vmlDrawing" Target="../drawings/vmlDrawing34.vml"/><Relationship Id="rId1" Type="http://schemas.openxmlformats.org/officeDocument/2006/relationships/themeOverride" Target="../theme/themeOverride24.xml"/><Relationship Id="rId6" Type="http://schemas.openxmlformats.org/officeDocument/2006/relationships/oleObject" Target="../embeddings/oleObject34.bin"/><Relationship Id="rId5" Type="http://schemas.openxmlformats.org/officeDocument/2006/relationships/slideMaster" Target="../slideMasters/slideMaster2.xml"/><Relationship Id="rId4" Type="http://schemas.openxmlformats.org/officeDocument/2006/relationships/tags" Target="../tags/tag67.xml"/></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68.xml"/><Relationship Id="rId7" Type="http://schemas.openxmlformats.org/officeDocument/2006/relationships/image" Target="../media/image8.emf"/><Relationship Id="rId2" Type="http://schemas.openxmlformats.org/officeDocument/2006/relationships/vmlDrawing" Target="../drawings/vmlDrawing35.vml"/><Relationship Id="rId1" Type="http://schemas.openxmlformats.org/officeDocument/2006/relationships/themeOverride" Target="../theme/themeOverride25.xml"/><Relationship Id="rId6" Type="http://schemas.openxmlformats.org/officeDocument/2006/relationships/oleObject" Target="../embeddings/oleObject35.bin"/><Relationship Id="rId5" Type="http://schemas.openxmlformats.org/officeDocument/2006/relationships/slideMaster" Target="../slideMasters/slideMaster2.xml"/><Relationship Id="rId4" Type="http://schemas.openxmlformats.org/officeDocument/2006/relationships/tags" Target="../tags/tag69.xml"/></Relationships>
</file>

<file path=ppt/slideLayouts/_rels/slideLayout47.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8.emf"/><Relationship Id="rId2" Type="http://schemas.openxmlformats.org/officeDocument/2006/relationships/vmlDrawing" Target="../drawings/vmlDrawing36.vml"/><Relationship Id="rId1" Type="http://schemas.openxmlformats.org/officeDocument/2006/relationships/themeOverride" Target="../theme/themeOverride26.xml"/><Relationship Id="rId6" Type="http://schemas.openxmlformats.org/officeDocument/2006/relationships/oleObject" Target="../embeddings/oleObject36.bin"/><Relationship Id="rId5" Type="http://schemas.openxmlformats.org/officeDocument/2006/relationships/slideMaster" Target="../slideMasters/slideMaster2.xml"/><Relationship Id="rId4" Type="http://schemas.openxmlformats.org/officeDocument/2006/relationships/tags" Target="../tags/tag71.xml"/></Relationships>
</file>

<file path=ppt/slideLayouts/_rels/slideLayout48.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vmlDrawing" Target="../drawings/vmlDrawing37.vml"/><Relationship Id="rId1" Type="http://schemas.openxmlformats.org/officeDocument/2006/relationships/themeOverride" Target="../theme/themeOverride27.xml"/><Relationship Id="rId6" Type="http://schemas.openxmlformats.org/officeDocument/2006/relationships/image" Target="../media/image8.emf"/><Relationship Id="rId5" Type="http://schemas.openxmlformats.org/officeDocument/2006/relationships/oleObject" Target="../embeddings/oleObject37.bin"/><Relationship Id="rId4"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tags" Target="../tags/tag73.xml"/><Relationship Id="rId7" Type="http://schemas.openxmlformats.org/officeDocument/2006/relationships/image" Target="../media/image8.emf"/><Relationship Id="rId2" Type="http://schemas.openxmlformats.org/officeDocument/2006/relationships/vmlDrawing" Target="../drawings/vmlDrawing38.vml"/><Relationship Id="rId1" Type="http://schemas.openxmlformats.org/officeDocument/2006/relationships/themeOverride" Target="../theme/themeOverride28.xml"/><Relationship Id="rId6" Type="http://schemas.openxmlformats.org/officeDocument/2006/relationships/oleObject" Target="../embeddings/oleObject38.bin"/><Relationship Id="rId5" Type="http://schemas.openxmlformats.org/officeDocument/2006/relationships/slideMaster" Target="../slideMasters/slideMaster2.xml"/><Relationship Id="rId4" Type="http://schemas.openxmlformats.org/officeDocument/2006/relationships/tags" Target="../tags/tag74.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image" Target="../media/image8.emf"/><Relationship Id="rId2" Type="http://schemas.openxmlformats.org/officeDocument/2006/relationships/vmlDrawing" Target="../drawings/vmlDrawing39.vml"/><Relationship Id="rId1" Type="http://schemas.openxmlformats.org/officeDocument/2006/relationships/themeOverride" Target="../theme/themeOverride29.xml"/><Relationship Id="rId6" Type="http://schemas.openxmlformats.org/officeDocument/2006/relationships/oleObject" Target="../embeddings/oleObject39.bin"/><Relationship Id="rId5" Type="http://schemas.openxmlformats.org/officeDocument/2006/relationships/slideMaster" Target="../slideMasters/slideMaster2.xml"/><Relationship Id="rId4" Type="http://schemas.openxmlformats.org/officeDocument/2006/relationships/tags" Target="../tags/tag76.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78.xml"/><Relationship Id="rId7" Type="http://schemas.openxmlformats.org/officeDocument/2006/relationships/image" Target="../media/image9.png"/><Relationship Id="rId2" Type="http://schemas.openxmlformats.org/officeDocument/2006/relationships/tags" Target="../tags/tag77.xml"/><Relationship Id="rId1" Type="http://schemas.openxmlformats.org/officeDocument/2006/relationships/vmlDrawing" Target="../drawings/vmlDrawing40.vml"/><Relationship Id="rId6" Type="http://schemas.openxmlformats.org/officeDocument/2006/relationships/image" Target="../media/image5.emf"/><Relationship Id="rId5" Type="http://schemas.openxmlformats.org/officeDocument/2006/relationships/oleObject" Target="../embeddings/oleObject40.bin"/><Relationship Id="rId4"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79.xml"/><Relationship Id="rId7" Type="http://schemas.openxmlformats.org/officeDocument/2006/relationships/image" Target="../media/image8.emf"/><Relationship Id="rId2" Type="http://schemas.openxmlformats.org/officeDocument/2006/relationships/vmlDrawing" Target="../drawings/vmlDrawing41.vml"/><Relationship Id="rId1" Type="http://schemas.openxmlformats.org/officeDocument/2006/relationships/themeOverride" Target="../theme/themeOverride30.xml"/><Relationship Id="rId6" Type="http://schemas.openxmlformats.org/officeDocument/2006/relationships/oleObject" Target="../embeddings/oleObject41.bin"/><Relationship Id="rId5" Type="http://schemas.openxmlformats.org/officeDocument/2006/relationships/slideMaster" Target="../slideMasters/slideMaster2.xml"/><Relationship Id="rId4" Type="http://schemas.openxmlformats.org/officeDocument/2006/relationships/tags" Target="../tags/tag80.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image" Target="../media/image8.emf"/><Relationship Id="rId2" Type="http://schemas.openxmlformats.org/officeDocument/2006/relationships/vmlDrawing" Target="../drawings/vmlDrawing42.vml"/><Relationship Id="rId1" Type="http://schemas.openxmlformats.org/officeDocument/2006/relationships/themeOverride" Target="../theme/themeOverride31.xml"/><Relationship Id="rId6" Type="http://schemas.openxmlformats.org/officeDocument/2006/relationships/oleObject" Target="../embeddings/oleObject42.bin"/><Relationship Id="rId5" Type="http://schemas.openxmlformats.org/officeDocument/2006/relationships/slideMaster" Target="../slideMasters/slideMaster2.xml"/><Relationship Id="rId4" Type="http://schemas.openxmlformats.org/officeDocument/2006/relationships/tags" Target="../tags/tag82.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83.xml"/><Relationship Id="rId7" Type="http://schemas.openxmlformats.org/officeDocument/2006/relationships/image" Target="../media/image8.emf"/><Relationship Id="rId2" Type="http://schemas.openxmlformats.org/officeDocument/2006/relationships/vmlDrawing" Target="../drawings/vmlDrawing43.vml"/><Relationship Id="rId1" Type="http://schemas.openxmlformats.org/officeDocument/2006/relationships/themeOverride" Target="../theme/themeOverride32.xml"/><Relationship Id="rId6" Type="http://schemas.openxmlformats.org/officeDocument/2006/relationships/oleObject" Target="../embeddings/oleObject43.bin"/><Relationship Id="rId5" Type="http://schemas.openxmlformats.org/officeDocument/2006/relationships/slideMaster" Target="../slideMasters/slideMaster2.xml"/><Relationship Id="rId4" Type="http://schemas.openxmlformats.org/officeDocument/2006/relationships/tags" Target="../tags/tag84.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image" Target="../media/image8.emf"/><Relationship Id="rId2" Type="http://schemas.openxmlformats.org/officeDocument/2006/relationships/vmlDrawing" Target="../drawings/vmlDrawing44.vml"/><Relationship Id="rId1" Type="http://schemas.openxmlformats.org/officeDocument/2006/relationships/themeOverride" Target="../theme/themeOverride33.xml"/><Relationship Id="rId6" Type="http://schemas.openxmlformats.org/officeDocument/2006/relationships/oleObject" Target="../embeddings/oleObject44.bin"/><Relationship Id="rId5" Type="http://schemas.openxmlformats.org/officeDocument/2006/relationships/slideMaster" Target="../slideMasters/slideMaster2.xml"/><Relationship Id="rId4" Type="http://schemas.openxmlformats.org/officeDocument/2006/relationships/tags" Target="../tags/tag86.xml"/></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image" Target="../media/image8.emf"/><Relationship Id="rId2" Type="http://schemas.openxmlformats.org/officeDocument/2006/relationships/vmlDrawing" Target="../drawings/vmlDrawing45.vml"/><Relationship Id="rId1" Type="http://schemas.openxmlformats.org/officeDocument/2006/relationships/themeOverride" Target="../theme/themeOverride34.xml"/><Relationship Id="rId6" Type="http://schemas.openxmlformats.org/officeDocument/2006/relationships/oleObject" Target="../embeddings/oleObject45.bin"/><Relationship Id="rId5" Type="http://schemas.openxmlformats.org/officeDocument/2006/relationships/slideMaster" Target="../slideMasters/slideMaster2.xml"/><Relationship Id="rId4" Type="http://schemas.openxmlformats.org/officeDocument/2006/relationships/tags" Target="../tags/tag88.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image" Target="../media/image8.emf"/><Relationship Id="rId2" Type="http://schemas.openxmlformats.org/officeDocument/2006/relationships/vmlDrawing" Target="../drawings/vmlDrawing46.vml"/><Relationship Id="rId1" Type="http://schemas.openxmlformats.org/officeDocument/2006/relationships/themeOverride" Target="../theme/themeOverride35.xml"/><Relationship Id="rId6" Type="http://schemas.openxmlformats.org/officeDocument/2006/relationships/oleObject" Target="../embeddings/oleObject46.bin"/><Relationship Id="rId5" Type="http://schemas.openxmlformats.org/officeDocument/2006/relationships/slideMaster" Target="../slideMasters/slideMaster2.xml"/><Relationship Id="rId4" Type="http://schemas.openxmlformats.org/officeDocument/2006/relationships/tags" Target="../tags/tag90.xml"/></Relationships>
</file>

<file path=ppt/slideLayouts/_rels/slideLayout58.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vmlDrawing" Target="../drawings/vmlDrawing47.vml"/><Relationship Id="rId1" Type="http://schemas.openxmlformats.org/officeDocument/2006/relationships/themeOverride" Target="../theme/themeOverride36.xml"/><Relationship Id="rId6" Type="http://schemas.openxmlformats.org/officeDocument/2006/relationships/image" Target="../media/image8.emf"/><Relationship Id="rId5" Type="http://schemas.openxmlformats.org/officeDocument/2006/relationships/oleObject" Target="../embeddings/oleObject47.bin"/><Relationship Id="rId4"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92.xml"/><Relationship Id="rId7" Type="http://schemas.openxmlformats.org/officeDocument/2006/relationships/image" Target="../media/image8.emf"/><Relationship Id="rId2" Type="http://schemas.openxmlformats.org/officeDocument/2006/relationships/vmlDrawing" Target="../drawings/vmlDrawing48.vml"/><Relationship Id="rId1" Type="http://schemas.openxmlformats.org/officeDocument/2006/relationships/themeOverride" Target="../theme/themeOverride37.xml"/><Relationship Id="rId6" Type="http://schemas.openxmlformats.org/officeDocument/2006/relationships/oleObject" Target="../embeddings/oleObject48.bin"/><Relationship Id="rId5" Type="http://schemas.openxmlformats.org/officeDocument/2006/relationships/slideMaster" Target="../slideMasters/slideMaster2.xml"/><Relationship Id="rId4" Type="http://schemas.openxmlformats.org/officeDocument/2006/relationships/tags" Target="../tags/tag93.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image" Target="../media/image8.emf"/><Relationship Id="rId2" Type="http://schemas.openxmlformats.org/officeDocument/2006/relationships/vmlDrawing" Target="../drawings/vmlDrawing49.vml"/><Relationship Id="rId1" Type="http://schemas.openxmlformats.org/officeDocument/2006/relationships/themeOverride" Target="../theme/themeOverride38.xml"/><Relationship Id="rId6" Type="http://schemas.openxmlformats.org/officeDocument/2006/relationships/oleObject" Target="../embeddings/oleObject49.bin"/><Relationship Id="rId5" Type="http://schemas.openxmlformats.org/officeDocument/2006/relationships/slideMaster" Target="../slideMasters/slideMaster2.xml"/><Relationship Id="rId4" Type="http://schemas.openxmlformats.org/officeDocument/2006/relationships/tags" Target="../tags/tag95.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6.xml"/><Relationship Id="rId7" Type="http://schemas.openxmlformats.org/officeDocument/2006/relationships/image" Target="../media/image8.emf"/><Relationship Id="rId2" Type="http://schemas.openxmlformats.org/officeDocument/2006/relationships/vmlDrawing" Target="../drawings/vmlDrawing50.vml"/><Relationship Id="rId1" Type="http://schemas.openxmlformats.org/officeDocument/2006/relationships/themeOverride" Target="../theme/themeOverride39.xml"/><Relationship Id="rId6" Type="http://schemas.openxmlformats.org/officeDocument/2006/relationships/oleObject" Target="../embeddings/oleObject50.bin"/><Relationship Id="rId5" Type="http://schemas.openxmlformats.org/officeDocument/2006/relationships/slideMaster" Target="../slideMasters/slideMaster2.xml"/><Relationship Id="rId4" Type="http://schemas.openxmlformats.org/officeDocument/2006/relationships/tags" Target="../tags/tag97.xml"/><Relationship Id="rId9" Type="http://schemas.openxmlformats.org/officeDocument/2006/relationships/image" Target="../media/image10.png"/></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0.xml"/><Relationship Id="rId7" Type="http://schemas.openxmlformats.org/officeDocument/2006/relationships/image" Target="../media/image8.emf"/><Relationship Id="rId2" Type="http://schemas.openxmlformats.org/officeDocument/2006/relationships/vmlDrawing" Target="../drawings/vmlDrawing52.vml"/><Relationship Id="rId1" Type="http://schemas.openxmlformats.org/officeDocument/2006/relationships/themeOverride" Target="../theme/themeOverride40.xml"/><Relationship Id="rId6" Type="http://schemas.openxmlformats.org/officeDocument/2006/relationships/oleObject" Target="../embeddings/oleObject52.bin"/><Relationship Id="rId5" Type="http://schemas.openxmlformats.org/officeDocument/2006/relationships/slideMaster" Target="../slideMasters/slideMaster3.xml"/><Relationship Id="rId4" Type="http://schemas.openxmlformats.org/officeDocument/2006/relationships/tags" Target="../tags/tag101.xml"/></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2.xml"/><Relationship Id="rId7" Type="http://schemas.openxmlformats.org/officeDocument/2006/relationships/image" Target="../media/image8.emf"/><Relationship Id="rId2" Type="http://schemas.openxmlformats.org/officeDocument/2006/relationships/vmlDrawing" Target="../drawings/vmlDrawing53.vml"/><Relationship Id="rId1" Type="http://schemas.openxmlformats.org/officeDocument/2006/relationships/themeOverride" Target="../theme/themeOverride41.xml"/><Relationship Id="rId6" Type="http://schemas.openxmlformats.org/officeDocument/2006/relationships/oleObject" Target="../embeddings/oleObject53.bin"/><Relationship Id="rId5" Type="http://schemas.openxmlformats.org/officeDocument/2006/relationships/slideMaster" Target="../slideMasters/slideMaster3.xml"/><Relationship Id="rId4" Type="http://schemas.openxmlformats.org/officeDocument/2006/relationships/tags" Target="../tags/tag103.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4.xml"/><Relationship Id="rId7" Type="http://schemas.openxmlformats.org/officeDocument/2006/relationships/image" Target="../media/image8.emf"/><Relationship Id="rId2" Type="http://schemas.openxmlformats.org/officeDocument/2006/relationships/vmlDrawing" Target="../drawings/vmlDrawing54.vml"/><Relationship Id="rId1" Type="http://schemas.openxmlformats.org/officeDocument/2006/relationships/themeOverride" Target="../theme/themeOverride42.xml"/><Relationship Id="rId6" Type="http://schemas.openxmlformats.org/officeDocument/2006/relationships/oleObject" Target="../embeddings/oleObject54.bin"/><Relationship Id="rId5" Type="http://schemas.openxmlformats.org/officeDocument/2006/relationships/slideMaster" Target="../slideMasters/slideMaster3.xml"/><Relationship Id="rId4" Type="http://schemas.openxmlformats.org/officeDocument/2006/relationships/tags" Target="../tags/tag105.xml"/></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6.xml"/><Relationship Id="rId1" Type="http://schemas.openxmlformats.org/officeDocument/2006/relationships/vmlDrawing" Target="../drawings/vmlDrawing55.vml"/><Relationship Id="rId5" Type="http://schemas.openxmlformats.org/officeDocument/2006/relationships/image" Target="../media/image8.emf"/><Relationship Id="rId4" Type="http://schemas.openxmlformats.org/officeDocument/2006/relationships/oleObject" Target="../embeddings/oleObject55.bin"/></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vmlDrawing" Target="../drawings/vmlDrawing56.vml"/><Relationship Id="rId6" Type="http://schemas.openxmlformats.org/officeDocument/2006/relationships/image" Target="../media/image8.emf"/><Relationship Id="rId5" Type="http://schemas.openxmlformats.org/officeDocument/2006/relationships/oleObject" Target="../embeddings/oleObject56.bin"/><Relationship Id="rId4"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110.xml"/><Relationship Id="rId7" Type="http://schemas.openxmlformats.org/officeDocument/2006/relationships/image" Target="../media/image11.png"/><Relationship Id="rId2" Type="http://schemas.openxmlformats.org/officeDocument/2006/relationships/tags" Target="../tags/tag109.xml"/><Relationship Id="rId1" Type="http://schemas.openxmlformats.org/officeDocument/2006/relationships/vmlDrawing" Target="../drawings/vmlDrawing57.vml"/><Relationship Id="rId6" Type="http://schemas.openxmlformats.org/officeDocument/2006/relationships/image" Target="../media/image8.emf"/><Relationship Id="rId5" Type="http://schemas.openxmlformats.org/officeDocument/2006/relationships/oleObject" Target="../embeddings/oleObject57.bin"/><Relationship Id="rId4"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12.xml"/><Relationship Id="rId7" Type="http://schemas.openxmlformats.org/officeDocument/2006/relationships/image" Target="../media/image13.png"/><Relationship Id="rId2" Type="http://schemas.openxmlformats.org/officeDocument/2006/relationships/tags" Target="../tags/tag111.xml"/><Relationship Id="rId1" Type="http://schemas.openxmlformats.org/officeDocument/2006/relationships/vmlDrawing" Target="../drawings/vmlDrawing58.vml"/><Relationship Id="rId6" Type="http://schemas.openxmlformats.org/officeDocument/2006/relationships/image" Target="../media/image8.emf"/><Relationship Id="rId5" Type="http://schemas.openxmlformats.org/officeDocument/2006/relationships/oleObject" Target="../embeddings/oleObject58.bin"/><Relationship Id="rId4"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14.xml"/><Relationship Id="rId7" Type="http://schemas.openxmlformats.org/officeDocument/2006/relationships/image" Target="../media/image14.png"/><Relationship Id="rId2" Type="http://schemas.openxmlformats.org/officeDocument/2006/relationships/tags" Target="../tags/tag113.xml"/><Relationship Id="rId1" Type="http://schemas.openxmlformats.org/officeDocument/2006/relationships/vmlDrawing" Target="../drawings/vmlDrawing59.vml"/><Relationship Id="rId6" Type="http://schemas.openxmlformats.org/officeDocument/2006/relationships/image" Target="../media/image8.emf"/><Relationship Id="rId5" Type="http://schemas.openxmlformats.org/officeDocument/2006/relationships/oleObject" Target="../embeddings/oleObject59.bin"/><Relationship Id="rId4"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16.xml"/><Relationship Id="rId7" Type="http://schemas.openxmlformats.org/officeDocument/2006/relationships/image" Target="../media/image15.png"/><Relationship Id="rId2" Type="http://schemas.openxmlformats.org/officeDocument/2006/relationships/tags" Target="../tags/tag115.xml"/><Relationship Id="rId1" Type="http://schemas.openxmlformats.org/officeDocument/2006/relationships/vmlDrawing" Target="../drawings/vmlDrawing60.vml"/><Relationship Id="rId6" Type="http://schemas.openxmlformats.org/officeDocument/2006/relationships/image" Target="../media/image8.emf"/><Relationship Id="rId5" Type="http://schemas.openxmlformats.org/officeDocument/2006/relationships/oleObject" Target="../embeddings/oleObject60.bin"/><Relationship Id="rId4"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18.xml"/><Relationship Id="rId7" Type="http://schemas.openxmlformats.org/officeDocument/2006/relationships/image" Target="../media/image16.png"/><Relationship Id="rId2" Type="http://schemas.openxmlformats.org/officeDocument/2006/relationships/tags" Target="../tags/tag117.xml"/><Relationship Id="rId1" Type="http://schemas.openxmlformats.org/officeDocument/2006/relationships/vmlDrawing" Target="../drawings/vmlDrawing61.vml"/><Relationship Id="rId6" Type="http://schemas.openxmlformats.org/officeDocument/2006/relationships/image" Target="../media/image8.emf"/><Relationship Id="rId5" Type="http://schemas.openxmlformats.org/officeDocument/2006/relationships/oleObject" Target="../embeddings/oleObject61.bin"/><Relationship Id="rId4"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20.xml"/><Relationship Id="rId7" Type="http://schemas.openxmlformats.org/officeDocument/2006/relationships/image" Target="../media/image17.png"/><Relationship Id="rId2" Type="http://schemas.openxmlformats.org/officeDocument/2006/relationships/tags" Target="../tags/tag119.xml"/><Relationship Id="rId1" Type="http://schemas.openxmlformats.org/officeDocument/2006/relationships/vmlDrawing" Target="../drawings/vmlDrawing62.vml"/><Relationship Id="rId6" Type="http://schemas.openxmlformats.org/officeDocument/2006/relationships/image" Target="../media/image8.emf"/><Relationship Id="rId5" Type="http://schemas.openxmlformats.org/officeDocument/2006/relationships/oleObject" Target="../embeddings/oleObject62.bin"/><Relationship Id="rId4"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21.xml"/><Relationship Id="rId7" Type="http://schemas.openxmlformats.org/officeDocument/2006/relationships/image" Target="../media/image8.emf"/><Relationship Id="rId2" Type="http://schemas.openxmlformats.org/officeDocument/2006/relationships/vmlDrawing" Target="../drawings/vmlDrawing63.vml"/><Relationship Id="rId1" Type="http://schemas.openxmlformats.org/officeDocument/2006/relationships/themeOverride" Target="../theme/themeOverride43.xml"/><Relationship Id="rId6" Type="http://schemas.openxmlformats.org/officeDocument/2006/relationships/oleObject" Target="../embeddings/oleObject63.bin"/><Relationship Id="rId5" Type="http://schemas.openxmlformats.org/officeDocument/2006/relationships/slideMaster" Target="../slideMasters/slideMaster3.xml"/><Relationship Id="rId4" Type="http://schemas.openxmlformats.org/officeDocument/2006/relationships/tags" Target="../tags/tag122.xml"/><Relationship Id="rId9" Type="http://schemas.openxmlformats.org/officeDocument/2006/relationships/image" Target="../media/image19.png"/></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24.xml"/><Relationship Id="rId7" Type="http://schemas.openxmlformats.org/officeDocument/2006/relationships/image" Target="../media/image21.png"/><Relationship Id="rId2" Type="http://schemas.openxmlformats.org/officeDocument/2006/relationships/tags" Target="../tags/tag123.xml"/><Relationship Id="rId1" Type="http://schemas.openxmlformats.org/officeDocument/2006/relationships/vmlDrawing" Target="../drawings/vmlDrawing64.vml"/><Relationship Id="rId6" Type="http://schemas.openxmlformats.org/officeDocument/2006/relationships/image" Target="../media/image20.emf"/><Relationship Id="rId5" Type="http://schemas.openxmlformats.org/officeDocument/2006/relationships/oleObject" Target="../embeddings/oleObject64.bin"/><Relationship Id="rId4"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25.xml"/><Relationship Id="rId7" Type="http://schemas.openxmlformats.org/officeDocument/2006/relationships/image" Target="../media/image8.emf"/><Relationship Id="rId2" Type="http://schemas.openxmlformats.org/officeDocument/2006/relationships/vmlDrawing" Target="../drawings/vmlDrawing65.vml"/><Relationship Id="rId1" Type="http://schemas.openxmlformats.org/officeDocument/2006/relationships/themeOverride" Target="../theme/themeOverride44.xml"/><Relationship Id="rId6" Type="http://schemas.openxmlformats.org/officeDocument/2006/relationships/oleObject" Target="../embeddings/oleObject65.bin"/><Relationship Id="rId5" Type="http://schemas.openxmlformats.org/officeDocument/2006/relationships/slideMaster" Target="../slideMasters/slideMaster3.xml"/><Relationship Id="rId4" Type="http://schemas.openxmlformats.org/officeDocument/2006/relationships/tags" Target="../tags/tag126.xml"/><Relationship Id="rId9" Type="http://schemas.openxmlformats.org/officeDocument/2006/relationships/image" Target="../media/image10.pn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28.xml"/><Relationship Id="rId7" Type="http://schemas.openxmlformats.org/officeDocument/2006/relationships/image" Target="../media/image23.png"/><Relationship Id="rId2" Type="http://schemas.openxmlformats.org/officeDocument/2006/relationships/tags" Target="../tags/tag127.xml"/><Relationship Id="rId1" Type="http://schemas.openxmlformats.org/officeDocument/2006/relationships/vmlDrawing" Target="../drawings/vmlDrawing66.vml"/><Relationship Id="rId6" Type="http://schemas.openxmlformats.org/officeDocument/2006/relationships/image" Target="../media/image8.emf"/><Relationship Id="rId5" Type="http://schemas.openxmlformats.org/officeDocument/2006/relationships/oleObject" Target="../embeddings/oleObject66.bin"/><Relationship Id="rId4"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29.xml"/><Relationship Id="rId7" Type="http://schemas.openxmlformats.org/officeDocument/2006/relationships/image" Target="../media/image8.emf"/><Relationship Id="rId2" Type="http://schemas.openxmlformats.org/officeDocument/2006/relationships/vmlDrawing" Target="../drawings/vmlDrawing67.vml"/><Relationship Id="rId1" Type="http://schemas.openxmlformats.org/officeDocument/2006/relationships/themeOverride" Target="../theme/themeOverride45.xml"/><Relationship Id="rId6" Type="http://schemas.openxmlformats.org/officeDocument/2006/relationships/oleObject" Target="../embeddings/oleObject67.bin"/><Relationship Id="rId5" Type="http://schemas.openxmlformats.org/officeDocument/2006/relationships/slideMaster" Target="../slideMasters/slideMaster3.xml"/><Relationship Id="rId4" Type="http://schemas.openxmlformats.org/officeDocument/2006/relationships/tags" Target="../tags/tag130.xml"/><Relationship Id="rId9" Type="http://schemas.openxmlformats.org/officeDocument/2006/relationships/image" Target="../media/image24.pn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32.xml"/><Relationship Id="rId7" Type="http://schemas.openxmlformats.org/officeDocument/2006/relationships/image" Target="../media/image25.png"/><Relationship Id="rId2" Type="http://schemas.openxmlformats.org/officeDocument/2006/relationships/tags" Target="../tags/tag131.xml"/><Relationship Id="rId1" Type="http://schemas.openxmlformats.org/officeDocument/2006/relationships/vmlDrawing" Target="../drawings/vmlDrawing68.vml"/><Relationship Id="rId6" Type="http://schemas.openxmlformats.org/officeDocument/2006/relationships/image" Target="../media/image8.emf"/><Relationship Id="rId5" Type="http://schemas.openxmlformats.org/officeDocument/2006/relationships/oleObject" Target="../embeddings/oleObject68.bin"/><Relationship Id="rId4"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33.xml"/><Relationship Id="rId7" Type="http://schemas.openxmlformats.org/officeDocument/2006/relationships/image" Target="../media/image8.emf"/><Relationship Id="rId2" Type="http://schemas.openxmlformats.org/officeDocument/2006/relationships/vmlDrawing" Target="../drawings/vmlDrawing69.vml"/><Relationship Id="rId1" Type="http://schemas.openxmlformats.org/officeDocument/2006/relationships/themeOverride" Target="../theme/themeOverride46.xml"/><Relationship Id="rId6" Type="http://schemas.openxmlformats.org/officeDocument/2006/relationships/oleObject" Target="../embeddings/oleObject69.bin"/><Relationship Id="rId5" Type="http://schemas.openxmlformats.org/officeDocument/2006/relationships/slideMaster" Target="../slideMasters/slideMaster3.xml"/><Relationship Id="rId4" Type="http://schemas.openxmlformats.org/officeDocument/2006/relationships/tags" Target="../tags/tag134.xml"/><Relationship Id="rId9" Type="http://schemas.openxmlformats.org/officeDocument/2006/relationships/image" Target="../media/image24.png"/></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vmlDrawing" Target="../drawings/vmlDrawing70.vml"/><Relationship Id="rId6" Type="http://schemas.openxmlformats.org/officeDocument/2006/relationships/image" Target="../media/image8.emf"/><Relationship Id="rId5" Type="http://schemas.openxmlformats.org/officeDocument/2006/relationships/oleObject" Target="../embeddings/oleObject70.bin"/><Relationship Id="rId4"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37.xml"/><Relationship Id="rId7" Type="http://schemas.openxmlformats.org/officeDocument/2006/relationships/image" Target="../media/image8.emf"/><Relationship Id="rId2" Type="http://schemas.openxmlformats.org/officeDocument/2006/relationships/vmlDrawing" Target="../drawings/vmlDrawing71.vml"/><Relationship Id="rId1" Type="http://schemas.openxmlformats.org/officeDocument/2006/relationships/themeOverride" Target="../theme/themeOverride47.xml"/><Relationship Id="rId6" Type="http://schemas.openxmlformats.org/officeDocument/2006/relationships/oleObject" Target="../embeddings/oleObject71.bin"/><Relationship Id="rId5" Type="http://schemas.openxmlformats.org/officeDocument/2006/relationships/slideMaster" Target="../slideMasters/slideMaster3.xml"/><Relationship Id="rId4" Type="http://schemas.openxmlformats.org/officeDocument/2006/relationships/tags" Target="../tags/tag138.xml"/></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9.xml"/><Relationship Id="rId1" Type="http://schemas.openxmlformats.org/officeDocument/2006/relationships/vmlDrawing" Target="../drawings/vmlDrawing72.vml"/><Relationship Id="rId6" Type="http://schemas.openxmlformats.org/officeDocument/2006/relationships/image" Target="../media/image11.png"/><Relationship Id="rId5" Type="http://schemas.openxmlformats.org/officeDocument/2006/relationships/image" Target="../media/image20.emf"/><Relationship Id="rId4" Type="http://schemas.openxmlformats.org/officeDocument/2006/relationships/oleObject" Target="../embeddings/oleObject72.bin"/></Relationships>
</file>

<file path=ppt/slideLayouts/_rels/slideLayout83.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vmlDrawing" Target="../drawings/vmlDrawing73.vml"/><Relationship Id="rId6" Type="http://schemas.openxmlformats.org/officeDocument/2006/relationships/image" Target="../media/image8.emf"/><Relationship Id="rId5" Type="http://schemas.openxmlformats.org/officeDocument/2006/relationships/oleObject" Target="../embeddings/oleObject73.bin"/><Relationship Id="rId4"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tags" Target="../tags/tag142.xml"/><Relationship Id="rId7" Type="http://schemas.openxmlformats.org/officeDocument/2006/relationships/image" Target="../media/image7.png"/><Relationship Id="rId2" Type="http://schemas.openxmlformats.org/officeDocument/2006/relationships/vmlDrawing" Target="../drawings/vmlDrawing74.vml"/><Relationship Id="rId1" Type="http://schemas.openxmlformats.org/officeDocument/2006/relationships/themeOverride" Target="../theme/themeOverride48.xml"/><Relationship Id="rId6" Type="http://schemas.openxmlformats.org/officeDocument/2006/relationships/image" Target="../media/image8.emf"/><Relationship Id="rId5" Type="http://schemas.openxmlformats.org/officeDocument/2006/relationships/oleObject" Target="../embeddings/oleObject74.bin"/><Relationship Id="rId4"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3.xml"/><Relationship Id="rId1" Type="http://schemas.openxmlformats.org/officeDocument/2006/relationships/vmlDrawing" Target="../drawings/vmlDrawing75.vml"/><Relationship Id="rId5" Type="http://schemas.openxmlformats.org/officeDocument/2006/relationships/image" Target="../media/image8.emf"/><Relationship Id="rId4" Type="http://schemas.openxmlformats.org/officeDocument/2006/relationships/oleObject" Target="../embeddings/oleObject75.bin"/></Relationships>
</file>

<file path=ppt/slideLayouts/_rels/slideLayout86.xml.rels><?xml version="1.0" encoding="UTF-8" standalone="yes"?>
<Relationships xmlns="http://schemas.openxmlformats.org/package/2006/relationships"><Relationship Id="rId3" Type="http://schemas.openxmlformats.org/officeDocument/2006/relationships/tags" Target="../tags/tag144.xml"/><Relationship Id="rId7" Type="http://schemas.openxmlformats.org/officeDocument/2006/relationships/image" Target="../media/image7.png"/><Relationship Id="rId2" Type="http://schemas.openxmlformats.org/officeDocument/2006/relationships/vmlDrawing" Target="../drawings/vmlDrawing76.vml"/><Relationship Id="rId1" Type="http://schemas.openxmlformats.org/officeDocument/2006/relationships/themeOverride" Target="../theme/themeOverride49.xml"/><Relationship Id="rId6" Type="http://schemas.openxmlformats.org/officeDocument/2006/relationships/image" Target="../media/image8.emf"/><Relationship Id="rId5" Type="http://schemas.openxmlformats.org/officeDocument/2006/relationships/oleObject" Target="../embeddings/oleObject76.bin"/><Relationship Id="rId4"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png"/><Relationship Id="rId2" Type="http://schemas.openxmlformats.org/officeDocument/2006/relationships/tags" Target="../tags/tag145.xml"/><Relationship Id="rId1" Type="http://schemas.openxmlformats.org/officeDocument/2006/relationships/vmlDrawing" Target="../drawings/vmlDrawing77.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77.bin"/></Relationships>
</file>

<file path=ppt/slideLayouts/_rels/slideLayout88.xml.rels><?xml version="1.0" encoding="UTF-8" standalone="yes"?>
<Relationships xmlns="http://schemas.openxmlformats.org/package/2006/relationships"><Relationship Id="rId3" Type="http://schemas.openxmlformats.org/officeDocument/2006/relationships/tags" Target="../tags/tag146.xml"/><Relationship Id="rId7" Type="http://schemas.openxmlformats.org/officeDocument/2006/relationships/image" Target="../media/image7.png"/><Relationship Id="rId2" Type="http://schemas.openxmlformats.org/officeDocument/2006/relationships/vmlDrawing" Target="../drawings/vmlDrawing78.vml"/><Relationship Id="rId1" Type="http://schemas.openxmlformats.org/officeDocument/2006/relationships/themeOverride" Target="../theme/themeOverride50.xml"/><Relationship Id="rId6" Type="http://schemas.openxmlformats.org/officeDocument/2006/relationships/image" Target="../media/image8.emf"/><Relationship Id="rId5" Type="http://schemas.openxmlformats.org/officeDocument/2006/relationships/oleObject" Target="../embeddings/oleObject78.bin"/><Relationship Id="rId4"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48.xml"/><Relationship Id="rId7" Type="http://schemas.openxmlformats.org/officeDocument/2006/relationships/image" Target="../media/image5.emf"/><Relationship Id="rId2" Type="http://schemas.openxmlformats.org/officeDocument/2006/relationships/tags" Target="../tags/tag147.xml"/><Relationship Id="rId1" Type="http://schemas.openxmlformats.org/officeDocument/2006/relationships/vmlDrawing" Target="../drawings/vmlDrawing79.vml"/><Relationship Id="rId6" Type="http://schemas.openxmlformats.org/officeDocument/2006/relationships/oleObject" Target="../embeddings/oleObject79.bin"/><Relationship Id="rId5" Type="http://schemas.openxmlformats.org/officeDocument/2006/relationships/slideMaster" Target="../slideMasters/slideMaster3.xml"/><Relationship Id="rId4" Type="http://schemas.openxmlformats.org/officeDocument/2006/relationships/tags" Target="../tags/tag149.xml"/><Relationship Id="rId9" Type="http://schemas.openxmlformats.org/officeDocument/2006/relationships/image" Target="../media/image6.png"/></Relationships>
</file>

<file path=ppt/slideLayouts/_rels/slideLayout90.xml.rels><?xml version="1.0" encoding="UTF-8" standalone="yes"?>
<Relationships xmlns="http://schemas.openxmlformats.org/package/2006/relationships"><Relationship Id="rId3" Type="http://schemas.openxmlformats.org/officeDocument/2006/relationships/tags" Target="../tags/tag151.xml"/><Relationship Id="rId7" Type="http://schemas.openxmlformats.org/officeDocument/2006/relationships/image" Target="../media/image7.png"/><Relationship Id="rId2" Type="http://schemas.openxmlformats.org/officeDocument/2006/relationships/tags" Target="../tags/tag150.xml"/><Relationship Id="rId1" Type="http://schemas.openxmlformats.org/officeDocument/2006/relationships/vmlDrawing" Target="../drawings/vmlDrawing80.vml"/><Relationship Id="rId6" Type="http://schemas.openxmlformats.org/officeDocument/2006/relationships/image" Target="../media/image8.emf"/><Relationship Id="rId5" Type="http://schemas.openxmlformats.org/officeDocument/2006/relationships/oleObject" Target="../embeddings/oleObject80.bin"/><Relationship Id="rId4"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2.xml"/><Relationship Id="rId1" Type="http://schemas.openxmlformats.org/officeDocument/2006/relationships/vmlDrawing" Target="../drawings/vmlDrawing81.v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81.bin"/></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53.xml"/><Relationship Id="rId7" Type="http://schemas.openxmlformats.org/officeDocument/2006/relationships/image" Target="../media/image8.emf"/><Relationship Id="rId2" Type="http://schemas.openxmlformats.org/officeDocument/2006/relationships/vmlDrawing" Target="../drawings/vmlDrawing82.vml"/><Relationship Id="rId1" Type="http://schemas.openxmlformats.org/officeDocument/2006/relationships/themeOverride" Target="../theme/themeOverride51.xml"/><Relationship Id="rId6" Type="http://schemas.openxmlformats.org/officeDocument/2006/relationships/oleObject" Target="../embeddings/oleObject82.bin"/><Relationship Id="rId5" Type="http://schemas.openxmlformats.org/officeDocument/2006/relationships/slideMaster" Target="../slideMasters/slideMaster3.xml"/><Relationship Id="rId4" Type="http://schemas.openxmlformats.org/officeDocument/2006/relationships/tags" Target="../tags/tag154.xml"/></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5.xml"/><Relationship Id="rId1" Type="http://schemas.openxmlformats.org/officeDocument/2006/relationships/vmlDrawing" Target="../drawings/vmlDrawing83.v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83.bin"/></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56.xml"/><Relationship Id="rId7" Type="http://schemas.openxmlformats.org/officeDocument/2006/relationships/image" Target="../media/image8.emf"/><Relationship Id="rId2" Type="http://schemas.openxmlformats.org/officeDocument/2006/relationships/vmlDrawing" Target="../drawings/vmlDrawing84.vml"/><Relationship Id="rId1" Type="http://schemas.openxmlformats.org/officeDocument/2006/relationships/themeOverride" Target="../theme/themeOverride52.xml"/><Relationship Id="rId6" Type="http://schemas.openxmlformats.org/officeDocument/2006/relationships/oleObject" Target="../embeddings/oleObject84.bin"/><Relationship Id="rId5" Type="http://schemas.openxmlformats.org/officeDocument/2006/relationships/slideMaster" Target="../slideMasters/slideMaster3.xml"/><Relationship Id="rId4" Type="http://schemas.openxmlformats.org/officeDocument/2006/relationships/tags" Target="../tags/tag157.xml"/></Relationships>
</file>

<file path=ppt/slideLayouts/_rels/slideLayout9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59.xml"/><Relationship Id="rId7" Type="http://schemas.openxmlformats.org/officeDocument/2006/relationships/image" Target="../media/image12.png"/><Relationship Id="rId2" Type="http://schemas.openxmlformats.org/officeDocument/2006/relationships/tags" Target="../tags/tag158.xml"/><Relationship Id="rId1" Type="http://schemas.openxmlformats.org/officeDocument/2006/relationships/vmlDrawing" Target="../drawings/vmlDrawing85.vml"/><Relationship Id="rId6" Type="http://schemas.openxmlformats.org/officeDocument/2006/relationships/image" Target="../media/image8.emf"/><Relationship Id="rId5" Type="http://schemas.openxmlformats.org/officeDocument/2006/relationships/oleObject" Target="../embeddings/oleObject85.bin"/><Relationship Id="rId4"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61.xml"/><Relationship Id="rId7" Type="http://schemas.openxmlformats.org/officeDocument/2006/relationships/image" Target="../media/image13.png"/><Relationship Id="rId2" Type="http://schemas.openxmlformats.org/officeDocument/2006/relationships/tags" Target="../tags/tag160.xml"/><Relationship Id="rId1" Type="http://schemas.openxmlformats.org/officeDocument/2006/relationships/vmlDrawing" Target="../drawings/vmlDrawing86.vml"/><Relationship Id="rId6" Type="http://schemas.openxmlformats.org/officeDocument/2006/relationships/image" Target="../media/image8.emf"/><Relationship Id="rId5" Type="http://schemas.openxmlformats.org/officeDocument/2006/relationships/oleObject" Target="../embeddings/oleObject86.bin"/><Relationship Id="rId4"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63.xml"/><Relationship Id="rId7" Type="http://schemas.openxmlformats.org/officeDocument/2006/relationships/image" Target="../media/image26.png"/><Relationship Id="rId2" Type="http://schemas.openxmlformats.org/officeDocument/2006/relationships/tags" Target="../tags/tag162.xml"/><Relationship Id="rId1" Type="http://schemas.openxmlformats.org/officeDocument/2006/relationships/vmlDrawing" Target="../drawings/vmlDrawing87.vml"/><Relationship Id="rId6" Type="http://schemas.openxmlformats.org/officeDocument/2006/relationships/image" Target="../media/image8.emf"/><Relationship Id="rId5" Type="http://schemas.openxmlformats.org/officeDocument/2006/relationships/oleObject" Target="../embeddings/oleObject87.bin"/><Relationship Id="rId4"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65.xml"/><Relationship Id="rId7" Type="http://schemas.openxmlformats.org/officeDocument/2006/relationships/image" Target="../media/image27.png"/><Relationship Id="rId2" Type="http://schemas.openxmlformats.org/officeDocument/2006/relationships/tags" Target="../tags/tag164.xml"/><Relationship Id="rId1" Type="http://schemas.openxmlformats.org/officeDocument/2006/relationships/vmlDrawing" Target="../drawings/vmlDrawing88.vml"/><Relationship Id="rId6" Type="http://schemas.openxmlformats.org/officeDocument/2006/relationships/image" Target="../media/image8.emf"/><Relationship Id="rId5" Type="http://schemas.openxmlformats.org/officeDocument/2006/relationships/oleObject" Target="../embeddings/oleObject88.bin"/><Relationship Id="rId4"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67.xml"/><Relationship Id="rId7" Type="http://schemas.openxmlformats.org/officeDocument/2006/relationships/image" Target="../media/image28.png"/><Relationship Id="rId2" Type="http://schemas.openxmlformats.org/officeDocument/2006/relationships/tags" Target="../tags/tag166.xml"/><Relationship Id="rId1" Type="http://schemas.openxmlformats.org/officeDocument/2006/relationships/vmlDrawing" Target="../drawings/vmlDrawing89.vml"/><Relationship Id="rId6" Type="http://schemas.openxmlformats.org/officeDocument/2006/relationships/image" Target="../media/image8.emf"/><Relationship Id="rId5" Type="http://schemas.openxmlformats.org/officeDocument/2006/relationships/oleObject" Target="../embeddings/oleObject89.bin"/><Relationship Id="rId4"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69.xml"/><Relationship Id="rId7" Type="http://schemas.openxmlformats.org/officeDocument/2006/relationships/image" Target="../media/image16.png"/><Relationship Id="rId2" Type="http://schemas.openxmlformats.org/officeDocument/2006/relationships/tags" Target="../tags/tag168.xml"/><Relationship Id="rId1" Type="http://schemas.openxmlformats.org/officeDocument/2006/relationships/vmlDrawing" Target="../drawings/vmlDrawing90.vml"/><Relationship Id="rId6" Type="http://schemas.openxmlformats.org/officeDocument/2006/relationships/image" Target="../media/image8.emf"/><Relationship Id="rId5" Type="http://schemas.openxmlformats.org/officeDocument/2006/relationships/oleObject" Target="../embeddings/oleObject90.bin"/><Relationship Id="rId4"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71.xml"/><Relationship Id="rId7" Type="http://schemas.openxmlformats.org/officeDocument/2006/relationships/image" Target="../media/image17.png"/><Relationship Id="rId2" Type="http://schemas.openxmlformats.org/officeDocument/2006/relationships/tags" Target="../tags/tag170.xml"/><Relationship Id="rId1" Type="http://schemas.openxmlformats.org/officeDocument/2006/relationships/vmlDrawing" Target="../drawings/vmlDrawing91.vml"/><Relationship Id="rId6" Type="http://schemas.openxmlformats.org/officeDocument/2006/relationships/image" Target="../media/image20.emf"/><Relationship Id="rId5" Type="http://schemas.openxmlformats.org/officeDocument/2006/relationships/oleObject" Target="../embeddings/oleObject91.bin"/><Relationship Id="rId4"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72.xml"/><Relationship Id="rId7" Type="http://schemas.openxmlformats.org/officeDocument/2006/relationships/image" Target="../media/image8.emf"/><Relationship Id="rId2" Type="http://schemas.openxmlformats.org/officeDocument/2006/relationships/vmlDrawing" Target="../drawings/vmlDrawing92.vml"/><Relationship Id="rId1" Type="http://schemas.openxmlformats.org/officeDocument/2006/relationships/themeOverride" Target="../theme/themeOverride53.xml"/><Relationship Id="rId6" Type="http://schemas.openxmlformats.org/officeDocument/2006/relationships/oleObject" Target="../embeddings/oleObject92.bin"/><Relationship Id="rId5" Type="http://schemas.openxmlformats.org/officeDocument/2006/relationships/slideMaster" Target="../slideMasters/slideMaster3.xml"/><Relationship Id="rId4" Type="http://schemas.openxmlformats.org/officeDocument/2006/relationships/tags" Target="../tags/tag173.xml"/><Relationship Id="rId9" Type="http://schemas.openxmlformats.org/officeDocument/2006/relationships/image" Target="../media/image19.pn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75.xml"/><Relationship Id="rId7" Type="http://schemas.openxmlformats.org/officeDocument/2006/relationships/image" Target="../media/image21.png"/><Relationship Id="rId2" Type="http://schemas.openxmlformats.org/officeDocument/2006/relationships/tags" Target="../tags/tag174.xml"/><Relationship Id="rId1" Type="http://schemas.openxmlformats.org/officeDocument/2006/relationships/vmlDrawing" Target="../drawings/vmlDrawing93.vml"/><Relationship Id="rId6" Type="http://schemas.openxmlformats.org/officeDocument/2006/relationships/image" Target="../media/image8.emf"/><Relationship Id="rId5" Type="http://schemas.openxmlformats.org/officeDocument/2006/relationships/oleObject" Target="../embeddings/oleObject93.bin"/><Relationship Id="rId4"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76.xml"/><Relationship Id="rId7" Type="http://schemas.openxmlformats.org/officeDocument/2006/relationships/image" Target="../media/image8.emf"/><Relationship Id="rId2" Type="http://schemas.openxmlformats.org/officeDocument/2006/relationships/vmlDrawing" Target="../drawings/vmlDrawing94.vml"/><Relationship Id="rId1" Type="http://schemas.openxmlformats.org/officeDocument/2006/relationships/themeOverride" Target="../theme/themeOverride54.xml"/><Relationship Id="rId6" Type="http://schemas.openxmlformats.org/officeDocument/2006/relationships/oleObject" Target="../embeddings/oleObject94.bin"/><Relationship Id="rId5" Type="http://schemas.openxmlformats.org/officeDocument/2006/relationships/slideMaster" Target="../slideMasters/slideMaster3.xml"/><Relationship Id="rId4" Type="http://schemas.openxmlformats.org/officeDocument/2006/relationships/tags" Target="../tags/tag177.xml"/><Relationship Id="rId9" Type="http://schemas.openxmlformats.org/officeDocument/2006/relationships/image" Target="../media/image10.png"/></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79.xml"/><Relationship Id="rId7" Type="http://schemas.openxmlformats.org/officeDocument/2006/relationships/image" Target="../media/image23.png"/><Relationship Id="rId2" Type="http://schemas.openxmlformats.org/officeDocument/2006/relationships/tags" Target="../tags/tag178.xml"/><Relationship Id="rId1" Type="http://schemas.openxmlformats.org/officeDocument/2006/relationships/vmlDrawing" Target="../drawings/vmlDrawing95.vml"/><Relationship Id="rId6" Type="http://schemas.openxmlformats.org/officeDocument/2006/relationships/image" Target="../media/image8.emf"/><Relationship Id="rId5" Type="http://schemas.openxmlformats.org/officeDocument/2006/relationships/oleObject" Target="../embeddings/oleObject95.bin"/><Relationship Id="rId4"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80.xml"/><Relationship Id="rId7" Type="http://schemas.openxmlformats.org/officeDocument/2006/relationships/image" Target="../media/image8.emf"/><Relationship Id="rId2" Type="http://schemas.openxmlformats.org/officeDocument/2006/relationships/vmlDrawing" Target="../drawings/vmlDrawing96.vml"/><Relationship Id="rId1" Type="http://schemas.openxmlformats.org/officeDocument/2006/relationships/themeOverride" Target="../theme/themeOverride55.xml"/><Relationship Id="rId6" Type="http://schemas.openxmlformats.org/officeDocument/2006/relationships/oleObject" Target="../embeddings/oleObject96.bin"/><Relationship Id="rId5" Type="http://schemas.openxmlformats.org/officeDocument/2006/relationships/slideMaster" Target="../slideMasters/slideMaster3.xml"/><Relationship Id="rId4" Type="http://schemas.openxmlformats.org/officeDocument/2006/relationships/tags" Target="../tags/tag181.xml"/><Relationship Id="rId9" Type="http://schemas.openxmlformats.org/officeDocument/2006/relationships/image" Target="../media/image24.png"/></Relationships>
</file>

<file path=ppt/slideLayouts/_rels/slideLayout10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83.xml"/><Relationship Id="rId7" Type="http://schemas.openxmlformats.org/officeDocument/2006/relationships/image" Target="../media/image25.png"/><Relationship Id="rId2" Type="http://schemas.openxmlformats.org/officeDocument/2006/relationships/tags" Target="../tags/tag182.xml"/><Relationship Id="rId1" Type="http://schemas.openxmlformats.org/officeDocument/2006/relationships/vmlDrawing" Target="../drawings/vmlDrawing97.vml"/><Relationship Id="rId6" Type="http://schemas.openxmlformats.org/officeDocument/2006/relationships/image" Target="../media/image8.emf"/><Relationship Id="rId5" Type="http://schemas.openxmlformats.org/officeDocument/2006/relationships/oleObject" Target="../embeddings/oleObject97.bin"/><Relationship Id="rId4"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84.xml"/><Relationship Id="rId7" Type="http://schemas.openxmlformats.org/officeDocument/2006/relationships/image" Target="../media/image8.emf"/><Relationship Id="rId2" Type="http://schemas.openxmlformats.org/officeDocument/2006/relationships/vmlDrawing" Target="../drawings/vmlDrawing98.vml"/><Relationship Id="rId1" Type="http://schemas.openxmlformats.org/officeDocument/2006/relationships/themeOverride" Target="../theme/themeOverride56.xml"/><Relationship Id="rId6" Type="http://schemas.openxmlformats.org/officeDocument/2006/relationships/oleObject" Target="../embeddings/oleObject98.bin"/><Relationship Id="rId5" Type="http://schemas.openxmlformats.org/officeDocument/2006/relationships/slideMaster" Target="../slideMasters/slideMaster3.xml"/><Relationship Id="rId4" Type="http://schemas.openxmlformats.org/officeDocument/2006/relationships/tags" Target="../tags/tag185.xml"/><Relationship Id="rId9" Type="http://schemas.openxmlformats.org/officeDocument/2006/relationships/image" Target="../media/image24.png"/></Relationships>
</file>

<file path=ppt/slideLayouts/_rels/slideLayout109.xml.rels><?xml version="1.0" encoding="UTF-8" standalone="yes"?>
<Relationships xmlns="http://schemas.openxmlformats.org/package/2006/relationships"><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vmlDrawing" Target="../drawings/vmlDrawing99.vml"/><Relationship Id="rId6" Type="http://schemas.openxmlformats.org/officeDocument/2006/relationships/image" Target="../media/image8.emf"/><Relationship Id="rId5" Type="http://schemas.openxmlformats.org/officeDocument/2006/relationships/oleObject" Target="../embeddings/oleObject99.bin"/><Relationship Id="rId4"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88.xml"/><Relationship Id="rId7" Type="http://schemas.openxmlformats.org/officeDocument/2006/relationships/image" Target="../media/image8.emf"/><Relationship Id="rId2" Type="http://schemas.openxmlformats.org/officeDocument/2006/relationships/vmlDrawing" Target="../drawings/vmlDrawing100.vml"/><Relationship Id="rId1" Type="http://schemas.openxmlformats.org/officeDocument/2006/relationships/themeOverride" Target="../theme/themeOverride57.xml"/><Relationship Id="rId6" Type="http://schemas.openxmlformats.org/officeDocument/2006/relationships/oleObject" Target="../embeddings/oleObject100.bin"/><Relationship Id="rId5" Type="http://schemas.openxmlformats.org/officeDocument/2006/relationships/slideMaster" Target="../slideMasters/slideMaster3.xml"/><Relationship Id="rId4" Type="http://schemas.openxmlformats.org/officeDocument/2006/relationships/tags" Target="../tags/tag189.xml"/></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90.xml"/><Relationship Id="rId1" Type="http://schemas.openxmlformats.org/officeDocument/2006/relationships/vmlDrawing" Target="../drawings/vmlDrawing101.vml"/><Relationship Id="rId6" Type="http://schemas.openxmlformats.org/officeDocument/2006/relationships/image" Target="../media/image11.png"/><Relationship Id="rId5" Type="http://schemas.openxmlformats.org/officeDocument/2006/relationships/image" Target="../media/image5.emf"/><Relationship Id="rId4" Type="http://schemas.openxmlformats.org/officeDocument/2006/relationships/oleObject" Target="../embeddings/oleObject101.bin"/></Relationships>
</file>

<file path=ppt/slideLayouts/_rels/slideLayout112.xml.rels><?xml version="1.0" encoding="UTF-8" standalone="yes"?>
<Relationships xmlns="http://schemas.openxmlformats.org/package/2006/relationships"><Relationship Id="rId3" Type="http://schemas.openxmlformats.org/officeDocument/2006/relationships/tags" Target="../tags/tag192.xml"/><Relationship Id="rId2" Type="http://schemas.openxmlformats.org/officeDocument/2006/relationships/tags" Target="../tags/tag191.xml"/><Relationship Id="rId1" Type="http://schemas.openxmlformats.org/officeDocument/2006/relationships/vmlDrawing" Target="../drawings/vmlDrawing102.vml"/><Relationship Id="rId6" Type="http://schemas.openxmlformats.org/officeDocument/2006/relationships/image" Target="../media/image8.emf"/><Relationship Id="rId5" Type="http://schemas.openxmlformats.org/officeDocument/2006/relationships/oleObject" Target="../embeddings/oleObject102.bin"/><Relationship Id="rId4"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8.png"/><Relationship Id="rId2" Type="http://schemas.openxmlformats.org/officeDocument/2006/relationships/tags" Target="../tags/tag193.xml"/><Relationship Id="rId1" Type="http://schemas.openxmlformats.org/officeDocument/2006/relationships/vmlDrawing" Target="../drawings/vmlDrawing103.vml"/><Relationship Id="rId6" Type="http://schemas.openxmlformats.org/officeDocument/2006/relationships/image" Target="../media/image29.png"/><Relationship Id="rId5" Type="http://schemas.openxmlformats.org/officeDocument/2006/relationships/image" Target="../media/image8.emf"/><Relationship Id="rId4" Type="http://schemas.openxmlformats.org/officeDocument/2006/relationships/oleObject" Target="../embeddings/oleObject103.bin"/></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94.xml"/><Relationship Id="rId1" Type="http://schemas.openxmlformats.org/officeDocument/2006/relationships/vmlDrawing" Target="../drawings/vmlDrawing104.vml"/><Relationship Id="rId5" Type="http://schemas.openxmlformats.org/officeDocument/2006/relationships/image" Target="../media/image8.emf"/><Relationship Id="rId4" Type="http://schemas.openxmlformats.org/officeDocument/2006/relationships/oleObject" Target="../embeddings/oleObject104.bin"/></Relationships>
</file>

<file path=ppt/slideLayouts/_rels/slideLayout115.xml.rels><?xml version="1.0" encoding="UTF-8" standalone="yes"?>
<Relationships xmlns="http://schemas.openxmlformats.org/package/2006/relationships"><Relationship Id="rId3" Type="http://schemas.openxmlformats.org/officeDocument/2006/relationships/tags" Target="../tags/tag195.xml"/><Relationship Id="rId7" Type="http://schemas.openxmlformats.org/officeDocument/2006/relationships/image" Target="../media/image7.png"/><Relationship Id="rId2" Type="http://schemas.openxmlformats.org/officeDocument/2006/relationships/vmlDrawing" Target="../drawings/vmlDrawing105.vml"/><Relationship Id="rId1" Type="http://schemas.openxmlformats.org/officeDocument/2006/relationships/themeOverride" Target="../theme/themeOverride58.xml"/><Relationship Id="rId6" Type="http://schemas.openxmlformats.org/officeDocument/2006/relationships/image" Target="../media/image8.emf"/><Relationship Id="rId5" Type="http://schemas.openxmlformats.org/officeDocument/2006/relationships/oleObject" Target="../embeddings/oleObject105.bin"/><Relationship Id="rId4"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3" Type="http://schemas.openxmlformats.org/officeDocument/2006/relationships/tags" Target="../tags/tag196.xml"/><Relationship Id="rId7" Type="http://schemas.openxmlformats.org/officeDocument/2006/relationships/image" Target="../media/image7.png"/><Relationship Id="rId2" Type="http://schemas.openxmlformats.org/officeDocument/2006/relationships/vmlDrawing" Target="../drawings/vmlDrawing106.vml"/><Relationship Id="rId1" Type="http://schemas.openxmlformats.org/officeDocument/2006/relationships/themeOverride" Target="../theme/themeOverride59.xml"/><Relationship Id="rId6" Type="http://schemas.openxmlformats.org/officeDocument/2006/relationships/image" Target="../media/image8.emf"/><Relationship Id="rId5" Type="http://schemas.openxmlformats.org/officeDocument/2006/relationships/oleObject" Target="../embeddings/oleObject106.bin"/><Relationship Id="rId4"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png"/><Relationship Id="rId2" Type="http://schemas.openxmlformats.org/officeDocument/2006/relationships/tags" Target="../tags/tag197.xml"/><Relationship Id="rId1" Type="http://schemas.openxmlformats.org/officeDocument/2006/relationships/vmlDrawing" Target="../drawings/vmlDrawing107.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107.bin"/></Relationships>
</file>

<file path=ppt/slideLayouts/_rels/slideLayout118.xml.rels><?xml version="1.0" encoding="UTF-8" standalone="yes"?>
<Relationships xmlns="http://schemas.openxmlformats.org/package/2006/relationships"><Relationship Id="rId3" Type="http://schemas.openxmlformats.org/officeDocument/2006/relationships/tags" Target="../tags/tag198.xml"/><Relationship Id="rId7" Type="http://schemas.openxmlformats.org/officeDocument/2006/relationships/image" Target="../media/image7.png"/><Relationship Id="rId2" Type="http://schemas.openxmlformats.org/officeDocument/2006/relationships/vmlDrawing" Target="../drawings/vmlDrawing108.vml"/><Relationship Id="rId1" Type="http://schemas.openxmlformats.org/officeDocument/2006/relationships/themeOverride" Target="../theme/themeOverride60.xml"/><Relationship Id="rId6" Type="http://schemas.openxmlformats.org/officeDocument/2006/relationships/image" Target="../media/image8.emf"/><Relationship Id="rId5" Type="http://schemas.openxmlformats.org/officeDocument/2006/relationships/oleObject" Target="../embeddings/oleObject108.bin"/><Relationship Id="rId4"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vmlDrawing" Target="../drawings/vmlDrawing109.vml"/><Relationship Id="rId6" Type="http://schemas.openxmlformats.org/officeDocument/2006/relationships/image" Target="../media/image4.emf"/><Relationship Id="rId5" Type="http://schemas.openxmlformats.org/officeDocument/2006/relationships/oleObject" Target="../embeddings/oleObject109.bin"/><Relationship Id="rId4"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01.xml"/><Relationship Id="rId1" Type="http://schemas.openxmlformats.org/officeDocument/2006/relationships/vmlDrawing" Target="../drawings/vmlDrawing110.vml"/><Relationship Id="rId5" Type="http://schemas.openxmlformats.org/officeDocument/2006/relationships/image" Target="../media/image4.emf"/><Relationship Id="rId4" Type="http://schemas.openxmlformats.org/officeDocument/2006/relationships/oleObject" Target="../embeddings/oleObject110.bin"/></Relationships>
</file>

<file path=ppt/slideLayouts/_rels/slideLayout1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02.xml"/><Relationship Id="rId1" Type="http://schemas.openxmlformats.org/officeDocument/2006/relationships/vmlDrawing" Target="../drawings/vmlDrawing111.vml"/><Relationship Id="rId5" Type="http://schemas.openxmlformats.org/officeDocument/2006/relationships/image" Target="../media/image4.emf"/><Relationship Id="rId4" Type="http://schemas.openxmlformats.org/officeDocument/2006/relationships/oleObject" Target="../embeddings/oleObject111.bin"/></Relationships>
</file>

<file path=ppt/slideLayouts/_rels/slideLayout1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1.png"/><Relationship Id="rId2" Type="http://schemas.openxmlformats.org/officeDocument/2006/relationships/tags" Target="../tags/tag203.xml"/><Relationship Id="rId1" Type="http://schemas.openxmlformats.org/officeDocument/2006/relationships/vmlDrawing" Target="../drawings/vmlDrawing112.vml"/><Relationship Id="rId6" Type="http://schemas.openxmlformats.org/officeDocument/2006/relationships/image" Target="../media/image27.png"/><Relationship Id="rId5" Type="http://schemas.openxmlformats.org/officeDocument/2006/relationships/image" Target="../media/image4.emf"/><Relationship Id="rId4" Type="http://schemas.openxmlformats.org/officeDocument/2006/relationships/oleObject" Target="../embeddings/oleObject112.bin"/></Relationships>
</file>

<file path=ppt/slideLayouts/_rels/slideLayout1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04.xml"/><Relationship Id="rId7" Type="http://schemas.openxmlformats.org/officeDocument/2006/relationships/image" Target="../media/image4.emf"/><Relationship Id="rId2" Type="http://schemas.openxmlformats.org/officeDocument/2006/relationships/vmlDrawing" Target="../drawings/vmlDrawing113.vml"/><Relationship Id="rId1" Type="http://schemas.openxmlformats.org/officeDocument/2006/relationships/themeOverride" Target="../theme/themeOverride61.xml"/><Relationship Id="rId6" Type="http://schemas.openxmlformats.org/officeDocument/2006/relationships/oleObject" Target="../embeddings/oleObject113.bin"/><Relationship Id="rId5" Type="http://schemas.openxmlformats.org/officeDocument/2006/relationships/slideMaster" Target="../slideMasters/slideMaster3.xml"/><Relationship Id="rId4" Type="http://schemas.openxmlformats.org/officeDocument/2006/relationships/tags" Target="../tags/tag205.xml"/></Relationships>
</file>

<file path=ppt/slideLayouts/_rels/slideLayout124.xml.rels><?xml version="1.0" encoding="UTF-8" standalone="yes"?>
<Relationships xmlns="http://schemas.openxmlformats.org/package/2006/relationships"><Relationship Id="rId3" Type="http://schemas.openxmlformats.org/officeDocument/2006/relationships/tags" Target="../tags/tag206.xml"/><Relationship Id="rId7" Type="http://schemas.openxmlformats.org/officeDocument/2006/relationships/image" Target="../media/image7.png"/><Relationship Id="rId2" Type="http://schemas.openxmlformats.org/officeDocument/2006/relationships/vmlDrawing" Target="../drawings/vmlDrawing114.vml"/><Relationship Id="rId1" Type="http://schemas.openxmlformats.org/officeDocument/2006/relationships/themeOverride" Target="../theme/themeOverride62.xml"/><Relationship Id="rId6" Type="http://schemas.openxmlformats.org/officeDocument/2006/relationships/image" Target="../media/image4.emf"/><Relationship Id="rId5" Type="http://schemas.openxmlformats.org/officeDocument/2006/relationships/oleObject" Target="../embeddings/oleObject114.bin"/><Relationship Id="rId4"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tags" Target="../tags/tag207.xml"/><Relationship Id="rId7" Type="http://schemas.openxmlformats.org/officeDocument/2006/relationships/image" Target="../media/image7.png"/><Relationship Id="rId2" Type="http://schemas.openxmlformats.org/officeDocument/2006/relationships/vmlDrawing" Target="../drawings/vmlDrawing115.vml"/><Relationship Id="rId1" Type="http://schemas.openxmlformats.org/officeDocument/2006/relationships/themeOverride" Target="../theme/themeOverride63.xml"/><Relationship Id="rId6" Type="http://schemas.openxmlformats.org/officeDocument/2006/relationships/image" Target="../media/image4.emf"/><Relationship Id="rId5" Type="http://schemas.openxmlformats.org/officeDocument/2006/relationships/oleObject" Target="../embeddings/oleObject115.bin"/><Relationship Id="rId4"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1.png"/><Relationship Id="rId2" Type="http://schemas.openxmlformats.org/officeDocument/2006/relationships/tags" Target="../tags/tag208.xml"/><Relationship Id="rId1" Type="http://schemas.openxmlformats.org/officeDocument/2006/relationships/vmlDrawing" Target="../drawings/vmlDrawing116.vml"/><Relationship Id="rId6" Type="http://schemas.openxmlformats.org/officeDocument/2006/relationships/image" Target="../media/image27.png"/><Relationship Id="rId5" Type="http://schemas.openxmlformats.org/officeDocument/2006/relationships/image" Target="../media/image4.emf"/><Relationship Id="rId4" Type="http://schemas.openxmlformats.org/officeDocument/2006/relationships/oleObject" Target="../embeddings/oleObject116.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8.png"/><Relationship Id="rId2" Type="http://schemas.openxmlformats.org/officeDocument/2006/relationships/tags" Target="../tags/tag209.xml"/><Relationship Id="rId1" Type="http://schemas.openxmlformats.org/officeDocument/2006/relationships/vmlDrawing" Target="../drawings/vmlDrawing117.vml"/><Relationship Id="rId6" Type="http://schemas.openxmlformats.org/officeDocument/2006/relationships/image" Target="../media/image29.png"/><Relationship Id="rId5" Type="http://schemas.openxmlformats.org/officeDocument/2006/relationships/image" Target="../media/image4.emf"/><Relationship Id="rId4" Type="http://schemas.openxmlformats.org/officeDocument/2006/relationships/oleObject" Target="../embeddings/oleObject117.bin"/></Relationships>
</file>

<file path=ppt/slideLayouts/_rels/slideLayout12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10.xml"/><Relationship Id="rId7" Type="http://schemas.openxmlformats.org/officeDocument/2006/relationships/image" Target="../media/image8.emf"/><Relationship Id="rId2" Type="http://schemas.openxmlformats.org/officeDocument/2006/relationships/vmlDrawing" Target="../drawings/vmlDrawing118.vml"/><Relationship Id="rId1" Type="http://schemas.openxmlformats.org/officeDocument/2006/relationships/themeOverride" Target="../theme/themeOverride64.xml"/><Relationship Id="rId6" Type="http://schemas.openxmlformats.org/officeDocument/2006/relationships/oleObject" Target="../embeddings/oleObject118.bin"/><Relationship Id="rId5" Type="http://schemas.openxmlformats.org/officeDocument/2006/relationships/slideMaster" Target="../slideMasters/slideMaster3.xml"/><Relationship Id="rId4" Type="http://schemas.openxmlformats.org/officeDocument/2006/relationships/tags" Target="../tags/tag211.xml"/></Relationships>
</file>

<file path=ppt/slideLayouts/_rels/slideLayout1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14.xml"/><Relationship Id="rId7" Type="http://schemas.openxmlformats.org/officeDocument/2006/relationships/image" Target="../media/image8.emf"/><Relationship Id="rId2" Type="http://schemas.openxmlformats.org/officeDocument/2006/relationships/vmlDrawing" Target="../drawings/vmlDrawing120.vml"/><Relationship Id="rId1" Type="http://schemas.openxmlformats.org/officeDocument/2006/relationships/themeOverride" Target="../theme/themeOverride65.xml"/><Relationship Id="rId6" Type="http://schemas.openxmlformats.org/officeDocument/2006/relationships/oleObject" Target="../embeddings/oleObject120.bin"/><Relationship Id="rId5" Type="http://schemas.openxmlformats.org/officeDocument/2006/relationships/slideMaster" Target="../slideMasters/slideMaster4.xml"/><Relationship Id="rId4" Type="http://schemas.openxmlformats.org/officeDocument/2006/relationships/tags" Target="../tags/tag215.xml"/></Relationships>
</file>

<file path=ppt/slideLayouts/_rels/slideLayout1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16.xml"/><Relationship Id="rId7" Type="http://schemas.openxmlformats.org/officeDocument/2006/relationships/image" Target="../media/image8.emf"/><Relationship Id="rId2" Type="http://schemas.openxmlformats.org/officeDocument/2006/relationships/vmlDrawing" Target="../drawings/vmlDrawing121.vml"/><Relationship Id="rId1" Type="http://schemas.openxmlformats.org/officeDocument/2006/relationships/themeOverride" Target="../theme/themeOverride66.xml"/><Relationship Id="rId6" Type="http://schemas.openxmlformats.org/officeDocument/2006/relationships/oleObject" Target="../embeddings/oleObject121.bin"/><Relationship Id="rId5" Type="http://schemas.openxmlformats.org/officeDocument/2006/relationships/slideMaster" Target="../slideMasters/slideMaster4.xml"/><Relationship Id="rId4" Type="http://schemas.openxmlformats.org/officeDocument/2006/relationships/tags" Target="../tags/tag217.xml"/></Relationships>
</file>

<file path=ppt/slideLayouts/_rels/slideLayout1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18.xml"/><Relationship Id="rId7" Type="http://schemas.openxmlformats.org/officeDocument/2006/relationships/image" Target="../media/image8.emf"/><Relationship Id="rId2" Type="http://schemas.openxmlformats.org/officeDocument/2006/relationships/vmlDrawing" Target="../drawings/vmlDrawing122.vml"/><Relationship Id="rId1" Type="http://schemas.openxmlformats.org/officeDocument/2006/relationships/themeOverride" Target="../theme/themeOverride67.xml"/><Relationship Id="rId6" Type="http://schemas.openxmlformats.org/officeDocument/2006/relationships/oleObject" Target="../embeddings/oleObject122.bin"/><Relationship Id="rId5" Type="http://schemas.openxmlformats.org/officeDocument/2006/relationships/slideMaster" Target="../slideMasters/slideMaster4.xml"/><Relationship Id="rId4" Type="http://schemas.openxmlformats.org/officeDocument/2006/relationships/tags" Target="../tags/tag219.xml"/></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20.xml"/><Relationship Id="rId1" Type="http://schemas.openxmlformats.org/officeDocument/2006/relationships/vmlDrawing" Target="../drawings/vmlDrawing123.vml"/><Relationship Id="rId5" Type="http://schemas.openxmlformats.org/officeDocument/2006/relationships/image" Target="../media/image8.emf"/><Relationship Id="rId4" Type="http://schemas.openxmlformats.org/officeDocument/2006/relationships/oleObject" Target="../embeddings/oleObject123.bin"/></Relationships>
</file>

<file path=ppt/slideLayouts/_rels/slideLayout133.xml.rels><?xml version="1.0" encoding="UTF-8" standalone="yes"?>
<Relationships xmlns="http://schemas.openxmlformats.org/package/2006/relationships"><Relationship Id="rId3" Type="http://schemas.openxmlformats.org/officeDocument/2006/relationships/tags" Target="../tags/tag222.xml"/><Relationship Id="rId2" Type="http://schemas.openxmlformats.org/officeDocument/2006/relationships/tags" Target="../tags/tag221.xml"/><Relationship Id="rId1" Type="http://schemas.openxmlformats.org/officeDocument/2006/relationships/vmlDrawing" Target="../drawings/vmlDrawing124.vml"/><Relationship Id="rId6" Type="http://schemas.openxmlformats.org/officeDocument/2006/relationships/image" Target="../media/image8.emf"/><Relationship Id="rId5" Type="http://schemas.openxmlformats.org/officeDocument/2006/relationships/oleObject" Target="../embeddings/oleObject124.bin"/><Relationship Id="rId4"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224.xml"/><Relationship Id="rId7" Type="http://schemas.openxmlformats.org/officeDocument/2006/relationships/image" Target="../media/image11.png"/><Relationship Id="rId2" Type="http://schemas.openxmlformats.org/officeDocument/2006/relationships/tags" Target="../tags/tag223.xml"/><Relationship Id="rId1" Type="http://schemas.openxmlformats.org/officeDocument/2006/relationships/vmlDrawing" Target="../drawings/vmlDrawing125.vml"/><Relationship Id="rId6" Type="http://schemas.openxmlformats.org/officeDocument/2006/relationships/image" Target="../media/image8.emf"/><Relationship Id="rId5" Type="http://schemas.openxmlformats.org/officeDocument/2006/relationships/oleObject" Target="../embeddings/oleObject125.bin"/><Relationship Id="rId4"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26.xml"/><Relationship Id="rId7" Type="http://schemas.openxmlformats.org/officeDocument/2006/relationships/image" Target="../media/image13.png"/><Relationship Id="rId2" Type="http://schemas.openxmlformats.org/officeDocument/2006/relationships/tags" Target="../tags/tag225.xml"/><Relationship Id="rId1" Type="http://schemas.openxmlformats.org/officeDocument/2006/relationships/vmlDrawing" Target="../drawings/vmlDrawing126.vml"/><Relationship Id="rId6" Type="http://schemas.openxmlformats.org/officeDocument/2006/relationships/image" Target="../media/image8.emf"/><Relationship Id="rId5" Type="http://schemas.openxmlformats.org/officeDocument/2006/relationships/oleObject" Target="../embeddings/oleObject126.bin"/><Relationship Id="rId4"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28.xml"/><Relationship Id="rId7" Type="http://schemas.openxmlformats.org/officeDocument/2006/relationships/image" Target="../media/image14.png"/><Relationship Id="rId2" Type="http://schemas.openxmlformats.org/officeDocument/2006/relationships/tags" Target="../tags/tag227.xml"/><Relationship Id="rId1" Type="http://schemas.openxmlformats.org/officeDocument/2006/relationships/vmlDrawing" Target="../drawings/vmlDrawing127.vml"/><Relationship Id="rId6" Type="http://schemas.openxmlformats.org/officeDocument/2006/relationships/image" Target="../media/image8.emf"/><Relationship Id="rId5" Type="http://schemas.openxmlformats.org/officeDocument/2006/relationships/oleObject" Target="../embeddings/oleObject127.bin"/><Relationship Id="rId4"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30.xml"/><Relationship Id="rId7" Type="http://schemas.openxmlformats.org/officeDocument/2006/relationships/image" Target="../media/image15.png"/><Relationship Id="rId2" Type="http://schemas.openxmlformats.org/officeDocument/2006/relationships/tags" Target="../tags/tag229.xml"/><Relationship Id="rId1" Type="http://schemas.openxmlformats.org/officeDocument/2006/relationships/vmlDrawing" Target="../drawings/vmlDrawing128.vml"/><Relationship Id="rId6" Type="http://schemas.openxmlformats.org/officeDocument/2006/relationships/image" Target="../media/image8.emf"/><Relationship Id="rId5" Type="http://schemas.openxmlformats.org/officeDocument/2006/relationships/oleObject" Target="../embeddings/oleObject128.bin"/><Relationship Id="rId4"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32.xml"/><Relationship Id="rId7" Type="http://schemas.openxmlformats.org/officeDocument/2006/relationships/image" Target="../media/image16.png"/><Relationship Id="rId2" Type="http://schemas.openxmlformats.org/officeDocument/2006/relationships/tags" Target="../tags/tag231.xml"/><Relationship Id="rId1" Type="http://schemas.openxmlformats.org/officeDocument/2006/relationships/vmlDrawing" Target="../drawings/vmlDrawing129.vml"/><Relationship Id="rId6" Type="http://schemas.openxmlformats.org/officeDocument/2006/relationships/image" Target="../media/image8.emf"/><Relationship Id="rId5" Type="http://schemas.openxmlformats.org/officeDocument/2006/relationships/oleObject" Target="../embeddings/oleObject129.bin"/><Relationship Id="rId4"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234.xml"/><Relationship Id="rId7" Type="http://schemas.openxmlformats.org/officeDocument/2006/relationships/image" Target="../media/image17.png"/><Relationship Id="rId2" Type="http://schemas.openxmlformats.org/officeDocument/2006/relationships/tags" Target="../tags/tag233.xml"/><Relationship Id="rId1" Type="http://schemas.openxmlformats.org/officeDocument/2006/relationships/vmlDrawing" Target="../drawings/vmlDrawing130.vml"/><Relationship Id="rId6" Type="http://schemas.openxmlformats.org/officeDocument/2006/relationships/image" Target="../media/image8.emf"/><Relationship Id="rId5" Type="http://schemas.openxmlformats.org/officeDocument/2006/relationships/oleObject" Target="../embeddings/oleObject130.bin"/><Relationship Id="rId4"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35.xml"/><Relationship Id="rId7" Type="http://schemas.openxmlformats.org/officeDocument/2006/relationships/image" Target="../media/image8.emf"/><Relationship Id="rId2" Type="http://schemas.openxmlformats.org/officeDocument/2006/relationships/vmlDrawing" Target="../drawings/vmlDrawing131.vml"/><Relationship Id="rId1" Type="http://schemas.openxmlformats.org/officeDocument/2006/relationships/themeOverride" Target="../theme/themeOverride68.xml"/><Relationship Id="rId6" Type="http://schemas.openxmlformats.org/officeDocument/2006/relationships/oleObject" Target="../embeddings/oleObject131.bin"/><Relationship Id="rId5" Type="http://schemas.openxmlformats.org/officeDocument/2006/relationships/slideMaster" Target="../slideMasters/slideMaster4.xml"/><Relationship Id="rId4" Type="http://schemas.openxmlformats.org/officeDocument/2006/relationships/tags" Target="../tags/tag236.xml"/><Relationship Id="rId9" Type="http://schemas.openxmlformats.org/officeDocument/2006/relationships/image" Target="../media/image19.png"/></Relationships>
</file>

<file path=ppt/slideLayouts/_rels/slideLayout14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38.xml"/><Relationship Id="rId7" Type="http://schemas.openxmlformats.org/officeDocument/2006/relationships/image" Target="../media/image21.png"/><Relationship Id="rId2" Type="http://schemas.openxmlformats.org/officeDocument/2006/relationships/tags" Target="../tags/tag237.xml"/><Relationship Id="rId1" Type="http://schemas.openxmlformats.org/officeDocument/2006/relationships/vmlDrawing" Target="../drawings/vmlDrawing132.vml"/><Relationship Id="rId6" Type="http://schemas.openxmlformats.org/officeDocument/2006/relationships/image" Target="../media/image20.emf"/><Relationship Id="rId5" Type="http://schemas.openxmlformats.org/officeDocument/2006/relationships/oleObject" Target="../embeddings/oleObject132.bin"/><Relationship Id="rId4"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39.xml"/><Relationship Id="rId7" Type="http://schemas.openxmlformats.org/officeDocument/2006/relationships/image" Target="../media/image8.emf"/><Relationship Id="rId2" Type="http://schemas.openxmlformats.org/officeDocument/2006/relationships/vmlDrawing" Target="../drawings/vmlDrawing133.vml"/><Relationship Id="rId1" Type="http://schemas.openxmlformats.org/officeDocument/2006/relationships/themeOverride" Target="../theme/themeOverride69.xml"/><Relationship Id="rId6" Type="http://schemas.openxmlformats.org/officeDocument/2006/relationships/oleObject" Target="../embeddings/oleObject133.bin"/><Relationship Id="rId5" Type="http://schemas.openxmlformats.org/officeDocument/2006/relationships/slideMaster" Target="../slideMasters/slideMaster4.xml"/><Relationship Id="rId4" Type="http://schemas.openxmlformats.org/officeDocument/2006/relationships/tags" Target="../tags/tag240.xml"/><Relationship Id="rId9" Type="http://schemas.openxmlformats.org/officeDocument/2006/relationships/image" Target="../media/image10.png"/></Relationships>
</file>

<file path=ppt/slideLayouts/_rels/slideLayout14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242.xml"/><Relationship Id="rId7" Type="http://schemas.openxmlformats.org/officeDocument/2006/relationships/image" Target="../media/image23.png"/><Relationship Id="rId2" Type="http://schemas.openxmlformats.org/officeDocument/2006/relationships/tags" Target="../tags/tag241.xml"/><Relationship Id="rId1" Type="http://schemas.openxmlformats.org/officeDocument/2006/relationships/vmlDrawing" Target="../drawings/vmlDrawing134.vml"/><Relationship Id="rId6" Type="http://schemas.openxmlformats.org/officeDocument/2006/relationships/image" Target="../media/image8.emf"/><Relationship Id="rId5" Type="http://schemas.openxmlformats.org/officeDocument/2006/relationships/oleObject" Target="../embeddings/oleObject134.bin"/><Relationship Id="rId4"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43.xml"/><Relationship Id="rId7" Type="http://schemas.openxmlformats.org/officeDocument/2006/relationships/image" Target="../media/image8.emf"/><Relationship Id="rId2" Type="http://schemas.openxmlformats.org/officeDocument/2006/relationships/vmlDrawing" Target="../drawings/vmlDrawing135.vml"/><Relationship Id="rId1" Type="http://schemas.openxmlformats.org/officeDocument/2006/relationships/themeOverride" Target="../theme/themeOverride70.xml"/><Relationship Id="rId6" Type="http://schemas.openxmlformats.org/officeDocument/2006/relationships/oleObject" Target="../embeddings/oleObject135.bin"/><Relationship Id="rId5" Type="http://schemas.openxmlformats.org/officeDocument/2006/relationships/slideMaster" Target="../slideMasters/slideMaster4.xml"/><Relationship Id="rId4" Type="http://schemas.openxmlformats.org/officeDocument/2006/relationships/tags" Target="../tags/tag244.xml"/><Relationship Id="rId9" Type="http://schemas.openxmlformats.org/officeDocument/2006/relationships/image" Target="../media/image24.png"/></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246.xml"/><Relationship Id="rId7" Type="http://schemas.openxmlformats.org/officeDocument/2006/relationships/image" Target="../media/image25.png"/><Relationship Id="rId2" Type="http://schemas.openxmlformats.org/officeDocument/2006/relationships/tags" Target="../tags/tag245.xml"/><Relationship Id="rId1" Type="http://schemas.openxmlformats.org/officeDocument/2006/relationships/vmlDrawing" Target="../drawings/vmlDrawing136.vml"/><Relationship Id="rId6" Type="http://schemas.openxmlformats.org/officeDocument/2006/relationships/image" Target="../media/image8.emf"/><Relationship Id="rId5" Type="http://schemas.openxmlformats.org/officeDocument/2006/relationships/oleObject" Target="../embeddings/oleObject136.bin"/><Relationship Id="rId4"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47.xml"/><Relationship Id="rId7" Type="http://schemas.openxmlformats.org/officeDocument/2006/relationships/image" Target="../media/image8.emf"/><Relationship Id="rId2" Type="http://schemas.openxmlformats.org/officeDocument/2006/relationships/vmlDrawing" Target="../drawings/vmlDrawing137.vml"/><Relationship Id="rId1" Type="http://schemas.openxmlformats.org/officeDocument/2006/relationships/themeOverride" Target="../theme/themeOverride71.xml"/><Relationship Id="rId6" Type="http://schemas.openxmlformats.org/officeDocument/2006/relationships/oleObject" Target="../embeddings/oleObject137.bin"/><Relationship Id="rId5" Type="http://schemas.openxmlformats.org/officeDocument/2006/relationships/slideMaster" Target="../slideMasters/slideMaster4.xml"/><Relationship Id="rId4" Type="http://schemas.openxmlformats.org/officeDocument/2006/relationships/tags" Target="../tags/tag248.xml"/><Relationship Id="rId9" Type="http://schemas.openxmlformats.org/officeDocument/2006/relationships/image" Target="../media/image24.png"/></Relationships>
</file>

<file path=ppt/slideLayouts/_rels/slideLayout147.xml.rels><?xml version="1.0" encoding="UTF-8" standalone="yes"?>
<Relationships xmlns="http://schemas.openxmlformats.org/package/2006/relationships"><Relationship Id="rId3" Type="http://schemas.openxmlformats.org/officeDocument/2006/relationships/tags" Target="../tags/tag250.xml"/><Relationship Id="rId2" Type="http://schemas.openxmlformats.org/officeDocument/2006/relationships/tags" Target="../tags/tag249.xml"/><Relationship Id="rId1" Type="http://schemas.openxmlformats.org/officeDocument/2006/relationships/vmlDrawing" Target="../drawings/vmlDrawing138.vml"/><Relationship Id="rId6" Type="http://schemas.openxmlformats.org/officeDocument/2006/relationships/image" Target="../media/image8.emf"/><Relationship Id="rId5" Type="http://schemas.openxmlformats.org/officeDocument/2006/relationships/oleObject" Target="../embeddings/oleObject138.bin"/><Relationship Id="rId4"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51.xml"/><Relationship Id="rId7" Type="http://schemas.openxmlformats.org/officeDocument/2006/relationships/image" Target="../media/image8.emf"/><Relationship Id="rId2" Type="http://schemas.openxmlformats.org/officeDocument/2006/relationships/vmlDrawing" Target="../drawings/vmlDrawing139.vml"/><Relationship Id="rId1" Type="http://schemas.openxmlformats.org/officeDocument/2006/relationships/themeOverride" Target="../theme/themeOverride72.xml"/><Relationship Id="rId6" Type="http://schemas.openxmlformats.org/officeDocument/2006/relationships/oleObject" Target="../embeddings/oleObject139.bin"/><Relationship Id="rId5" Type="http://schemas.openxmlformats.org/officeDocument/2006/relationships/slideMaster" Target="../slideMasters/slideMaster4.xml"/><Relationship Id="rId4" Type="http://schemas.openxmlformats.org/officeDocument/2006/relationships/tags" Target="../tags/tag252.xml"/></Relationships>
</file>

<file path=ppt/slideLayouts/_rels/slideLayout14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53.xml"/><Relationship Id="rId1" Type="http://schemas.openxmlformats.org/officeDocument/2006/relationships/vmlDrawing" Target="../drawings/vmlDrawing140.vml"/><Relationship Id="rId6" Type="http://schemas.openxmlformats.org/officeDocument/2006/relationships/image" Target="../media/image11.png"/><Relationship Id="rId5" Type="http://schemas.openxmlformats.org/officeDocument/2006/relationships/image" Target="../media/image20.emf"/><Relationship Id="rId4" Type="http://schemas.openxmlformats.org/officeDocument/2006/relationships/oleObject" Target="../embeddings/oleObject140.bin"/></Relationships>
</file>

<file path=ppt/slideLayouts/_rels/slideLayout150.xml.rels><?xml version="1.0" encoding="UTF-8" standalone="yes"?>
<Relationships xmlns="http://schemas.openxmlformats.org/package/2006/relationships"><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vmlDrawing" Target="../drawings/vmlDrawing141.vml"/><Relationship Id="rId6" Type="http://schemas.openxmlformats.org/officeDocument/2006/relationships/image" Target="../media/image8.emf"/><Relationship Id="rId5" Type="http://schemas.openxmlformats.org/officeDocument/2006/relationships/oleObject" Target="../embeddings/oleObject141.bin"/><Relationship Id="rId4"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3" Type="http://schemas.openxmlformats.org/officeDocument/2006/relationships/tags" Target="../tags/tag256.xml"/><Relationship Id="rId7" Type="http://schemas.openxmlformats.org/officeDocument/2006/relationships/image" Target="../media/image7.png"/><Relationship Id="rId2" Type="http://schemas.openxmlformats.org/officeDocument/2006/relationships/vmlDrawing" Target="../drawings/vmlDrawing142.vml"/><Relationship Id="rId1" Type="http://schemas.openxmlformats.org/officeDocument/2006/relationships/themeOverride" Target="../theme/themeOverride73.xml"/><Relationship Id="rId6" Type="http://schemas.openxmlformats.org/officeDocument/2006/relationships/image" Target="../media/image8.emf"/><Relationship Id="rId5" Type="http://schemas.openxmlformats.org/officeDocument/2006/relationships/oleObject" Target="../embeddings/oleObject142.bin"/><Relationship Id="rId4"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57.xml"/><Relationship Id="rId1" Type="http://schemas.openxmlformats.org/officeDocument/2006/relationships/vmlDrawing" Target="../drawings/vmlDrawing143.vml"/><Relationship Id="rId5" Type="http://schemas.openxmlformats.org/officeDocument/2006/relationships/image" Target="../media/image8.emf"/><Relationship Id="rId4" Type="http://schemas.openxmlformats.org/officeDocument/2006/relationships/oleObject" Target="../embeddings/oleObject143.bin"/></Relationships>
</file>

<file path=ppt/slideLayouts/_rels/slideLayout153.xml.rels><?xml version="1.0" encoding="UTF-8" standalone="yes"?>
<Relationships xmlns="http://schemas.openxmlformats.org/package/2006/relationships"><Relationship Id="rId3" Type="http://schemas.openxmlformats.org/officeDocument/2006/relationships/tags" Target="../tags/tag258.xml"/><Relationship Id="rId7" Type="http://schemas.openxmlformats.org/officeDocument/2006/relationships/image" Target="../media/image7.png"/><Relationship Id="rId2" Type="http://schemas.openxmlformats.org/officeDocument/2006/relationships/vmlDrawing" Target="../drawings/vmlDrawing144.vml"/><Relationship Id="rId1" Type="http://schemas.openxmlformats.org/officeDocument/2006/relationships/themeOverride" Target="../theme/themeOverride74.xml"/><Relationship Id="rId6" Type="http://schemas.openxmlformats.org/officeDocument/2006/relationships/image" Target="../media/image8.emf"/><Relationship Id="rId5" Type="http://schemas.openxmlformats.org/officeDocument/2006/relationships/oleObject" Target="../embeddings/oleObject144.bin"/><Relationship Id="rId4"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6.png"/><Relationship Id="rId2" Type="http://schemas.openxmlformats.org/officeDocument/2006/relationships/tags" Target="../tags/tag259.xml"/><Relationship Id="rId1" Type="http://schemas.openxmlformats.org/officeDocument/2006/relationships/vmlDrawing" Target="../drawings/vmlDrawing145.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145.bin"/></Relationships>
</file>

<file path=ppt/slideLayouts/_rels/slideLayout155.xml.rels><?xml version="1.0" encoding="UTF-8" standalone="yes"?>
<Relationships xmlns="http://schemas.openxmlformats.org/package/2006/relationships"><Relationship Id="rId3" Type="http://schemas.openxmlformats.org/officeDocument/2006/relationships/tags" Target="../tags/tag260.xml"/><Relationship Id="rId7" Type="http://schemas.openxmlformats.org/officeDocument/2006/relationships/image" Target="../media/image7.png"/><Relationship Id="rId2" Type="http://schemas.openxmlformats.org/officeDocument/2006/relationships/vmlDrawing" Target="../drawings/vmlDrawing146.vml"/><Relationship Id="rId1" Type="http://schemas.openxmlformats.org/officeDocument/2006/relationships/themeOverride" Target="../theme/themeOverride75.xml"/><Relationship Id="rId6" Type="http://schemas.openxmlformats.org/officeDocument/2006/relationships/image" Target="../media/image8.emf"/><Relationship Id="rId5" Type="http://schemas.openxmlformats.org/officeDocument/2006/relationships/oleObject" Target="../embeddings/oleObject146.bin"/><Relationship Id="rId4"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62.xml"/><Relationship Id="rId7" Type="http://schemas.openxmlformats.org/officeDocument/2006/relationships/image" Target="../media/image5.emf"/><Relationship Id="rId2" Type="http://schemas.openxmlformats.org/officeDocument/2006/relationships/tags" Target="../tags/tag261.xml"/><Relationship Id="rId1" Type="http://schemas.openxmlformats.org/officeDocument/2006/relationships/vmlDrawing" Target="../drawings/vmlDrawing147.vml"/><Relationship Id="rId6" Type="http://schemas.openxmlformats.org/officeDocument/2006/relationships/oleObject" Target="../embeddings/oleObject147.bin"/><Relationship Id="rId5" Type="http://schemas.openxmlformats.org/officeDocument/2006/relationships/slideMaster" Target="../slideMasters/slideMaster4.xml"/><Relationship Id="rId4" Type="http://schemas.openxmlformats.org/officeDocument/2006/relationships/tags" Target="../tags/tag263.xml"/></Relationships>
</file>

<file path=ppt/slideLayouts/_rels/slideLayout157.xml.rels><?xml version="1.0" encoding="UTF-8" standalone="yes"?>
<Relationships xmlns="http://schemas.openxmlformats.org/package/2006/relationships"><Relationship Id="rId3" Type="http://schemas.openxmlformats.org/officeDocument/2006/relationships/tags" Target="../tags/tag265.xml"/><Relationship Id="rId7" Type="http://schemas.openxmlformats.org/officeDocument/2006/relationships/image" Target="../media/image7.png"/><Relationship Id="rId2" Type="http://schemas.openxmlformats.org/officeDocument/2006/relationships/tags" Target="../tags/tag264.xml"/><Relationship Id="rId1" Type="http://schemas.openxmlformats.org/officeDocument/2006/relationships/vmlDrawing" Target="../drawings/vmlDrawing148.vml"/><Relationship Id="rId6" Type="http://schemas.openxmlformats.org/officeDocument/2006/relationships/image" Target="../media/image8.emf"/><Relationship Id="rId5" Type="http://schemas.openxmlformats.org/officeDocument/2006/relationships/oleObject" Target="../embeddings/oleObject148.bin"/><Relationship Id="rId4"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66.xml"/><Relationship Id="rId1" Type="http://schemas.openxmlformats.org/officeDocument/2006/relationships/vmlDrawing" Target="../drawings/vmlDrawing149.v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149.bin"/></Relationships>
</file>

<file path=ppt/slideLayouts/_rels/slideLayout15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67.xml"/><Relationship Id="rId7" Type="http://schemas.openxmlformats.org/officeDocument/2006/relationships/image" Target="../media/image8.emf"/><Relationship Id="rId2" Type="http://schemas.openxmlformats.org/officeDocument/2006/relationships/vmlDrawing" Target="../drawings/vmlDrawing150.vml"/><Relationship Id="rId1" Type="http://schemas.openxmlformats.org/officeDocument/2006/relationships/themeOverride" Target="../theme/themeOverride76.xml"/><Relationship Id="rId6" Type="http://schemas.openxmlformats.org/officeDocument/2006/relationships/oleObject" Target="../embeddings/oleObject150.bin"/><Relationship Id="rId5" Type="http://schemas.openxmlformats.org/officeDocument/2006/relationships/slideMaster" Target="../slideMasters/slideMaster4.xml"/><Relationship Id="rId4" Type="http://schemas.openxmlformats.org/officeDocument/2006/relationships/tags" Target="../tags/tag268.xml"/></Relationships>
</file>

<file path=ppt/slideLayouts/_rels/slideLayout16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69.xml"/><Relationship Id="rId1" Type="http://schemas.openxmlformats.org/officeDocument/2006/relationships/vmlDrawing" Target="../drawings/vmlDrawing151.v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151.bin"/></Relationships>
</file>

<file path=ppt/slideLayouts/_rels/slideLayout16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70.xml"/><Relationship Id="rId7" Type="http://schemas.openxmlformats.org/officeDocument/2006/relationships/image" Target="../media/image8.emf"/><Relationship Id="rId2" Type="http://schemas.openxmlformats.org/officeDocument/2006/relationships/vmlDrawing" Target="../drawings/vmlDrawing152.vml"/><Relationship Id="rId1" Type="http://schemas.openxmlformats.org/officeDocument/2006/relationships/themeOverride" Target="../theme/themeOverride77.xml"/><Relationship Id="rId6" Type="http://schemas.openxmlformats.org/officeDocument/2006/relationships/oleObject" Target="../embeddings/oleObject152.bin"/><Relationship Id="rId5" Type="http://schemas.openxmlformats.org/officeDocument/2006/relationships/slideMaster" Target="../slideMasters/slideMaster4.xml"/><Relationship Id="rId4" Type="http://schemas.openxmlformats.org/officeDocument/2006/relationships/tags" Target="../tags/tag271.xml"/></Relationships>
</file>

<file path=ppt/slideLayouts/_rels/slideLayout16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73.xml"/><Relationship Id="rId7" Type="http://schemas.openxmlformats.org/officeDocument/2006/relationships/image" Target="../media/image12.png"/><Relationship Id="rId2" Type="http://schemas.openxmlformats.org/officeDocument/2006/relationships/tags" Target="../tags/tag272.xml"/><Relationship Id="rId1" Type="http://schemas.openxmlformats.org/officeDocument/2006/relationships/vmlDrawing" Target="../drawings/vmlDrawing153.vml"/><Relationship Id="rId6" Type="http://schemas.openxmlformats.org/officeDocument/2006/relationships/image" Target="../media/image8.emf"/><Relationship Id="rId5" Type="http://schemas.openxmlformats.org/officeDocument/2006/relationships/oleObject" Target="../embeddings/oleObject153.bin"/><Relationship Id="rId4"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75.xml"/><Relationship Id="rId7" Type="http://schemas.openxmlformats.org/officeDocument/2006/relationships/image" Target="../media/image13.png"/><Relationship Id="rId2" Type="http://schemas.openxmlformats.org/officeDocument/2006/relationships/tags" Target="../tags/tag274.xml"/><Relationship Id="rId1" Type="http://schemas.openxmlformats.org/officeDocument/2006/relationships/vmlDrawing" Target="../drawings/vmlDrawing154.vml"/><Relationship Id="rId6" Type="http://schemas.openxmlformats.org/officeDocument/2006/relationships/image" Target="../media/image8.emf"/><Relationship Id="rId5" Type="http://schemas.openxmlformats.org/officeDocument/2006/relationships/oleObject" Target="../embeddings/oleObject154.bin"/><Relationship Id="rId4"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77.xml"/><Relationship Id="rId7" Type="http://schemas.openxmlformats.org/officeDocument/2006/relationships/image" Target="../media/image26.png"/><Relationship Id="rId2" Type="http://schemas.openxmlformats.org/officeDocument/2006/relationships/tags" Target="../tags/tag276.xml"/><Relationship Id="rId1" Type="http://schemas.openxmlformats.org/officeDocument/2006/relationships/vmlDrawing" Target="../drawings/vmlDrawing155.vml"/><Relationship Id="rId6" Type="http://schemas.openxmlformats.org/officeDocument/2006/relationships/image" Target="../media/image8.emf"/><Relationship Id="rId5" Type="http://schemas.openxmlformats.org/officeDocument/2006/relationships/oleObject" Target="../embeddings/oleObject155.bin"/><Relationship Id="rId4"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79.xml"/><Relationship Id="rId7" Type="http://schemas.openxmlformats.org/officeDocument/2006/relationships/image" Target="../media/image27.png"/><Relationship Id="rId2" Type="http://schemas.openxmlformats.org/officeDocument/2006/relationships/tags" Target="../tags/tag278.xml"/><Relationship Id="rId1" Type="http://schemas.openxmlformats.org/officeDocument/2006/relationships/vmlDrawing" Target="../drawings/vmlDrawing156.vml"/><Relationship Id="rId6" Type="http://schemas.openxmlformats.org/officeDocument/2006/relationships/image" Target="../media/image8.emf"/><Relationship Id="rId5" Type="http://schemas.openxmlformats.org/officeDocument/2006/relationships/oleObject" Target="../embeddings/oleObject156.bin"/><Relationship Id="rId4"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81.xml"/><Relationship Id="rId7" Type="http://schemas.openxmlformats.org/officeDocument/2006/relationships/image" Target="../media/image28.png"/><Relationship Id="rId2" Type="http://schemas.openxmlformats.org/officeDocument/2006/relationships/tags" Target="../tags/tag280.xml"/><Relationship Id="rId1" Type="http://schemas.openxmlformats.org/officeDocument/2006/relationships/vmlDrawing" Target="../drawings/vmlDrawing157.vml"/><Relationship Id="rId6" Type="http://schemas.openxmlformats.org/officeDocument/2006/relationships/image" Target="../media/image8.emf"/><Relationship Id="rId5" Type="http://schemas.openxmlformats.org/officeDocument/2006/relationships/oleObject" Target="../embeddings/oleObject157.bin"/><Relationship Id="rId4"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83.xml"/><Relationship Id="rId7" Type="http://schemas.openxmlformats.org/officeDocument/2006/relationships/image" Target="../media/image16.png"/><Relationship Id="rId2" Type="http://schemas.openxmlformats.org/officeDocument/2006/relationships/tags" Target="../tags/tag282.xml"/><Relationship Id="rId1" Type="http://schemas.openxmlformats.org/officeDocument/2006/relationships/vmlDrawing" Target="../drawings/vmlDrawing158.vml"/><Relationship Id="rId6" Type="http://schemas.openxmlformats.org/officeDocument/2006/relationships/image" Target="../media/image8.emf"/><Relationship Id="rId5" Type="http://schemas.openxmlformats.org/officeDocument/2006/relationships/oleObject" Target="../embeddings/oleObject158.bin"/><Relationship Id="rId4"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285.xml"/><Relationship Id="rId7" Type="http://schemas.openxmlformats.org/officeDocument/2006/relationships/image" Target="../media/image17.png"/><Relationship Id="rId2" Type="http://schemas.openxmlformats.org/officeDocument/2006/relationships/tags" Target="../tags/tag284.xml"/><Relationship Id="rId1" Type="http://schemas.openxmlformats.org/officeDocument/2006/relationships/vmlDrawing" Target="../drawings/vmlDrawing159.vml"/><Relationship Id="rId6" Type="http://schemas.openxmlformats.org/officeDocument/2006/relationships/image" Target="../media/image20.emf"/><Relationship Id="rId5" Type="http://schemas.openxmlformats.org/officeDocument/2006/relationships/oleObject" Target="../embeddings/oleObject159.bin"/><Relationship Id="rId4"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86.xml"/><Relationship Id="rId7" Type="http://schemas.openxmlformats.org/officeDocument/2006/relationships/image" Target="../media/image8.emf"/><Relationship Id="rId2" Type="http://schemas.openxmlformats.org/officeDocument/2006/relationships/vmlDrawing" Target="../drawings/vmlDrawing160.vml"/><Relationship Id="rId1" Type="http://schemas.openxmlformats.org/officeDocument/2006/relationships/themeOverride" Target="../theme/themeOverride78.xml"/><Relationship Id="rId6" Type="http://schemas.openxmlformats.org/officeDocument/2006/relationships/oleObject" Target="../embeddings/oleObject160.bin"/><Relationship Id="rId5" Type="http://schemas.openxmlformats.org/officeDocument/2006/relationships/slideMaster" Target="../slideMasters/slideMaster4.xml"/><Relationship Id="rId4" Type="http://schemas.openxmlformats.org/officeDocument/2006/relationships/tags" Target="../tags/tag287.xml"/><Relationship Id="rId9" Type="http://schemas.openxmlformats.org/officeDocument/2006/relationships/image" Target="../media/image19.png"/></Relationships>
</file>

<file path=ppt/slideLayouts/_rels/slideLayout17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89.xml"/><Relationship Id="rId7" Type="http://schemas.openxmlformats.org/officeDocument/2006/relationships/image" Target="../media/image21.png"/><Relationship Id="rId2" Type="http://schemas.openxmlformats.org/officeDocument/2006/relationships/tags" Target="../tags/tag288.xml"/><Relationship Id="rId1" Type="http://schemas.openxmlformats.org/officeDocument/2006/relationships/vmlDrawing" Target="../drawings/vmlDrawing161.vml"/><Relationship Id="rId6" Type="http://schemas.openxmlformats.org/officeDocument/2006/relationships/image" Target="../media/image8.emf"/><Relationship Id="rId5" Type="http://schemas.openxmlformats.org/officeDocument/2006/relationships/oleObject" Target="../embeddings/oleObject161.bin"/><Relationship Id="rId4"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90.xml"/><Relationship Id="rId7" Type="http://schemas.openxmlformats.org/officeDocument/2006/relationships/image" Target="../media/image8.emf"/><Relationship Id="rId2" Type="http://schemas.openxmlformats.org/officeDocument/2006/relationships/vmlDrawing" Target="../drawings/vmlDrawing162.vml"/><Relationship Id="rId1" Type="http://schemas.openxmlformats.org/officeDocument/2006/relationships/themeOverride" Target="../theme/themeOverride79.xml"/><Relationship Id="rId6" Type="http://schemas.openxmlformats.org/officeDocument/2006/relationships/oleObject" Target="../embeddings/oleObject162.bin"/><Relationship Id="rId5" Type="http://schemas.openxmlformats.org/officeDocument/2006/relationships/slideMaster" Target="../slideMasters/slideMaster4.xml"/><Relationship Id="rId4" Type="http://schemas.openxmlformats.org/officeDocument/2006/relationships/tags" Target="../tags/tag291.xml"/><Relationship Id="rId9" Type="http://schemas.openxmlformats.org/officeDocument/2006/relationships/image" Target="../media/image10.png"/></Relationships>
</file>

<file path=ppt/slideLayouts/_rels/slideLayout17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293.xml"/><Relationship Id="rId7" Type="http://schemas.openxmlformats.org/officeDocument/2006/relationships/image" Target="../media/image23.png"/><Relationship Id="rId2" Type="http://schemas.openxmlformats.org/officeDocument/2006/relationships/tags" Target="../tags/tag292.xml"/><Relationship Id="rId1" Type="http://schemas.openxmlformats.org/officeDocument/2006/relationships/vmlDrawing" Target="../drawings/vmlDrawing163.vml"/><Relationship Id="rId6" Type="http://schemas.openxmlformats.org/officeDocument/2006/relationships/image" Target="../media/image8.emf"/><Relationship Id="rId5" Type="http://schemas.openxmlformats.org/officeDocument/2006/relationships/oleObject" Target="../embeddings/oleObject163.bin"/><Relationship Id="rId4"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94.xml"/><Relationship Id="rId7" Type="http://schemas.openxmlformats.org/officeDocument/2006/relationships/image" Target="../media/image8.emf"/><Relationship Id="rId2" Type="http://schemas.openxmlformats.org/officeDocument/2006/relationships/vmlDrawing" Target="../drawings/vmlDrawing164.vml"/><Relationship Id="rId1" Type="http://schemas.openxmlformats.org/officeDocument/2006/relationships/themeOverride" Target="../theme/themeOverride80.xml"/><Relationship Id="rId6" Type="http://schemas.openxmlformats.org/officeDocument/2006/relationships/oleObject" Target="../embeddings/oleObject164.bin"/><Relationship Id="rId5" Type="http://schemas.openxmlformats.org/officeDocument/2006/relationships/slideMaster" Target="../slideMasters/slideMaster4.xml"/><Relationship Id="rId4" Type="http://schemas.openxmlformats.org/officeDocument/2006/relationships/tags" Target="../tags/tag295.xml"/><Relationship Id="rId9" Type="http://schemas.openxmlformats.org/officeDocument/2006/relationships/image" Target="../media/image24.png"/></Relationships>
</file>

<file path=ppt/slideLayouts/_rels/slideLayout174.xml.rels><?xml version="1.0" encoding="UTF-8" standalone="yes"?>
<Relationships xmlns="http://schemas.openxmlformats.org/package/2006/relationships"><Relationship Id="rId3" Type="http://schemas.openxmlformats.org/officeDocument/2006/relationships/tags" Target="../tags/tag297.xml"/><Relationship Id="rId7" Type="http://schemas.openxmlformats.org/officeDocument/2006/relationships/image" Target="../media/image18.png"/><Relationship Id="rId2" Type="http://schemas.openxmlformats.org/officeDocument/2006/relationships/tags" Target="../tags/tag296.xml"/><Relationship Id="rId1" Type="http://schemas.openxmlformats.org/officeDocument/2006/relationships/vmlDrawing" Target="../drawings/vmlDrawing165.vml"/><Relationship Id="rId6" Type="http://schemas.openxmlformats.org/officeDocument/2006/relationships/image" Target="../media/image8.emf"/><Relationship Id="rId5" Type="http://schemas.openxmlformats.org/officeDocument/2006/relationships/oleObject" Target="../embeddings/oleObject165.bin"/><Relationship Id="rId4"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98.xml"/><Relationship Id="rId7" Type="http://schemas.openxmlformats.org/officeDocument/2006/relationships/image" Target="../media/image8.emf"/><Relationship Id="rId2" Type="http://schemas.openxmlformats.org/officeDocument/2006/relationships/vmlDrawing" Target="../drawings/vmlDrawing166.vml"/><Relationship Id="rId1" Type="http://schemas.openxmlformats.org/officeDocument/2006/relationships/themeOverride" Target="../theme/themeOverride81.xml"/><Relationship Id="rId6" Type="http://schemas.openxmlformats.org/officeDocument/2006/relationships/oleObject" Target="../embeddings/oleObject166.bin"/><Relationship Id="rId5" Type="http://schemas.openxmlformats.org/officeDocument/2006/relationships/slideMaster" Target="../slideMasters/slideMaster4.xml"/><Relationship Id="rId4" Type="http://schemas.openxmlformats.org/officeDocument/2006/relationships/tags" Target="../tags/tag299.xml"/><Relationship Id="rId9" Type="http://schemas.openxmlformats.org/officeDocument/2006/relationships/image" Target="../media/image24.png"/></Relationships>
</file>

<file path=ppt/slideLayouts/_rels/slideLayout176.xml.rels><?xml version="1.0" encoding="UTF-8" standalone="yes"?>
<Relationships xmlns="http://schemas.openxmlformats.org/package/2006/relationships"><Relationship Id="rId3" Type="http://schemas.openxmlformats.org/officeDocument/2006/relationships/tags" Target="../tags/tag301.xml"/><Relationship Id="rId2" Type="http://schemas.openxmlformats.org/officeDocument/2006/relationships/tags" Target="../tags/tag300.xml"/><Relationship Id="rId1" Type="http://schemas.openxmlformats.org/officeDocument/2006/relationships/vmlDrawing" Target="../drawings/vmlDrawing167.vml"/><Relationship Id="rId6" Type="http://schemas.openxmlformats.org/officeDocument/2006/relationships/image" Target="../media/image8.emf"/><Relationship Id="rId5" Type="http://schemas.openxmlformats.org/officeDocument/2006/relationships/oleObject" Target="../embeddings/oleObject167.bin"/><Relationship Id="rId4"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02.xml"/><Relationship Id="rId7" Type="http://schemas.openxmlformats.org/officeDocument/2006/relationships/image" Target="../media/image8.emf"/><Relationship Id="rId2" Type="http://schemas.openxmlformats.org/officeDocument/2006/relationships/vmlDrawing" Target="../drawings/vmlDrawing168.vml"/><Relationship Id="rId1" Type="http://schemas.openxmlformats.org/officeDocument/2006/relationships/themeOverride" Target="../theme/themeOverride82.xml"/><Relationship Id="rId6" Type="http://schemas.openxmlformats.org/officeDocument/2006/relationships/oleObject" Target="../embeddings/oleObject168.bin"/><Relationship Id="rId5" Type="http://schemas.openxmlformats.org/officeDocument/2006/relationships/slideMaster" Target="../slideMasters/slideMaster4.xml"/><Relationship Id="rId4" Type="http://schemas.openxmlformats.org/officeDocument/2006/relationships/tags" Target="../tags/tag303.xml"/></Relationships>
</file>

<file path=ppt/slideLayouts/_rels/slideLayout17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04.xml"/><Relationship Id="rId1" Type="http://schemas.openxmlformats.org/officeDocument/2006/relationships/vmlDrawing" Target="../drawings/vmlDrawing169.vml"/><Relationship Id="rId6" Type="http://schemas.openxmlformats.org/officeDocument/2006/relationships/image" Target="../media/image11.png"/><Relationship Id="rId5" Type="http://schemas.openxmlformats.org/officeDocument/2006/relationships/image" Target="../media/image5.emf"/><Relationship Id="rId4" Type="http://schemas.openxmlformats.org/officeDocument/2006/relationships/oleObject" Target="../embeddings/oleObject169.bin"/></Relationships>
</file>

<file path=ppt/slideLayouts/_rels/slideLayout179.xml.rels><?xml version="1.0" encoding="UTF-8" standalone="yes"?>
<Relationships xmlns="http://schemas.openxmlformats.org/package/2006/relationships"><Relationship Id="rId3" Type="http://schemas.openxmlformats.org/officeDocument/2006/relationships/tags" Target="../tags/tag306.xml"/><Relationship Id="rId2" Type="http://schemas.openxmlformats.org/officeDocument/2006/relationships/tags" Target="../tags/tag305.xml"/><Relationship Id="rId1" Type="http://schemas.openxmlformats.org/officeDocument/2006/relationships/vmlDrawing" Target="../drawings/vmlDrawing170.vml"/><Relationship Id="rId6" Type="http://schemas.openxmlformats.org/officeDocument/2006/relationships/image" Target="../media/image8.emf"/><Relationship Id="rId5" Type="http://schemas.openxmlformats.org/officeDocument/2006/relationships/oleObject" Target="../embeddings/oleObject170.bin"/><Relationship Id="rId4"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18.png"/><Relationship Id="rId2" Type="http://schemas.openxmlformats.org/officeDocument/2006/relationships/tags" Target="../tags/tag307.xml"/><Relationship Id="rId1" Type="http://schemas.openxmlformats.org/officeDocument/2006/relationships/vmlDrawing" Target="../drawings/vmlDrawing171.vml"/><Relationship Id="rId6" Type="http://schemas.openxmlformats.org/officeDocument/2006/relationships/image" Target="../media/image29.png"/><Relationship Id="rId5" Type="http://schemas.openxmlformats.org/officeDocument/2006/relationships/image" Target="../media/image8.emf"/><Relationship Id="rId4" Type="http://schemas.openxmlformats.org/officeDocument/2006/relationships/oleObject" Target="../embeddings/oleObject171.bin"/></Relationships>
</file>

<file path=ppt/slideLayouts/_rels/slideLayout18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08.xml"/><Relationship Id="rId1" Type="http://schemas.openxmlformats.org/officeDocument/2006/relationships/vmlDrawing" Target="../drawings/vmlDrawing172.vml"/><Relationship Id="rId5" Type="http://schemas.openxmlformats.org/officeDocument/2006/relationships/image" Target="../media/image8.emf"/><Relationship Id="rId4" Type="http://schemas.openxmlformats.org/officeDocument/2006/relationships/oleObject" Target="../embeddings/oleObject172.bin"/></Relationships>
</file>

<file path=ppt/slideLayouts/_rels/slideLayout182.xml.rels><?xml version="1.0" encoding="UTF-8" standalone="yes"?>
<Relationships xmlns="http://schemas.openxmlformats.org/package/2006/relationships"><Relationship Id="rId3" Type="http://schemas.openxmlformats.org/officeDocument/2006/relationships/tags" Target="../tags/tag309.xml"/><Relationship Id="rId7" Type="http://schemas.openxmlformats.org/officeDocument/2006/relationships/image" Target="../media/image7.png"/><Relationship Id="rId2" Type="http://schemas.openxmlformats.org/officeDocument/2006/relationships/vmlDrawing" Target="../drawings/vmlDrawing173.vml"/><Relationship Id="rId1" Type="http://schemas.openxmlformats.org/officeDocument/2006/relationships/themeOverride" Target="../theme/themeOverride83.xml"/><Relationship Id="rId6" Type="http://schemas.openxmlformats.org/officeDocument/2006/relationships/image" Target="../media/image8.emf"/><Relationship Id="rId5" Type="http://schemas.openxmlformats.org/officeDocument/2006/relationships/oleObject" Target="../embeddings/oleObject173.bin"/><Relationship Id="rId4"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3" Type="http://schemas.openxmlformats.org/officeDocument/2006/relationships/tags" Target="../tags/tag310.xml"/><Relationship Id="rId7" Type="http://schemas.openxmlformats.org/officeDocument/2006/relationships/image" Target="../media/image7.png"/><Relationship Id="rId2" Type="http://schemas.openxmlformats.org/officeDocument/2006/relationships/vmlDrawing" Target="../drawings/vmlDrawing174.vml"/><Relationship Id="rId1" Type="http://schemas.openxmlformats.org/officeDocument/2006/relationships/themeOverride" Target="../theme/themeOverride84.xml"/><Relationship Id="rId6" Type="http://schemas.openxmlformats.org/officeDocument/2006/relationships/image" Target="../media/image8.emf"/><Relationship Id="rId5" Type="http://schemas.openxmlformats.org/officeDocument/2006/relationships/oleObject" Target="../embeddings/oleObject174.bin"/><Relationship Id="rId4"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6.png"/><Relationship Id="rId2" Type="http://schemas.openxmlformats.org/officeDocument/2006/relationships/tags" Target="../tags/tag311.xml"/><Relationship Id="rId1" Type="http://schemas.openxmlformats.org/officeDocument/2006/relationships/vmlDrawing" Target="../drawings/vmlDrawing175.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175.bin"/></Relationships>
</file>

<file path=ppt/slideLayouts/_rels/slideLayout185.xml.rels><?xml version="1.0" encoding="UTF-8" standalone="yes"?>
<Relationships xmlns="http://schemas.openxmlformats.org/package/2006/relationships"><Relationship Id="rId3" Type="http://schemas.openxmlformats.org/officeDocument/2006/relationships/tags" Target="../tags/tag312.xml"/><Relationship Id="rId7" Type="http://schemas.openxmlformats.org/officeDocument/2006/relationships/image" Target="../media/image7.png"/><Relationship Id="rId2" Type="http://schemas.openxmlformats.org/officeDocument/2006/relationships/vmlDrawing" Target="../drawings/vmlDrawing176.vml"/><Relationship Id="rId1" Type="http://schemas.openxmlformats.org/officeDocument/2006/relationships/themeOverride" Target="../theme/themeOverride85.xml"/><Relationship Id="rId6" Type="http://schemas.openxmlformats.org/officeDocument/2006/relationships/image" Target="../media/image8.emf"/><Relationship Id="rId5" Type="http://schemas.openxmlformats.org/officeDocument/2006/relationships/oleObject" Target="../embeddings/oleObject176.bin"/><Relationship Id="rId4"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3" Type="http://schemas.openxmlformats.org/officeDocument/2006/relationships/tags" Target="../tags/tag314.xml"/><Relationship Id="rId2" Type="http://schemas.openxmlformats.org/officeDocument/2006/relationships/tags" Target="../tags/tag313.xml"/><Relationship Id="rId1" Type="http://schemas.openxmlformats.org/officeDocument/2006/relationships/vmlDrawing" Target="../drawings/vmlDrawing177.vml"/><Relationship Id="rId6" Type="http://schemas.openxmlformats.org/officeDocument/2006/relationships/image" Target="../media/image4.emf"/><Relationship Id="rId5" Type="http://schemas.openxmlformats.org/officeDocument/2006/relationships/oleObject" Target="../embeddings/oleObject177.bin"/><Relationship Id="rId4"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15.xml"/><Relationship Id="rId1" Type="http://schemas.openxmlformats.org/officeDocument/2006/relationships/vmlDrawing" Target="../drawings/vmlDrawing178.vml"/><Relationship Id="rId5" Type="http://schemas.openxmlformats.org/officeDocument/2006/relationships/image" Target="../media/image4.emf"/><Relationship Id="rId4" Type="http://schemas.openxmlformats.org/officeDocument/2006/relationships/oleObject" Target="../embeddings/oleObject178.bin"/></Relationships>
</file>

<file path=ppt/slideLayouts/_rels/slideLayout18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16.xml"/><Relationship Id="rId1" Type="http://schemas.openxmlformats.org/officeDocument/2006/relationships/vmlDrawing" Target="../drawings/vmlDrawing179.vml"/><Relationship Id="rId5" Type="http://schemas.openxmlformats.org/officeDocument/2006/relationships/image" Target="../media/image4.emf"/><Relationship Id="rId4" Type="http://schemas.openxmlformats.org/officeDocument/2006/relationships/oleObject" Target="../embeddings/oleObject179.bin"/></Relationships>
</file>

<file path=ppt/slideLayouts/_rels/slideLayout189.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11.png"/><Relationship Id="rId2" Type="http://schemas.openxmlformats.org/officeDocument/2006/relationships/tags" Target="../tags/tag317.xml"/><Relationship Id="rId1" Type="http://schemas.openxmlformats.org/officeDocument/2006/relationships/vmlDrawing" Target="../drawings/vmlDrawing180.vml"/><Relationship Id="rId6" Type="http://schemas.openxmlformats.org/officeDocument/2006/relationships/image" Target="../media/image27.png"/><Relationship Id="rId5" Type="http://schemas.openxmlformats.org/officeDocument/2006/relationships/image" Target="../media/image4.emf"/><Relationship Id="rId4" Type="http://schemas.openxmlformats.org/officeDocument/2006/relationships/oleObject" Target="../embeddings/oleObject180.bin"/></Relationships>
</file>

<file path=ppt/slideLayouts/_rels/slideLayout19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18.xml"/><Relationship Id="rId7" Type="http://schemas.openxmlformats.org/officeDocument/2006/relationships/image" Target="../media/image4.emf"/><Relationship Id="rId2" Type="http://schemas.openxmlformats.org/officeDocument/2006/relationships/vmlDrawing" Target="../drawings/vmlDrawing181.vml"/><Relationship Id="rId1" Type="http://schemas.openxmlformats.org/officeDocument/2006/relationships/themeOverride" Target="../theme/themeOverride86.xml"/><Relationship Id="rId6" Type="http://schemas.openxmlformats.org/officeDocument/2006/relationships/oleObject" Target="../embeddings/oleObject181.bin"/><Relationship Id="rId5" Type="http://schemas.openxmlformats.org/officeDocument/2006/relationships/slideMaster" Target="../slideMasters/slideMaster4.xml"/><Relationship Id="rId4" Type="http://schemas.openxmlformats.org/officeDocument/2006/relationships/tags" Target="../tags/tag319.xml"/></Relationships>
</file>

<file path=ppt/slideLayouts/_rels/slideLayout191.xml.rels><?xml version="1.0" encoding="UTF-8" standalone="yes"?>
<Relationships xmlns="http://schemas.openxmlformats.org/package/2006/relationships"><Relationship Id="rId3" Type="http://schemas.openxmlformats.org/officeDocument/2006/relationships/tags" Target="../tags/tag320.xml"/><Relationship Id="rId7" Type="http://schemas.openxmlformats.org/officeDocument/2006/relationships/image" Target="../media/image7.png"/><Relationship Id="rId2" Type="http://schemas.openxmlformats.org/officeDocument/2006/relationships/vmlDrawing" Target="../drawings/vmlDrawing182.vml"/><Relationship Id="rId1" Type="http://schemas.openxmlformats.org/officeDocument/2006/relationships/themeOverride" Target="../theme/themeOverride87.xml"/><Relationship Id="rId6" Type="http://schemas.openxmlformats.org/officeDocument/2006/relationships/image" Target="../media/image4.emf"/><Relationship Id="rId5" Type="http://schemas.openxmlformats.org/officeDocument/2006/relationships/oleObject" Target="../embeddings/oleObject182.bin"/><Relationship Id="rId4"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3" Type="http://schemas.openxmlformats.org/officeDocument/2006/relationships/tags" Target="../tags/tag321.xml"/><Relationship Id="rId7" Type="http://schemas.openxmlformats.org/officeDocument/2006/relationships/image" Target="../media/image7.png"/><Relationship Id="rId2" Type="http://schemas.openxmlformats.org/officeDocument/2006/relationships/vmlDrawing" Target="../drawings/vmlDrawing183.vml"/><Relationship Id="rId1" Type="http://schemas.openxmlformats.org/officeDocument/2006/relationships/themeOverride" Target="../theme/themeOverride88.xml"/><Relationship Id="rId6" Type="http://schemas.openxmlformats.org/officeDocument/2006/relationships/image" Target="../media/image4.emf"/><Relationship Id="rId5" Type="http://schemas.openxmlformats.org/officeDocument/2006/relationships/oleObject" Target="../embeddings/oleObject183.bin"/><Relationship Id="rId4"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11.png"/><Relationship Id="rId2" Type="http://schemas.openxmlformats.org/officeDocument/2006/relationships/tags" Target="../tags/tag322.xml"/><Relationship Id="rId1" Type="http://schemas.openxmlformats.org/officeDocument/2006/relationships/vmlDrawing" Target="../drawings/vmlDrawing184.vml"/><Relationship Id="rId6" Type="http://schemas.openxmlformats.org/officeDocument/2006/relationships/image" Target="../media/image27.png"/><Relationship Id="rId5" Type="http://schemas.openxmlformats.org/officeDocument/2006/relationships/image" Target="../media/image4.emf"/><Relationship Id="rId4" Type="http://schemas.openxmlformats.org/officeDocument/2006/relationships/oleObject" Target="../embeddings/oleObject184.bin"/></Relationships>
</file>

<file path=ppt/slideLayouts/_rels/slideLayout194.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18.png"/><Relationship Id="rId2" Type="http://schemas.openxmlformats.org/officeDocument/2006/relationships/tags" Target="../tags/tag323.xml"/><Relationship Id="rId1" Type="http://schemas.openxmlformats.org/officeDocument/2006/relationships/vmlDrawing" Target="../drawings/vmlDrawing185.vml"/><Relationship Id="rId6" Type="http://schemas.openxmlformats.org/officeDocument/2006/relationships/image" Target="../media/image29.png"/><Relationship Id="rId5" Type="http://schemas.openxmlformats.org/officeDocument/2006/relationships/image" Target="../media/image4.emf"/><Relationship Id="rId4" Type="http://schemas.openxmlformats.org/officeDocument/2006/relationships/oleObject" Target="../embeddings/oleObject185.bin"/></Relationships>
</file>

<file path=ppt/slideLayouts/_rels/slideLayout19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27.xml"/><Relationship Id="rId7" Type="http://schemas.openxmlformats.org/officeDocument/2006/relationships/image" Target="../media/image6.png"/><Relationship Id="rId2" Type="http://schemas.openxmlformats.org/officeDocument/2006/relationships/tags" Target="../tags/tag326.xml"/><Relationship Id="rId1" Type="http://schemas.openxmlformats.org/officeDocument/2006/relationships/vmlDrawing" Target="../drawings/vmlDrawing187.vml"/><Relationship Id="rId6" Type="http://schemas.openxmlformats.org/officeDocument/2006/relationships/image" Target="../media/image5.emf"/><Relationship Id="rId5" Type="http://schemas.openxmlformats.org/officeDocument/2006/relationships/oleObject" Target="../embeddings/oleObject187.bin"/><Relationship Id="rId4"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3" Type="http://schemas.openxmlformats.org/officeDocument/2006/relationships/tags" Target="../tags/tag329.xml"/><Relationship Id="rId7" Type="http://schemas.openxmlformats.org/officeDocument/2006/relationships/image" Target="../media/image7.png"/><Relationship Id="rId2" Type="http://schemas.openxmlformats.org/officeDocument/2006/relationships/tags" Target="../tags/tag328.xml"/><Relationship Id="rId1" Type="http://schemas.openxmlformats.org/officeDocument/2006/relationships/vmlDrawing" Target="../drawings/vmlDrawing188.vml"/><Relationship Id="rId6" Type="http://schemas.openxmlformats.org/officeDocument/2006/relationships/image" Target="../media/image8.emf"/><Relationship Id="rId5" Type="http://schemas.openxmlformats.org/officeDocument/2006/relationships/oleObject" Target="../embeddings/oleObject188.bin"/><Relationship Id="rId4"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3" Type="http://schemas.openxmlformats.org/officeDocument/2006/relationships/tags" Target="../tags/tag331.xml"/><Relationship Id="rId7" Type="http://schemas.openxmlformats.org/officeDocument/2006/relationships/image" Target="../media/image7.png"/><Relationship Id="rId2" Type="http://schemas.openxmlformats.org/officeDocument/2006/relationships/tags" Target="../tags/tag330.xml"/><Relationship Id="rId1" Type="http://schemas.openxmlformats.org/officeDocument/2006/relationships/vmlDrawing" Target="../drawings/vmlDrawing189.vml"/><Relationship Id="rId6" Type="http://schemas.openxmlformats.org/officeDocument/2006/relationships/image" Target="../media/image8.emf"/><Relationship Id="rId5" Type="http://schemas.openxmlformats.org/officeDocument/2006/relationships/oleObject" Target="../embeddings/oleObject189.bin"/><Relationship Id="rId4"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3" Type="http://schemas.openxmlformats.org/officeDocument/2006/relationships/tags" Target="../tags/tag333.xml"/><Relationship Id="rId7" Type="http://schemas.openxmlformats.org/officeDocument/2006/relationships/image" Target="../media/image7.png"/><Relationship Id="rId2" Type="http://schemas.openxmlformats.org/officeDocument/2006/relationships/tags" Target="../tags/tag332.xml"/><Relationship Id="rId1" Type="http://schemas.openxmlformats.org/officeDocument/2006/relationships/vmlDrawing" Target="../drawings/vmlDrawing190.vml"/><Relationship Id="rId6" Type="http://schemas.openxmlformats.org/officeDocument/2006/relationships/image" Target="../media/image8.emf"/><Relationship Id="rId5" Type="http://schemas.openxmlformats.org/officeDocument/2006/relationships/oleObject" Target="../embeddings/oleObject190.bin"/><Relationship Id="rId4"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3" Type="http://schemas.openxmlformats.org/officeDocument/2006/relationships/tags" Target="../tags/tag335.xml"/><Relationship Id="rId7" Type="http://schemas.openxmlformats.org/officeDocument/2006/relationships/image" Target="../media/image7.png"/><Relationship Id="rId2" Type="http://schemas.openxmlformats.org/officeDocument/2006/relationships/tags" Target="../tags/tag334.xml"/><Relationship Id="rId1" Type="http://schemas.openxmlformats.org/officeDocument/2006/relationships/vmlDrawing" Target="../drawings/vmlDrawing191.vml"/><Relationship Id="rId6" Type="http://schemas.openxmlformats.org/officeDocument/2006/relationships/image" Target="../media/image8.emf"/><Relationship Id="rId5" Type="http://schemas.openxmlformats.org/officeDocument/2006/relationships/oleObject" Target="../embeddings/oleObject191.bin"/><Relationship Id="rId4"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3" Type="http://schemas.openxmlformats.org/officeDocument/2006/relationships/tags" Target="../tags/tag337.xml"/><Relationship Id="rId7" Type="http://schemas.openxmlformats.org/officeDocument/2006/relationships/image" Target="../media/image7.png"/><Relationship Id="rId2" Type="http://schemas.openxmlformats.org/officeDocument/2006/relationships/tags" Target="../tags/tag336.xml"/><Relationship Id="rId1" Type="http://schemas.openxmlformats.org/officeDocument/2006/relationships/vmlDrawing" Target="../drawings/vmlDrawing192.vml"/><Relationship Id="rId6" Type="http://schemas.openxmlformats.org/officeDocument/2006/relationships/image" Target="../media/image8.emf"/><Relationship Id="rId5" Type="http://schemas.openxmlformats.org/officeDocument/2006/relationships/oleObject" Target="../embeddings/oleObject192.bin"/><Relationship Id="rId4"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38.xml"/><Relationship Id="rId7" Type="http://schemas.openxmlformats.org/officeDocument/2006/relationships/image" Target="../media/image8.emf"/><Relationship Id="rId2" Type="http://schemas.openxmlformats.org/officeDocument/2006/relationships/vmlDrawing" Target="../drawings/vmlDrawing193.vml"/><Relationship Id="rId1" Type="http://schemas.openxmlformats.org/officeDocument/2006/relationships/themeOverride" Target="../theme/themeOverride89.xml"/><Relationship Id="rId6" Type="http://schemas.openxmlformats.org/officeDocument/2006/relationships/oleObject" Target="../embeddings/oleObject193.bin"/><Relationship Id="rId5" Type="http://schemas.openxmlformats.org/officeDocument/2006/relationships/slideMaster" Target="../slideMasters/slideMaster5.xml"/><Relationship Id="rId4" Type="http://schemas.openxmlformats.org/officeDocument/2006/relationships/tags" Target="../tags/tag339.xml"/></Relationships>
</file>

<file path=ppt/slideLayouts/_rels/slideLayout20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40.xml"/><Relationship Id="rId7" Type="http://schemas.openxmlformats.org/officeDocument/2006/relationships/image" Target="../media/image8.emf"/><Relationship Id="rId2" Type="http://schemas.openxmlformats.org/officeDocument/2006/relationships/vmlDrawing" Target="../drawings/vmlDrawing194.vml"/><Relationship Id="rId1" Type="http://schemas.openxmlformats.org/officeDocument/2006/relationships/themeOverride" Target="../theme/themeOverride90.xml"/><Relationship Id="rId6" Type="http://schemas.openxmlformats.org/officeDocument/2006/relationships/oleObject" Target="../embeddings/oleObject194.bin"/><Relationship Id="rId5" Type="http://schemas.openxmlformats.org/officeDocument/2006/relationships/slideMaster" Target="../slideMasters/slideMaster5.xml"/><Relationship Id="rId4" Type="http://schemas.openxmlformats.org/officeDocument/2006/relationships/tags" Target="../tags/tag341.xml"/></Relationships>
</file>

<file path=ppt/slideLayouts/_rels/slideLayout203.xml.rels><?xml version="1.0" encoding="UTF-8" standalone="yes"?>
<Relationships xmlns="http://schemas.openxmlformats.org/package/2006/relationships"><Relationship Id="rId3" Type="http://schemas.openxmlformats.org/officeDocument/2006/relationships/tags" Target="../tags/tag343.xml"/><Relationship Id="rId7" Type="http://schemas.openxmlformats.org/officeDocument/2006/relationships/image" Target="../media/image7.png"/><Relationship Id="rId2" Type="http://schemas.openxmlformats.org/officeDocument/2006/relationships/tags" Target="../tags/tag342.xml"/><Relationship Id="rId1" Type="http://schemas.openxmlformats.org/officeDocument/2006/relationships/vmlDrawing" Target="../drawings/vmlDrawing195.vml"/><Relationship Id="rId6" Type="http://schemas.openxmlformats.org/officeDocument/2006/relationships/image" Target="../media/image8.emf"/><Relationship Id="rId5" Type="http://schemas.openxmlformats.org/officeDocument/2006/relationships/oleObject" Target="../embeddings/oleObject195.bin"/><Relationship Id="rId4"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image" Target="../media/image7.png"/><Relationship Id="rId2" Type="http://schemas.openxmlformats.org/officeDocument/2006/relationships/tags" Target="../tags/tag344.xml"/><Relationship Id="rId1" Type="http://schemas.openxmlformats.org/officeDocument/2006/relationships/vmlDrawing" Target="../drawings/vmlDrawing196.vml"/><Relationship Id="rId6" Type="http://schemas.openxmlformats.org/officeDocument/2006/relationships/image" Target="../media/image8.emf"/><Relationship Id="rId5" Type="http://schemas.openxmlformats.org/officeDocument/2006/relationships/oleObject" Target="../embeddings/oleObject196.bin"/><Relationship Id="rId4"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image" Target="../media/image6.png"/><Relationship Id="rId2" Type="http://schemas.openxmlformats.org/officeDocument/2006/relationships/tags" Target="../tags/tag346.xml"/><Relationship Id="rId1" Type="http://schemas.openxmlformats.org/officeDocument/2006/relationships/vmlDrawing" Target="../drawings/vmlDrawing197.vml"/><Relationship Id="rId6" Type="http://schemas.openxmlformats.org/officeDocument/2006/relationships/image" Target="../media/image5.emf"/><Relationship Id="rId5" Type="http://schemas.openxmlformats.org/officeDocument/2006/relationships/oleObject" Target="../embeddings/oleObject197.bin"/><Relationship Id="rId4"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3" Type="http://schemas.openxmlformats.org/officeDocument/2006/relationships/tags" Target="../tags/tag348.xml"/><Relationship Id="rId7" Type="http://schemas.openxmlformats.org/officeDocument/2006/relationships/image" Target="../media/image8.emf"/><Relationship Id="rId2" Type="http://schemas.openxmlformats.org/officeDocument/2006/relationships/vmlDrawing" Target="../drawings/vmlDrawing198.vml"/><Relationship Id="rId1" Type="http://schemas.openxmlformats.org/officeDocument/2006/relationships/themeOverride" Target="../theme/themeOverride91.xml"/><Relationship Id="rId6" Type="http://schemas.openxmlformats.org/officeDocument/2006/relationships/oleObject" Target="../embeddings/oleObject198.bin"/><Relationship Id="rId5" Type="http://schemas.openxmlformats.org/officeDocument/2006/relationships/slideMaster" Target="../slideMasters/slideMaster5.xml"/><Relationship Id="rId4" Type="http://schemas.openxmlformats.org/officeDocument/2006/relationships/tags" Target="../tags/tag349.xml"/></Relationships>
</file>

<file path=ppt/slideLayouts/_rels/slideLayout20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92.xml"/></Relationships>
</file>

<file path=ppt/slideLayouts/_rels/slideLayout208.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image" Target="../media/image8.emf"/><Relationship Id="rId2" Type="http://schemas.openxmlformats.org/officeDocument/2006/relationships/vmlDrawing" Target="../drawings/vmlDrawing199.vml"/><Relationship Id="rId1" Type="http://schemas.openxmlformats.org/officeDocument/2006/relationships/themeOverride" Target="../theme/themeOverride93.xml"/><Relationship Id="rId6" Type="http://schemas.openxmlformats.org/officeDocument/2006/relationships/oleObject" Target="../embeddings/oleObject199.bin"/><Relationship Id="rId5" Type="http://schemas.openxmlformats.org/officeDocument/2006/relationships/slideMaster" Target="../slideMasters/slideMaster5.xml"/><Relationship Id="rId4" Type="http://schemas.openxmlformats.org/officeDocument/2006/relationships/tags" Target="../tags/tag351.xml"/></Relationships>
</file>

<file path=ppt/slideLayouts/_rels/slideLayout209.xml.rels><?xml version="1.0" encoding="UTF-8" standalone="yes"?>
<Relationships xmlns="http://schemas.openxmlformats.org/package/2006/relationships"><Relationship Id="rId3" Type="http://schemas.openxmlformats.org/officeDocument/2006/relationships/tags" Target="../tags/tag352.xml"/><Relationship Id="rId7" Type="http://schemas.openxmlformats.org/officeDocument/2006/relationships/image" Target="../media/image8.emf"/><Relationship Id="rId2" Type="http://schemas.openxmlformats.org/officeDocument/2006/relationships/vmlDrawing" Target="../drawings/vmlDrawing200.vml"/><Relationship Id="rId1" Type="http://schemas.openxmlformats.org/officeDocument/2006/relationships/themeOverride" Target="../theme/themeOverride94.xml"/><Relationship Id="rId6" Type="http://schemas.openxmlformats.org/officeDocument/2006/relationships/oleObject" Target="../embeddings/oleObject200.bin"/><Relationship Id="rId5" Type="http://schemas.openxmlformats.org/officeDocument/2006/relationships/slideMaster" Target="../slideMasters/slideMaster5.xml"/><Relationship Id="rId4" Type="http://schemas.openxmlformats.org/officeDocument/2006/relationships/tags" Target="../tags/tag353.xml"/></Relationships>
</file>

<file path=ppt/slideLayouts/_rels/slideLayout210.xml.rels><?xml version="1.0" encoding="UTF-8" standalone="yes"?>
<Relationships xmlns="http://schemas.openxmlformats.org/package/2006/relationships"><Relationship Id="rId3" Type="http://schemas.openxmlformats.org/officeDocument/2006/relationships/tags" Target="../tags/tag354.xml"/><Relationship Id="rId7" Type="http://schemas.openxmlformats.org/officeDocument/2006/relationships/image" Target="../media/image8.emf"/><Relationship Id="rId2" Type="http://schemas.openxmlformats.org/officeDocument/2006/relationships/vmlDrawing" Target="../drawings/vmlDrawing201.vml"/><Relationship Id="rId1" Type="http://schemas.openxmlformats.org/officeDocument/2006/relationships/themeOverride" Target="../theme/themeOverride95.xml"/><Relationship Id="rId6" Type="http://schemas.openxmlformats.org/officeDocument/2006/relationships/oleObject" Target="../embeddings/oleObject201.bin"/><Relationship Id="rId5" Type="http://schemas.openxmlformats.org/officeDocument/2006/relationships/slideMaster" Target="../slideMasters/slideMaster5.xml"/><Relationship Id="rId4" Type="http://schemas.openxmlformats.org/officeDocument/2006/relationships/tags" Target="../tags/tag355.xml"/></Relationships>
</file>

<file path=ppt/slideLayouts/_rels/slideLayout211.xml.rels><?xml version="1.0" encoding="UTF-8" standalone="yes"?>
<Relationships xmlns="http://schemas.openxmlformats.org/package/2006/relationships"><Relationship Id="rId3" Type="http://schemas.openxmlformats.org/officeDocument/2006/relationships/tags" Target="../tags/tag356.xml"/><Relationship Id="rId7" Type="http://schemas.openxmlformats.org/officeDocument/2006/relationships/image" Target="../media/image8.emf"/><Relationship Id="rId2" Type="http://schemas.openxmlformats.org/officeDocument/2006/relationships/vmlDrawing" Target="../drawings/vmlDrawing202.vml"/><Relationship Id="rId1" Type="http://schemas.openxmlformats.org/officeDocument/2006/relationships/themeOverride" Target="../theme/themeOverride96.xml"/><Relationship Id="rId6" Type="http://schemas.openxmlformats.org/officeDocument/2006/relationships/oleObject" Target="../embeddings/oleObject202.bin"/><Relationship Id="rId5" Type="http://schemas.openxmlformats.org/officeDocument/2006/relationships/slideMaster" Target="../slideMasters/slideMaster5.xml"/><Relationship Id="rId4" Type="http://schemas.openxmlformats.org/officeDocument/2006/relationships/tags" Target="../tags/tag357.xml"/></Relationships>
</file>

<file path=ppt/slideLayouts/_rels/slideLayout212.xml.rels><?xml version="1.0" encoding="UTF-8" standalone="yes"?>
<Relationships xmlns="http://schemas.openxmlformats.org/package/2006/relationships"><Relationship Id="rId3" Type="http://schemas.openxmlformats.org/officeDocument/2006/relationships/tags" Target="../tags/tag358.xml"/><Relationship Id="rId7" Type="http://schemas.openxmlformats.org/officeDocument/2006/relationships/image" Target="../media/image8.emf"/><Relationship Id="rId2" Type="http://schemas.openxmlformats.org/officeDocument/2006/relationships/vmlDrawing" Target="../drawings/vmlDrawing203.vml"/><Relationship Id="rId1" Type="http://schemas.openxmlformats.org/officeDocument/2006/relationships/themeOverride" Target="../theme/themeOverride97.xml"/><Relationship Id="rId6" Type="http://schemas.openxmlformats.org/officeDocument/2006/relationships/oleObject" Target="../embeddings/oleObject203.bin"/><Relationship Id="rId5" Type="http://schemas.openxmlformats.org/officeDocument/2006/relationships/slideMaster" Target="../slideMasters/slideMaster5.xml"/><Relationship Id="rId4" Type="http://schemas.openxmlformats.org/officeDocument/2006/relationships/tags" Target="../tags/tag359.xml"/></Relationships>
</file>

<file path=ppt/slideLayouts/_rels/slideLayout213.xml.rels><?xml version="1.0" encoding="UTF-8" standalone="yes"?>
<Relationships xmlns="http://schemas.openxmlformats.org/package/2006/relationships"><Relationship Id="rId3" Type="http://schemas.openxmlformats.org/officeDocument/2006/relationships/tags" Target="../tags/tag360.xml"/><Relationship Id="rId7" Type="http://schemas.openxmlformats.org/officeDocument/2006/relationships/image" Target="../media/image8.emf"/><Relationship Id="rId2" Type="http://schemas.openxmlformats.org/officeDocument/2006/relationships/vmlDrawing" Target="../drawings/vmlDrawing204.vml"/><Relationship Id="rId1" Type="http://schemas.openxmlformats.org/officeDocument/2006/relationships/themeOverride" Target="../theme/themeOverride98.xml"/><Relationship Id="rId6" Type="http://schemas.openxmlformats.org/officeDocument/2006/relationships/oleObject" Target="../embeddings/oleObject204.bin"/><Relationship Id="rId5" Type="http://schemas.openxmlformats.org/officeDocument/2006/relationships/slideMaster" Target="../slideMasters/slideMaster5.xml"/><Relationship Id="rId4" Type="http://schemas.openxmlformats.org/officeDocument/2006/relationships/tags" Target="../tags/tag361.xml"/></Relationships>
</file>

<file path=ppt/slideLayouts/_rels/slideLayout214.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image" Target="../media/image8.emf"/><Relationship Id="rId2" Type="http://schemas.openxmlformats.org/officeDocument/2006/relationships/vmlDrawing" Target="../drawings/vmlDrawing205.vml"/><Relationship Id="rId1" Type="http://schemas.openxmlformats.org/officeDocument/2006/relationships/themeOverride" Target="../theme/themeOverride99.xml"/><Relationship Id="rId6" Type="http://schemas.openxmlformats.org/officeDocument/2006/relationships/oleObject" Target="../embeddings/oleObject205.bin"/><Relationship Id="rId5" Type="http://schemas.openxmlformats.org/officeDocument/2006/relationships/slideMaster" Target="../slideMasters/slideMaster5.xml"/><Relationship Id="rId4" Type="http://schemas.openxmlformats.org/officeDocument/2006/relationships/tags" Target="../tags/tag363.xml"/></Relationships>
</file>

<file path=ppt/slideLayouts/_rels/slideLayout215.xml.rels><?xml version="1.0" encoding="UTF-8" standalone="yes"?>
<Relationships xmlns="http://schemas.openxmlformats.org/package/2006/relationships"><Relationship Id="rId3" Type="http://schemas.openxmlformats.org/officeDocument/2006/relationships/tags" Target="../tags/tag365.xml"/><Relationship Id="rId7" Type="http://schemas.openxmlformats.org/officeDocument/2006/relationships/image" Target="../media/image9.png"/><Relationship Id="rId2" Type="http://schemas.openxmlformats.org/officeDocument/2006/relationships/tags" Target="../tags/tag364.xml"/><Relationship Id="rId1" Type="http://schemas.openxmlformats.org/officeDocument/2006/relationships/vmlDrawing" Target="../drawings/vmlDrawing206.vml"/><Relationship Id="rId6" Type="http://schemas.openxmlformats.org/officeDocument/2006/relationships/image" Target="../media/image5.emf"/><Relationship Id="rId5" Type="http://schemas.openxmlformats.org/officeDocument/2006/relationships/oleObject" Target="../embeddings/oleObject206.bin"/><Relationship Id="rId4" Type="http://schemas.openxmlformats.org/officeDocument/2006/relationships/slideMaster" Target="../slideMasters/slideMaster5.xml"/></Relationships>
</file>

<file path=ppt/slideLayouts/_rels/slideLayout216.xml.rels><?xml version="1.0" encoding="UTF-8" standalone="yes"?>
<Relationships xmlns="http://schemas.openxmlformats.org/package/2006/relationships"><Relationship Id="rId3" Type="http://schemas.openxmlformats.org/officeDocument/2006/relationships/tags" Target="../tags/tag366.xml"/><Relationship Id="rId7" Type="http://schemas.openxmlformats.org/officeDocument/2006/relationships/image" Target="../media/image8.emf"/><Relationship Id="rId2" Type="http://schemas.openxmlformats.org/officeDocument/2006/relationships/vmlDrawing" Target="../drawings/vmlDrawing207.vml"/><Relationship Id="rId1" Type="http://schemas.openxmlformats.org/officeDocument/2006/relationships/themeOverride" Target="../theme/themeOverride100.xml"/><Relationship Id="rId6" Type="http://schemas.openxmlformats.org/officeDocument/2006/relationships/oleObject" Target="../embeddings/oleObject207.bin"/><Relationship Id="rId5" Type="http://schemas.openxmlformats.org/officeDocument/2006/relationships/slideMaster" Target="../slideMasters/slideMaster5.xml"/><Relationship Id="rId4" Type="http://schemas.openxmlformats.org/officeDocument/2006/relationships/tags" Target="../tags/tag367.xml"/></Relationships>
</file>

<file path=ppt/slideLayouts/_rels/slideLayout21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101.xml"/></Relationships>
</file>

<file path=ppt/slideLayouts/_rels/slideLayout218.xml.rels><?xml version="1.0" encoding="UTF-8" standalone="yes"?>
<Relationships xmlns="http://schemas.openxmlformats.org/package/2006/relationships"><Relationship Id="rId3" Type="http://schemas.openxmlformats.org/officeDocument/2006/relationships/tags" Target="../tags/tag368.xml"/><Relationship Id="rId7" Type="http://schemas.openxmlformats.org/officeDocument/2006/relationships/image" Target="../media/image8.emf"/><Relationship Id="rId2" Type="http://schemas.openxmlformats.org/officeDocument/2006/relationships/vmlDrawing" Target="../drawings/vmlDrawing208.vml"/><Relationship Id="rId1" Type="http://schemas.openxmlformats.org/officeDocument/2006/relationships/themeOverride" Target="../theme/themeOverride102.xml"/><Relationship Id="rId6" Type="http://schemas.openxmlformats.org/officeDocument/2006/relationships/oleObject" Target="../embeddings/oleObject208.bin"/><Relationship Id="rId5" Type="http://schemas.openxmlformats.org/officeDocument/2006/relationships/slideMaster" Target="../slideMasters/slideMaster5.xml"/><Relationship Id="rId4" Type="http://schemas.openxmlformats.org/officeDocument/2006/relationships/tags" Target="../tags/tag369.xml"/></Relationships>
</file>

<file path=ppt/slideLayouts/_rels/slideLayout219.xml.rels><?xml version="1.0" encoding="UTF-8" standalone="yes"?>
<Relationships xmlns="http://schemas.openxmlformats.org/package/2006/relationships"><Relationship Id="rId3" Type="http://schemas.openxmlformats.org/officeDocument/2006/relationships/tags" Target="../tags/tag370.xml"/><Relationship Id="rId7" Type="http://schemas.openxmlformats.org/officeDocument/2006/relationships/image" Target="../media/image8.emf"/><Relationship Id="rId2" Type="http://schemas.openxmlformats.org/officeDocument/2006/relationships/vmlDrawing" Target="../drawings/vmlDrawing209.vml"/><Relationship Id="rId1" Type="http://schemas.openxmlformats.org/officeDocument/2006/relationships/themeOverride" Target="../theme/themeOverride103.xml"/><Relationship Id="rId6" Type="http://schemas.openxmlformats.org/officeDocument/2006/relationships/oleObject" Target="../embeddings/oleObject209.bin"/><Relationship Id="rId5" Type="http://schemas.openxmlformats.org/officeDocument/2006/relationships/slideMaster" Target="../slideMasters/slideMaster5.xml"/><Relationship Id="rId4" Type="http://schemas.openxmlformats.org/officeDocument/2006/relationships/tags" Target="../tags/tag371.xml"/></Relationships>
</file>

<file path=ppt/slideLayouts/_rels/slideLayout220.xml.rels><?xml version="1.0" encoding="UTF-8" standalone="yes"?>
<Relationships xmlns="http://schemas.openxmlformats.org/package/2006/relationships"><Relationship Id="rId3" Type="http://schemas.openxmlformats.org/officeDocument/2006/relationships/tags" Target="../tags/tag372.xml"/><Relationship Id="rId7" Type="http://schemas.openxmlformats.org/officeDocument/2006/relationships/image" Target="../media/image8.emf"/><Relationship Id="rId2" Type="http://schemas.openxmlformats.org/officeDocument/2006/relationships/vmlDrawing" Target="../drawings/vmlDrawing210.vml"/><Relationship Id="rId1" Type="http://schemas.openxmlformats.org/officeDocument/2006/relationships/themeOverride" Target="../theme/themeOverride104.xml"/><Relationship Id="rId6" Type="http://schemas.openxmlformats.org/officeDocument/2006/relationships/oleObject" Target="../embeddings/oleObject210.bin"/><Relationship Id="rId5" Type="http://schemas.openxmlformats.org/officeDocument/2006/relationships/slideMaster" Target="../slideMasters/slideMaster5.xml"/><Relationship Id="rId4" Type="http://schemas.openxmlformats.org/officeDocument/2006/relationships/tags" Target="../tags/tag373.xml"/></Relationships>
</file>

<file path=ppt/slideLayouts/_rels/slideLayout221.xml.rels><?xml version="1.0" encoding="UTF-8" standalone="yes"?>
<Relationships xmlns="http://schemas.openxmlformats.org/package/2006/relationships"><Relationship Id="rId3" Type="http://schemas.openxmlformats.org/officeDocument/2006/relationships/tags" Target="../tags/tag374.xml"/><Relationship Id="rId2" Type="http://schemas.openxmlformats.org/officeDocument/2006/relationships/vmlDrawing" Target="../drawings/vmlDrawing211.vml"/><Relationship Id="rId1" Type="http://schemas.openxmlformats.org/officeDocument/2006/relationships/themeOverride" Target="../theme/themeOverride105.xml"/><Relationship Id="rId6" Type="http://schemas.openxmlformats.org/officeDocument/2006/relationships/image" Target="../media/image8.emf"/><Relationship Id="rId5" Type="http://schemas.openxmlformats.org/officeDocument/2006/relationships/oleObject" Target="../embeddings/oleObject211.bin"/><Relationship Id="rId4" Type="http://schemas.openxmlformats.org/officeDocument/2006/relationships/slideMaster" Target="../slideMasters/slideMaster5.xml"/></Relationships>
</file>

<file path=ppt/slideLayouts/_rels/slideLayout222.xml.rels><?xml version="1.0" encoding="UTF-8" standalone="yes"?>
<Relationships xmlns="http://schemas.openxmlformats.org/package/2006/relationships"><Relationship Id="rId3" Type="http://schemas.openxmlformats.org/officeDocument/2006/relationships/tags" Target="../tags/tag375.xml"/><Relationship Id="rId7" Type="http://schemas.openxmlformats.org/officeDocument/2006/relationships/image" Target="../media/image8.emf"/><Relationship Id="rId2" Type="http://schemas.openxmlformats.org/officeDocument/2006/relationships/vmlDrawing" Target="../drawings/vmlDrawing212.vml"/><Relationship Id="rId1" Type="http://schemas.openxmlformats.org/officeDocument/2006/relationships/themeOverride" Target="../theme/themeOverride106.xml"/><Relationship Id="rId6" Type="http://schemas.openxmlformats.org/officeDocument/2006/relationships/oleObject" Target="../embeddings/oleObject212.bin"/><Relationship Id="rId5" Type="http://schemas.openxmlformats.org/officeDocument/2006/relationships/slideMaster" Target="../slideMasters/slideMaster5.xml"/><Relationship Id="rId4" Type="http://schemas.openxmlformats.org/officeDocument/2006/relationships/tags" Target="../tags/tag376.xml"/></Relationships>
</file>

<file path=ppt/slideLayouts/_rels/slideLayout223.xml.rels><?xml version="1.0" encoding="UTF-8" standalone="yes"?>
<Relationships xmlns="http://schemas.openxmlformats.org/package/2006/relationships"><Relationship Id="rId3" Type="http://schemas.openxmlformats.org/officeDocument/2006/relationships/tags" Target="../tags/tag377.xml"/><Relationship Id="rId7" Type="http://schemas.openxmlformats.org/officeDocument/2006/relationships/image" Target="../media/image8.emf"/><Relationship Id="rId2" Type="http://schemas.openxmlformats.org/officeDocument/2006/relationships/vmlDrawing" Target="../drawings/vmlDrawing213.vml"/><Relationship Id="rId1" Type="http://schemas.openxmlformats.org/officeDocument/2006/relationships/themeOverride" Target="../theme/themeOverride107.xml"/><Relationship Id="rId6" Type="http://schemas.openxmlformats.org/officeDocument/2006/relationships/oleObject" Target="../embeddings/oleObject213.bin"/><Relationship Id="rId5" Type="http://schemas.openxmlformats.org/officeDocument/2006/relationships/slideMaster" Target="../slideMasters/slideMaster5.xml"/><Relationship Id="rId4" Type="http://schemas.openxmlformats.org/officeDocument/2006/relationships/tags" Target="../tags/tag378.xml"/></Relationships>
</file>

<file path=ppt/slideLayouts/_rels/slideLayout224.xml.rels><?xml version="1.0" encoding="UTF-8" standalone="yes"?>
<Relationships xmlns="http://schemas.openxmlformats.org/package/2006/relationships"><Relationship Id="rId3" Type="http://schemas.openxmlformats.org/officeDocument/2006/relationships/tags" Target="../tags/tag379.xml"/><Relationship Id="rId7" Type="http://schemas.openxmlformats.org/officeDocument/2006/relationships/image" Target="../media/image8.emf"/><Relationship Id="rId2" Type="http://schemas.openxmlformats.org/officeDocument/2006/relationships/vmlDrawing" Target="../drawings/vmlDrawing214.vml"/><Relationship Id="rId1" Type="http://schemas.openxmlformats.org/officeDocument/2006/relationships/themeOverride" Target="../theme/themeOverride108.xml"/><Relationship Id="rId6" Type="http://schemas.openxmlformats.org/officeDocument/2006/relationships/oleObject" Target="../embeddings/oleObject214.bin"/><Relationship Id="rId5" Type="http://schemas.openxmlformats.org/officeDocument/2006/relationships/slideMaster" Target="../slideMasters/slideMaster5.xml"/><Relationship Id="rId4" Type="http://schemas.openxmlformats.org/officeDocument/2006/relationships/tags" Target="../tags/tag380.xml"/></Relationships>
</file>

<file path=ppt/slideLayouts/_rels/slideLayout225.xml.rels><?xml version="1.0" encoding="UTF-8" standalone="yes"?>
<Relationships xmlns="http://schemas.openxmlformats.org/package/2006/relationships"><Relationship Id="rId3" Type="http://schemas.openxmlformats.org/officeDocument/2006/relationships/tags" Target="../tags/tag382.xml"/><Relationship Id="rId7" Type="http://schemas.openxmlformats.org/officeDocument/2006/relationships/image" Target="../media/image9.png"/><Relationship Id="rId2" Type="http://schemas.openxmlformats.org/officeDocument/2006/relationships/tags" Target="../tags/tag381.xml"/><Relationship Id="rId1" Type="http://schemas.openxmlformats.org/officeDocument/2006/relationships/vmlDrawing" Target="../drawings/vmlDrawing215.vml"/><Relationship Id="rId6" Type="http://schemas.openxmlformats.org/officeDocument/2006/relationships/image" Target="../media/image5.emf"/><Relationship Id="rId5" Type="http://schemas.openxmlformats.org/officeDocument/2006/relationships/oleObject" Target="../embeddings/oleObject215.bin"/><Relationship Id="rId4"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3" Type="http://schemas.openxmlformats.org/officeDocument/2006/relationships/tags" Target="../tags/tag383.xml"/><Relationship Id="rId7" Type="http://schemas.openxmlformats.org/officeDocument/2006/relationships/image" Target="../media/image8.emf"/><Relationship Id="rId2" Type="http://schemas.openxmlformats.org/officeDocument/2006/relationships/vmlDrawing" Target="../drawings/vmlDrawing216.vml"/><Relationship Id="rId1" Type="http://schemas.openxmlformats.org/officeDocument/2006/relationships/themeOverride" Target="../theme/themeOverride109.xml"/><Relationship Id="rId6" Type="http://schemas.openxmlformats.org/officeDocument/2006/relationships/oleObject" Target="../embeddings/oleObject216.bin"/><Relationship Id="rId5" Type="http://schemas.openxmlformats.org/officeDocument/2006/relationships/slideMaster" Target="../slideMasters/slideMaster5.xml"/><Relationship Id="rId4" Type="http://schemas.openxmlformats.org/officeDocument/2006/relationships/tags" Target="../tags/tag384.xml"/></Relationships>
</file>

<file path=ppt/slideLayouts/_rels/slideLayout227.xml.rels><?xml version="1.0" encoding="UTF-8" standalone="yes"?>
<Relationships xmlns="http://schemas.openxmlformats.org/package/2006/relationships"><Relationship Id="rId3" Type="http://schemas.openxmlformats.org/officeDocument/2006/relationships/tags" Target="../tags/tag385.xml"/><Relationship Id="rId7" Type="http://schemas.openxmlformats.org/officeDocument/2006/relationships/image" Target="../media/image8.emf"/><Relationship Id="rId2" Type="http://schemas.openxmlformats.org/officeDocument/2006/relationships/vmlDrawing" Target="../drawings/vmlDrawing217.vml"/><Relationship Id="rId1" Type="http://schemas.openxmlformats.org/officeDocument/2006/relationships/themeOverride" Target="../theme/themeOverride110.xml"/><Relationship Id="rId6" Type="http://schemas.openxmlformats.org/officeDocument/2006/relationships/oleObject" Target="../embeddings/oleObject217.bin"/><Relationship Id="rId5" Type="http://schemas.openxmlformats.org/officeDocument/2006/relationships/slideMaster" Target="../slideMasters/slideMaster5.xml"/><Relationship Id="rId4" Type="http://schemas.openxmlformats.org/officeDocument/2006/relationships/tags" Target="../tags/tag386.xml"/></Relationships>
</file>

<file path=ppt/slideLayouts/_rels/slideLayout228.xml.rels><?xml version="1.0" encoding="UTF-8" standalone="yes"?>
<Relationships xmlns="http://schemas.openxmlformats.org/package/2006/relationships"><Relationship Id="rId3" Type="http://schemas.openxmlformats.org/officeDocument/2006/relationships/tags" Target="../tags/tag387.xml"/><Relationship Id="rId7" Type="http://schemas.openxmlformats.org/officeDocument/2006/relationships/image" Target="../media/image8.emf"/><Relationship Id="rId2" Type="http://schemas.openxmlformats.org/officeDocument/2006/relationships/vmlDrawing" Target="../drawings/vmlDrawing218.vml"/><Relationship Id="rId1" Type="http://schemas.openxmlformats.org/officeDocument/2006/relationships/themeOverride" Target="../theme/themeOverride111.xml"/><Relationship Id="rId6" Type="http://schemas.openxmlformats.org/officeDocument/2006/relationships/oleObject" Target="../embeddings/oleObject218.bin"/><Relationship Id="rId5" Type="http://schemas.openxmlformats.org/officeDocument/2006/relationships/slideMaster" Target="../slideMasters/slideMaster5.xml"/><Relationship Id="rId4" Type="http://schemas.openxmlformats.org/officeDocument/2006/relationships/tags" Target="../tags/tag388.xml"/></Relationships>
</file>

<file path=ppt/slideLayouts/_rels/slideLayout229.xml.rels><?xml version="1.0" encoding="UTF-8" standalone="yes"?>
<Relationships xmlns="http://schemas.openxmlformats.org/package/2006/relationships"><Relationship Id="rId3" Type="http://schemas.openxmlformats.org/officeDocument/2006/relationships/tags" Target="../tags/tag389.xml"/><Relationship Id="rId7" Type="http://schemas.openxmlformats.org/officeDocument/2006/relationships/image" Target="../media/image8.emf"/><Relationship Id="rId2" Type="http://schemas.openxmlformats.org/officeDocument/2006/relationships/vmlDrawing" Target="../drawings/vmlDrawing219.vml"/><Relationship Id="rId1" Type="http://schemas.openxmlformats.org/officeDocument/2006/relationships/themeOverride" Target="../theme/themeOverride112.xml"/><Relationship Id="rId6" Type="http://schemas.openxmlformats.org/officeDocument/2006/relationships/oleObject" Target="../embeddings/oleObject219.bin"/><Relationship Id="rId5" Type="http://schemas.openxmlformats.org/officeDocument/2006/relationships/slideMaster" Target="../slideMasters/slideMaster5.xml"/><Relationship Id="rId4" Type="http://schemas.openxmlformats.org/officeDocument/2006/relationships/tags" Target="../tags/tag390.xml"/></Relationships>
</file>

<file path=ppt/slideLayouts/_rels/slideLayout230.xml.rels><?xml version="1.0" encoding="UTF-8" standalone="yes"?>
<Relationships xmlns="http://schemas.openxmlformats.org/package/2006/relationships"><Relationship Id="rId3" Type="http://schemas.openxmlformats.org/officeDocument/2006/relationships/tags" Target="../tags/tag391.xml"/><Relationship Id="rId7" Type="http://schemas.openxmlformats.org/officeDocument/2006/relationships/image" Target="../media/image8.emf"/><Relationship Id="rId2" Type="http://schemas.openxmlformats.org/officeDocument/2006/relationships/vmlDrawing" Target="../drawings/vmlDrawing220.vml"/><Relationship Id="rId1" Type="http://schemas.openxmlformats.org/officeDocument/2006/relationships/themeOverride" Target="../theme/themeOverride113.xml"/><Relationship Id="rId6" Type="http://schemas.openxmlformats.org/officeDocument/2006/relationships/oleObject" Target="../embeddings/oleObject220.bin"/><Relationship Id="rId5" Type="http://schemas.openxmlformats.org/officeDocument/2006/relationships/slideMaster" Target="../slideMasters/slideMaster5.xml"/><Relationship Id="rId4" Type="http://schemas.openxmlformats.org/officeDocument/2006/relationships/tags" Target="../tags/tag392.xml"/></Relationships>
</file>

<file path=ppt/slideLayouts/_rels/slideLayout231.xml.rels><?xml version="1.0" encoding="UTF-8" standalone="yes"?>
<Relationships xmlns="http://schemas.openxmlformats.org/package/2006/relationships"><Relationship Id="rId3" Type="http://schemas.openxmlformats.org/officeDocument/2006/relationships/tags" Target="../tags/tag393.xml"/><Relationship Id="rId7" Type="http://schemas.openxmlformats.org/officeDocument/2006/relationships/image" Target="../media/image8.emf"/><Relationship Id="rId2" Type="http://schemas.openxmlformats.org/officeDocument/2006/relationships/vmlDrawing" Target="../drawings/vmlDrawing221.vml"/><Relationship Id="rId1" Type="http://schemas.openxmlformats.org/officeDocument/2006/relationships/themeOverride" Target="../theme/themeOverride114.xml"/><Relationship Id="rId6" Type="http://schemas.openxmlformats.org/officeDocument/2006/relationships/oleObject" Target="../embeddings/oleObject221.bin"/><Relationship Id="rId5" Type="http://schemas.openxmlformats.org/officeDocument/2006/relationships/slideMaster" Target="../slideMasters/slideMaster5.xml"/><Relationship Id="rId4" Type="http://schemas.openxmlformats.org/officeDocument/2006/relationships/tags" Target="../tags/tag394.xml"/></Relationships>
</file>

<file path=ppt/slideLayouts/_rels/slideLayout232.xml.rels><?xml version="1.0" encoding="UTF-8" standalone="yes"?>
<Relationships xmlns="http://schemas.openxmlformats.org/package/2006/relationships"><Relationship Id="rId3" Type="http://schemas.openxmlformats.org/officeDocument/2006/relationships/tags" Target="../tags/tag395.xml"/><Relationship Id="rId2" Type="http://schemas.openxmlformats.org/officeDocument/2006/relationships/vmlDrawing" Target="../drawings/vmlDrawing222.vml"/><Relationship Id="rId1" Type="http://schemas.openxmlformats.org/officeDocument/2006/relationships/themeOverride" Target="../theme/themeOverride115.xml"/><Relationship Id="rId6" Type="http://schemas.openxmlformats.org/officeDocument/2006/relationships/image" Target="../media/image8.emf"/><Relationship Id="rId5" Type="http://schemas.openxmlformats.org/officeDocument/2006/relationships/oleObject" Target="../embeddings/oleObject222.bin"/><Relationship Id="rId4"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3" Type="http://schemas.openxmlformats.org/officeDocument/2006/relationships/tags" Target="../tags/tag396.xml"/><Relationship Id="rId7" Type="http://schemas.openxmlformats.org/officeDocument/2006/relationships/image" Target="../media/image8.emf"/><Relationship Id="rId2" Type="http://schemas.openxmlformats.org/officeDocument/2006/relationships/vmlDrawing" Target="../drawings/vmlDrawing223.vml"/><Relationship Id="rId1" Type="http://schemas.openxmlformats.org/officeDocument/2006/relationships/themeOverride" Target="../theme/themeOverride116.xml"/><Relationship Id="rId6" Type="http://schemas.openxmlformats.org/officeDocument/2006/relationships/oleObject" Target="../embeddings/oleObject223.bin"/><Relationship Id="rId5" Type="http://schemas.openxmlformats.org/officeDocument/2006/relationships/slideMaster" Target="../slideMasters/slideMaster5.xml"/><Relationship Id="rId4" Type="http://schemas.openxmlformats.org/officeDocument/2006/relationships/tags" Target="../tags/tag397.xml"/></Relationships>
</file>

<file path=ppt/slideLayouts/_rels/slideLayout234.xml.rels><?xml version="1.0" encoding="UTF-8" standalone="yes"?>
<Relationships xmlns="http://schemas.openxmlformats.org/package/2006/relationships"><Relationship Id="rId3" Type="http://schemas.openxmlformats.org/officeDocument/2006/relationships/tags" Target="../tags/tag398.xml"/><Relationship Id="rId7" Type="http://schemas.openxmlformats.org/officeDocument/2006/relationships/image" Target="../media/image8.emf"/><Relationship Id="rId2" Type="http://schemas.openxmlformats.org/officeDocument/2006/relationships/vmlDrawing" Target="../drawings/vmlDrawing224.vml"/><Relationship Id="rId1" Type="http://schemas.openxmlformats.org/officeDocument/2006/relationships/themeOverride" Target="../theme/themeOverride117.xml"/><Relationship Id="rId6" Type="http://schemas.openxmlformats.org/officeDocument/2006/relationships/oleObject" Target="../embeddings/oleObject224.bin"/><Relationship Id="rId5" Type="http://schemas.openxmlformats.org/officeDocument/2006/relationships/slideMaster" Target="../slideMasters/slideMaster5.xml"/><Relationship Id="rId4" Type="http://schemas.openxmlformats.org/officeDocument/2006/relationships/tags" Target="../tags/tag399.xml"/></Relationships>
</file>

<file path=ppt/slideLayouts/_rels/slideLayout235.xml.rels><?xml version="1.0" encoding="UTF-8" standalone="yes"?>
<Relationships xmlns="http://schemas.openxmlformats.org/package/2006/relationships"><Relationship Id="rId3" Type="http://schemas.openxmlformats.org/officeDocument/2006/relationships/tags" Target="../tags/tag401.xml"/><Relationship Id="rId7" Type="http://schemas.openxmlformats.org/officeDocument/2006/relationships/image" Target="../media/image9.png"/><Relationship Id="rId2" Type="http://schemas.openxmlformats.org/officeDocument/2006/relationships/tags" Target="../tags/tag400.xml"/><Relationship Id="rId1" Type="http://schemas.openxmlformats.org/officeDocument/2006/relationships/vmlDrawing" Target="../drawings/vmlDrawing225.vml"/><Relationship Id="rId6" Type="http://schemas.openxmlformats.org/officeDocument/2006/relationships/image" Target="../media/image5.emf"/><Relationship Id="rId5" Type="http://schemas.openxmlformats.org/officeDocument/2006/relationships/oleObject" Target="../embeddings/oleObject225.bin"/><Relationship Id="rId4"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3" Type="http://schemas.openxmlformats.org/officeDocument/2006/relationships/tags" Target="../tags/tag402.xml"/><Relationship Id="rId7" Type="http://schemas.openxmlformats.org/officeDocument/2006/relationships/image" Target="../media/image8.emf"/><Relationship Id="rId2" Type="http://schemas.openxmlformats.org/officeDocument/2006/relationships/vmlDrawing" Target="../drawings/vmlDrawing226.vml"/><Relationship Id="rId1" Type="http://schemas.openxmlformats.org/officeDocument/2006/relationships/themeOverride" Target="../theme/themeOverride118.xml"/><Relationship Id="rId6" Type="http://schemas.openxmlformats.org/officeDocument/2006/relationships/oleObject" Target="../embeddings/oleObject226.bin"/><Relationship Id="rId5" Type="http://schemas.openxmlformats.org/officeDocument/2006/relationships/slideMaster" Target="../slideMasters/slideMaster5.xml"/><Relationship Id="rId4" Type="http://schemas.openxmlformats.org/officeDocument/2006/relationships/tags" Target="../tags/tag403.xml"/></Relationships>
</file>

<file path=ppt/slideLayouts/_rels/slideLayout237.xml.rels><?xml version="1.0" encoding="UTF-8" standalone="yes"?>
<Relationships xmlns="http://schemas.openxmlformats.org/package/2006/relationships"><Relationship Id="rId3" Type="http://schemas.openxmlformats.org/officeDocument/2006/relationships/tags" Target="../tags/tag404.xml"/><Relationship Id="rId7" Type="http://schemas.openxmlformats.org/officeDocument/2006/relationships/image" Target="../media/image8.emf"/><Relationship Id="rId2" Type="http://schemas.openxmlformats.org/officeDocument/2006/relationships/vmlDrawing" Target="../drawings/vmlDrawing227.vml"/><Relationship Id="rId1" Type="http://schemas.openxmlformats.org/officeDocument/2006/relationships/themeOverride" Target="../theme/themeOverride119.xml"/><Relationship Id="rId6" Type="http://schemas.openxmlformats.org/officeDocument/2006/relationships/oleObject" Target="../embeddings/oleObject227.bin"/><Relationship Id="rId5" Type="http://schemas.openxmlformats.org/officeDocument/2006/relationships/slideMaster" Target="../slideMasters/slideMaster5.xml"/><Relationship Id="rId4" Type="http://schemas.openxmlformats.org/officeDocument/2006/relationships/tags" Target="../tags/tag405.xml"/></Relationships>
</file>

<file path=ppt/slideLayouts/_rels/slideLayout238.xml.rels><?xml version="1.0" encoding="UTF-8" standalone="yes"?>
<Relationships xmlns="http://schemas.openxmlformats.org/package/2006/relationships"><Relationship Id="rId3" Type="http://schemas.openxmlformats.org/officeDocument/2006/relationships/tags" Target="../tags/tag406.xml"/><Relationship Id="rId7" Type="http://schemas.openxmlformats.org/officeDocument/2006/relationships/image" Target="../media/image8.emf"/><Relationship Id="rId2" Type="http://schemas.openxmlformats.org/officeDocument/2006/relationships/vmlDrawing" Target="../drawings/vmlDrawing228.vml"/><Relationship Id="rId1" Type="http://schemas.openxmlformats.org/officeDocument/2006/relationships/themeOverride" Target="../theme/themeOverride120.xml"/><Relationship Id="rId6" Type="http://schemas.openxmlformats.org/officeDocument/2006/relationships/oleObject" Target="../embeddings/oleObject228.bin"/><Relationship Id="rId5" Type="http://schemas.openxmlformats.org/officeDocument/2006/relationships/slideMaster" Target="../slideMasters/slideMaster5.xml"/><Relationship Id="rId4" Type="http://schemas.openxmlformats.org/officeDocument/2006/relationships/tags" Target="../tags/tag407.xml"/></Relationships>
</file>

<file path=ppt/slideLayouts/_rels/slideLayout239.xml.rels><?xml version="1.0" encoding="UTF-8" standalone="yes"?>
<Relationships xmlns="http://schemas.openxmlformats.org/package/2006/relationships"><Relationship Id="rId3" Type="http://schemas.openxmlformats.org/officeDocument/2006/relationships/tags" Target="../tags/tag408.xml"/><Relationship Id="rId7" Type="http://schemas.openxmlformats.org/officeDocument/2006/relationships/image" Target="../media/image8.emf"/><Relationship Id="rId2" Type="http://schemas.openxmlformats.org/officeDocument/2006/relationships/vmlDrawing" Target="../drawings/vmlDrawing229.vml"/><Relationship Id="rId1" Type="http://schemas.openxmlformats.org/officeDocument/2006/relationships/themeOverride" Target="../theme/themeOverride121.xml"/><Relationship Id="rId6" Type="http://schemas.openxmlformats.org/officeDocument/2006/relationships/oleObject" Target="../embeddings/oleObject229.bin"/><Relationship Id="rId5" Type="http://schemas.openxmlformats.org/officeDocument/2006/relationships/slideMaster" Target="../slideMasters/slideMaster5.xml"/><Relationship Id="rId4" Type="http://schemas.openxmlformats.org/officeDocument/2006/relationships/tags" Target="../tags/tag409.xml"/></Relationships>
</file>

<file path=ppt/slideLayouts/_rels/slideLayout240.xml.rels><?xml version="1.0" encoding="UTF-8" standalone="yes"?>
<Relationships xmlns="http://schemas.openxmlformats.org/package/2006/relationships"><Relationship Id="rId3" Type="http://schemas.openxmlformats.org/officeDocument/2006/relationships/tags" Target="../tags/tag410.xml"/><Relationship Id="rId7" Type="http://schemas.openxmlformats.org/officeDocument/2006/relationships/image" Target="../media/image8.emf"/><Relationship Id="rId2" Type="http://schemas.openxmlformats.org/officeDocument/2006/relationships/vmlDrawing" Target="../drawings/vmlDrawing230.vml"/><Relationship Id="rId1" Type="http://schemas.openxmlformats.org/officeDocument/2006/relationships/themeOverride" Target="../theme/themeOverride122.xml"/><Relationship Id="rId6" Type="http://schemas.openxmlformats.org/officeDocument/2006/relationships/oleObject" Target="../embeddings/oleObject230.bin"/><Relationship Id="rId5" Type="http://schemas.openxmlformats.org/officeDocument/2006/relationships/slideMaster" Target="../slideMasters/slideMaster5.xml"/><Relationship Id="rId4" Type="http://schemas.openxmlformats.org/officeDocument/2006/relationships/tags" Target="../tags/tag411.xml"/></Relationships>
</file>

<file path=ppt/slideLayouts/_rels/slideLayout241.xml.rels><?xml version="1.0" encoding="UTF-8" standalone="yes"?>
<Relationships xmlns="http://schemas.openxmlformats.org/package/2006/relationships"><Relationship Id="rId3" Type="http://schemas.openxmlformats.org/officeDocument/2006/relationships/tags" Target="../tags/tag412.xml"/><Relationship Id="rId7" Type="http://schemas.openxmlformats.org/officeDocument/2006/relationships/image" Target="../media/image8.emf"/><Relationship Id="rId2" Type="http://schemas.openxmlformats.org/officeDocument/2006/relationships/vmlDrawing" Target="../drawings/vmlDrawing231.vml"/><Relationship Id="rId1" Type="http://schemas.openxmlformats.org/officeDocument/2006/relationships/themeOverride" Target="../theme/themeOverride123.xml"/><Relationship Id="rId6" Type="http://schemas.openxmlformats.org/officeDocument/2006/relationships/oleObject" Target="../embeddings/oleObject231.bin"/><Relationship Id="rId5" Type="http://schemas.openxmlformats.org/officeDocument/2006/relationships/slideMaster" Target="../slideMasters/slideMaster5.xml"/><Relationship Id="rId4" Type="http://schemas.openxmlformats.org/officeDocument/2006/relationships/tags" Target="../tags/tag413.xml"/></Relationships>
</file>

<file path=ppt/slideLayouts/_rels/slideLayout242.xml.rels><?xml version="1.0" encoding="UTF-8" standalone="yes"?>
<Relationships xmlns="http://schemas.openxmlformats.org/package/2006/relationships"><Relationship Id="rId3" Type="http://schemas.openxmlformats.org/officeDocument/2006/relationships/tags" Target="../tags/tag414.xml"/><Relationship Id="rId2" Type="http://schemas.openxmlformats.org/officeDocument/2006/relationships/vmlDrawing" Target="../drawings/vmlDrawing232.vml"/><Relationship Id="rId1" Type="http://schemas.openxmlformats.org/officeDocument/2006/relationships/themeOverride" Target="../theme/themeOverride124.xml"/><Relationship Id="rId6" Type="http://schemas.openxmlformats.org/officeDocument/2006/relationships/image" Target="../media/image8.emf"/><Relationship Id="rId5" Type="http://schemas.openxmlformats.org/officeDocument/2006/relationships/oleObject" Target="../embeddings/oleObject232.bin"/><Relationship Id="rId4"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3" Type="http://schemas.openxmlformats.org/officeDocument/2006/relationships/tags" Target="../tags/tag415.xml"/><Relationship Id="rId7" Type="http://schemas.openxmlformats.org/officeDocument/2006/relationships/image" Target="../media/image8.emf"/><Relationship Id="rId2" Type="http://schemas.openxmlformats.org/officeDocument/2006/relationships/vmlDrawing" Target="../drawings/vmlDrawing233.vml"/><Relationship Id="rId1" Type="http://schemas.openxmlformats.org/officeDocument/2006/relationships/themeOverride" Target="../theme/themeOverride125.xml"/><Relationship Id="rId6" Type="http://schemas.openxmlformats.org/officeDocument/2006/relationships/oleObject" Target="../embeddings/oleObject233.bin"/><Relationship Id="rId5" Type="http://schemas.openxmlformats.org/officeDocument/2006/relationships/slideMaster" Target="../slideMasters/slideMaster5.xml"/><Relationship Id="rId4" Type="http://schemas.openxmlformats.org/officeDocument/2006/relationships/tags" Target="../tags/tag416.xml"/></Relationships>
</file>

<file path=ppt/slideLayouts/_rels/slideLayout244.xml.rels><?xml version="1.0" encoding="UTF-8" standalone="yes"?>
<Relationships xmlns="http://schemas.openxmlformats.org/package/2006/relationships"><Relationship Id="rId3" Type="http://schemas.openxmlformats.org/officeDocument/2006/relationships/tags" Target="../tags/tag417.xml"/><Relationship Id="rId7" Type="http://schemas.openxmlformats.org/officeDocument/2006/relationships/image" Target="../media/image8.emf"/><Relationship Id="rId2" Type="http://schemas.openxmlformats.org/officeDocument/2006/relationships/vmlDrawing" Target="../drawings/vmlDrawing234.vml"/><Relationship Id="rId1" Type="http://schemas.openxmlformats.org/officeDocument/2006/relationships/themeOverride" Target="../theme/themeOverride126.xml"/><Relationship Id="rId6" Type="http://schemas.openxmlformats.org/officeDocument/2006/relationships/oleObject" Target="../embeddings/oleObject234.bin"/><Relationship Id="rId5" Type="http://schemas.openxmlformats.org/officeDocument/2006/relationships/slideMaster" Target="../slideMasters/slideMaster5.xml"/><Relationship Id="rId4" Type="http://schemas.openxmlformats.org/officeDocument/2006/relationships/tags" Target="../tags/tag418.xml"/></Relationships>
</file>

<file path=ppt/slideLayouts/_rels/slideLayout245.xml.rels><?xml version="1.0" encoding="UTF-8" standalone="yes"?>
<Relationships xmlns="http://schemas.openxmlformats.org/package/2006/relationships"><Relationship Id="rId3" Type="http://schemas.openxmlformats.org/officeDocument/2006/relationships/tags" Target="../tags/tag420.xml"/><Relationship Id="rId2" Type="http://schemas.openxmlformats.org/officeDocument/2006/relationships/tags" Target="../tags/tag419.xml"/><Relationship Id="rId1" Type="http://schemas.openxmlformats.org/officeDocument/2006/relationships/vmlDrawing" Target="../drawings/vmlDrawing235.vml"/><Relationship Id="rId6" Type="http://schemas.openxmlformats.org/officeDocument/2006/relationships/image" Target="../media/image8.emf"/><Relationship Id="rId5" Type="http://schemas.openxmlformats.org/officeDocument/2006/relationships/oleObject" Target="../embeddings/oleObject235.bin"/><Relationship Id="rId4"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21.xml"/><Relationship Id="rId7" Type="http://schemas.openxmlformats.org/officeDocument/2006/relationships/image" Target="../media/image8.emf"/><Relationship Id="rId2" Type="http://schemas.openxmlformats.org/officeDocument/2006/relationships/vmlDrawing" Target="../drawings/vmlDrawing236.vml"/><Relationship Id="rId1" Type="http://schemas.openxmlformats.org/officeDocument/2006/relationships/themeOverride" Target="../theme/themeOverride127.xml"/><Relationship Id="rId6" Type="http://schemas.openxmlformats.org/officeDocument/2006/relationships/oleObject" Target="../embeddings/oleObject236.bin"/><Relationship Id="rId5" Type="http://schemas.openxmlformats.org/officeDocument/2006/relationships/slideMaster" Target="../slideMasters/slideMaster5.xml"/><Relationship Id="rId4" Type="http://schemas.openxmlformats.org/officeDocument/2006/relationships/tags" Target="../tags/tag422.xml"/><Relationship Id="rId9" Type="http://schemas.openxmlformats.org/officeDocument/2006/relationships/image" Target="../media/image10.png"/></Relationships>
</file>

<file path=ppt/slideLayouts/_rels/slideLayout247.xml.rels><?xml version="1.0" encoding="UTF-8" standalone="yes"?>
<Relationships xmlns="http://schemas.openxmlformats.org/package/2006/relationships"><Relationship Id="rId3" Type="http://schemas.openxmlformats.org/officeDocument/2006/relationships/tags" Target="../tags/tag424.xml"/><Relationship Id="rId2" Type="http://schemas.openxmlformats.org/officeDocument/2006/relationships/tags" Target="../tags/tag423.xml"/><Relationship Id="rId1" Type="http://schemas.openxmlformats.org/officeDocument/2006/relationships/vmlDrawing" Target="../drawings/vmlDrawing237.vml"/><Relationship Id="rId6" Type="http://schemas.openxmlformats.org/officeDocument/2006/relationships/image" Target="../media/image8.emf"/><Relationship Id="rId5" Type="http://schemas.openxmlformats.org/officeDocument/2006/relationships/oleObject" Target="../embeddings/oleObject237.bin"/><Relationship Id="rId4"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Master" Target="../slideMasters/slideMaster6.xml"/><Relationship Id="rId1" Type="http://schemas.openxmlformats.org/officeDocument/2006/relationships/tags" Target="../tags/tag428.xml"/><Relationship Id="rId4" Type="http://schemas.openxmlformats.org/officeDocument/2006/relationships/image" Target="../media/image30.png"/></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29.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0.xml"/></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1.xml"/></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2.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3.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4.xml"/></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5.xml"/></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6.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7.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8.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6.xml"/><Relationship Id="rId1" Type="http://schemas.openxmlformats.org/officeDocument/2006/relationships/tags" Target="../tags/tag439.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43.xml"/><Relationship Id="rId7" Type="http://schemas.openxmlformats.org/officeDocument/2006/relationships/image" Target="../media/image6.png"/><Relationship Id="rId2" Type="http://schemas.openxmlformats.org/officeDocument/2006/relationships/tags" Target="../tags/tag442.xml"/><Relationship Id="rId1" Type="http://schemas.openxmlformats.org/officeDocument/2006/relationships/vmlDrawing" Target="../drawings/vmlDrawing240.vml"/><Relationship Id="rId6" Type="http://schemas.openxmlformats.org/officeDocument/2006/relationships/image" Target="../media/image5.emf"/><Relationship Id="rId5" Type="http://schemas.openxmlformats.org/officeDocument/2006/relationships/oleObject" Target="../embeddings/oleObject240.bin"/><Relationship Id="rId4" Type="http://schemas.openxmlformats.org/officeDocument/2006/relationships/slideMaster" Target="../slideMasters/slideMaster7.xml"/></Relationships>
</file>

<file path=ppt/slideLayouts/_rels/slideLayout262.xml.rels><?xml version="1.0" encoding="UTF-8" standalone="yes"?>
<Relationships xmlns="http://schemas.openxmlformats.org/package/2006/relationships"><Relationship Id="rId3" Type="http://schemas.openxmlformats.org/officeDocument/2006/relationships/tags" Target="../tags/tag445.xml"/><Relationship Id="rId7" Type="http://schemas.openxmlformats.org/officeDocument/2006/relationships/image" Target="../media/image7.png"/><Relationship Id="rId2" Type="http://schemas.openxmlformats.org/officeDocument/2006/relationships/tags" Target="../tags/tag444.xml"/><Relationship Id="rId1" Type="http://schemas.openxmlformats.org/officeDocument/2006/relationships/vmlDrawing" Target="../drawings/vmlDrawing241.vml"/><Relationship Id="rId6" Type="http://schemas.openxmlformats.org/officeDocument/2006/relationships/image" Target="../media/image8.emf"/><Relationship Id="rId5" Type="http://schemas.openxmlformats.org/officeDocument/2006/relationships/oleObject" Target="../embeddings/oleObject241.bin"/><Relationship Id="rId4" Type="http://schemas.openxmlformats.org/officeDocument/2006/relationships/slideMaster" Target="../slideMasters/slideMaster7.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276.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450.xml"/><Relationship Id="rId7" Type="http://schemas.openxmlformats.org/officeDocument/2006/relationships/oleObject" Target="../embeddings/oleObject244.bin"/><Relationship Id="rId2" Type="http://schemas.openxmlformats.org/officeDocument/2006/relationships/vmlDrawing" Target="../drawings/vmlDrawing244.vml"/><Relationship Id="rId1" Type="http://schemas.openxmlformats.org/officeDocument/2006/relationships/themeOverride" Target="../theme/themeOverride128.xml"/><Relationship Id="rId6" Type="http://schemas.openxmlformats.org/officeDocument/2006/relationships/slideMaster" Target="../slideMasters/slideMaster9.xml"/><Relationship Id="rId5" Type="http://schemas.openxmlformats.org/officeDocument/2006/relationships/tags" Target="../tags/tag452.xml"/><Relationship Id="rId10" Type="http://schemas.openxmlformats.org/officeDocument/2006/relationships/image" Target="../media/image32.png"/><Relationship Id="rId4" Type="http://schemas.openxmlformats.org/officeDocument/2006/relationships/tags" Target="../tags/tag451.xml"/><Relationship Id="rId9" Type="http://schemas.openxmlformats.org/officeDocument/2006/relationships/image" Target="../media/image7.png"/></Relationships>
</file>

<file path=ppt/slideLayouts/_rels/slideLayout27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453.xml"/><Relationship Id="rId7" Type="http://schemas.openxmlformats.org/officeDocument/2006/relationships/oleObject" Target="../embeddings/oleObject245.bin"/><Relationship Id="rId2" Type="http://schemas.openxmlformats.org/officeDocument/2006/relationships/vmlDrawing" Target="../drawings/vmlDrawing245.vml"/><Relationship Id="rId1" Type="http://schemas.openxmlformats.org/officeDocument/2006/relationships/themeOverride" Target="../theme/themeOverride129.xml"/><Relationship Id="rId6" Type="http://schemas.openxmlformats.org/officeDocument/2006/relationships/slideMaster" Target="../slideMasters/slideMaster9.xml"/><Relationship Id="rId5" Type="http://schemas.openxmlformats.org/officeDocument/2006/relationships/tags" Target="../tags/tag455.xml"/><Relationship Id="rId10" Type="http://schemas.openxmlformats.org/officeDocument/2006/relationships/image" Target="../media/image32.png"/><Relationship Id="rId4" Type="http://schemas.openxmlformats.org/officeDocument/2006/relationships/tags" Target="../tags/tag454.xml"/><Relationship Id="rId9" Type="http://schemas.openxmlformats.org/officeDocument/2006/relationships/image" Target="../media/image7.png"/></Relationships>
</file>

<file path=ppt/slideLayouts/_rels/slideLayout278.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456.xml"/><Relationship Id="rId7" Type="http://schemas.openxmlformats.org/officeDocument/2006/relationships/oleObject" Target="../embeddings/oleObject246.bin"/><Relationship Id="rId2" Type="http://schemas.openxmlformats.org/officeDocument/2006/relationships/vmlDrawing" Target="../drawings/vmlDrawing246.vml"/><Relationship Id="rId1" Type="http://schemas.openxmlformats.org/officeDocument/2006/relationships/themeOverride" Target="../theme/themeOverride130.xml"/><Relationship Id="rId6" Type="http://schemas.openxmlformats.org/officeDocument/2006/relationships/slideMaster" Target="../slideMasters/slideMaster9.xml"/><Relationship Id="rId5" Type="http://schemas.openxmlformats.org/officeDocument/2006/relationships/tags" Target="../tags/tag458.xml"/><Relationship Id="rId10" Type="http://schemas.openxmlformats.org/officeDocument/2006/relationships/image" Target="../media/image32.png"/><Relationship Id="rId4" Type="http://schemas.openxmlformats.org/officeDocument/2006/relationships/tags" Target="../tags/tag457.xml"/><Relationship Id="rId9" Type="http://schemas.openxmlformats.org/officeDocument/2006/relationships/image" Target="../media/image7.png"/></Relationships>
</file>

<file path=ppt/slideLayouts/_rels/slideLayout279.xml.rels><?xml version="1.0" encoding="UTF-8" standalone="yes"?>
<Relationships xmlns="http://schemas.openxmlformats.org/package/2006/relationships"><Relationship Id="rId3" Type="http://schemas.openxmlformats.org/officeDocument/2006/relationships/tags" Target="../tags/tag460.xml"/><Relationship Id="rId7" Type="http://schemas.openxmlformats.org/officeDocument/2006/relationships/image" Target="../media/image32.png"/><Relationship Id="rId2" Type="http://schemas.openxmlformats.org/officeDocument/2006/relationships/tags" Target="../tags/tag459.xml"/><Relationship Id="rId1" Type="http://schemas.openxmlformats.org/officeDocument/2006/relationships/vmlDrawing" Target="../drawings/vmlDrawing247.vml"/><Relationship Id="rId6" Type="http://schemas.openxmlformats.org/officeDocument/2006/relationships/image" Target="../media/image8.emf"/><Relationship Id="rId5" Type="http://schemas.openxmlformats.org/officeDocument/2006/relationships/oleObject" Target="../embeddings/oleObject247.bin"/><Relationship Id="rId4" Type="http://schemas.openxmlformats.org/officeDocument/2006/relationships/slideMaster" Target="../slideMasters/slideMaster9.xml"/></Relationships>
</file>

<file path=ppt/slideLayouts/_rels/slideLayout28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462.xml"/><Relationship Id="rId7" Type="http://schemas.openxmlformats.org/officeDocument/2006/relationships/image" Target="../media/image8.emf"/><Relationship Id="rId2" Type="http://schemas.openxmlformats.org/officeDocument/2006/relationships/tags" Target="../tags/tag461.xml"/><Relationship Id="rId1" Type="http://schemas.openxmlformats.org/officeDocument/2006/relationships/vmlDrawing" Target="../drawings/vmlDrawing248.vml"/><Relationship Id="rId6" Type="http://schemas.openxmlformats.org/officeDocument/2006/relationships/oleObject" Target="../embeddings/oleObject248.bin"/><Relationship Id="rId5" Type="http://schemas.openxmlformats.org/officeDocument/2006/relationships/slideMaster" Target="../slideMasters/slideMaster9.xml"/><Relationship Id="rId4" Type="http://schemas.openxmlformats.org/officeDocument/2006/relationships/tags" Target="../tags/tag463.xml"/></Relationships>
</file>

<file path=ppt/slideLayouts/_rels/slideLayout28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465.xml"/><Relationship Id="rId7" Type="http://schemas.openxmlformats.org/officeDocument/2006/relationships/image" Target="../media/image8.emf"/><Relationship Id="rId2" Type="http://schemas.openxmlformats.org/officeDocument/2006/relationships/tags" Target="../tags/tag464.xml"/><Relationship Id="rId1" Type="http://schemas.openxmlformats.org/officeDocument/2006/relationships/vmlDrawing" Target="../drawings/vmlDrawing249.vml"/><Relationship Id="rId6" Type="http://schemas.openxmlformats.org/officeDocument/2006/relationships/oleObject" Target="../embeddings/oleObject249.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66.xml"/><Relationship Id="rId9" Type="http://schemas.openxmlformats.org/officeDocument/2006/relationships/image" Target="../media/image12.png"/></Relationships>
</file>

<file path=ppt/slideLayouts/_rels/slideLayout28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468.xml"/><Relationship Id="rId7" Type="http://schemas.openxmlformats.org/officeDocument/2006/relationships/image" Target="../media/image8.emf"/><Relationship Id="rId2" Type="http://schemas.openxmlformats.org/officeDocument/2006/relationships/tags" Target="../tags/tag467.xml"/><Relationship Id="rId1" Type="http://schemas.openxmlformats.org/officeDocument/2006/relationships/vmlDrawing" Target="../drawings/vmlDrawing250.vml"/><Relationship Id="rId6" Type="http://schemas.openxmlformats.org/officeDocument/2006/relationships/oleObject" Target="../embeddings/oleObject250.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69.xml"/><Relationship Id="rId9" Type="http://schemas.openxmlformats.org/officeDocument/2006/relationships/image" Target="../media/image11.png"/></Relationships>
</file>

<file path=ppt/slideLayouts/_rels/slideLayout28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471.xml"/><Relationship Id="rId7" Type="http://schemas.openxmlformats.org/officeDocument/2006/relationships/image" Target="../media/image8.emf"/><Relationship Id="rId2" Type="http://schemas.openxmlformats.org/officeDocument/2006/relationships/tags" Target="../tags/tag470.xml"/><Relationship Id="rId1" Type="http://schemas.openxmlformats.org/officeDocument/2006/relationships/vmlDrawing" Target="../drawings/vmlDrawing251.vml"/><Relationship Id="rId6" Type="http://schemas.openxmlformats.org/officeDocument/2006/relationships/oleObject" Target="../embeddings/oleObject251.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72.xml"/><Relationship Id="rId9" Type="http://schemas.openxmlformats.org/officeDocument/2006/relationships/image" Target="../media/image11.png"/></Relationships>
</file>

<file path=ppt/slideLayouts/_rels/slideLayout28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474.xml"/><Relationship Id="rId7" Type="http://schemas.openxmlformats.org/officeDocument/2006/relationships/image" Target="../media/image8.emf"/><Relationship Id="rId2" Type="http://schemas.openxmlformats.org/officeDocument/2006/relationships/tags" Target="../tags/tag473.xml"/><Relationship Id="rId1" Type="http://schemas.openxmlformats.org/officeDocument/2006/relationships/vmlDrawing" Target="../drawings/vmlDrawing252.vml"/><Relationship Id="rId6" Type="http://schemas.openxmlformats.org/officeDocument/2006/relationships/oleObject" Target="../embeddings/oleObject252.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75.xml"/><Relationship Id="rId9" Type="http://schemas.openxmlformats.org/officeDocument/2006/relationships/image" Target="../media/image11.png"/></Relationships>
</file>

<file path=ppt/slideLayouts/_rels/slideLayout28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477.xml"/><Relationship Id="rId7" Type="http://schemas.openxmlformats.org/officeDocument/2006/relationships/image" Target="../media/image8.emf"/><Relationship Id="rId2" Type="http://schemas.openxmlformats.org/officeDocument/2006/relationships/tags" Target="../tags/tag476.xml"/><Relationship Id="rId1" Type="http://schemas.openxmlformats.org/officeDocument/2006/relationships/vmlDrawing" Target="../drawings/vmlDrawing253.vml"/><Relationship Id="rId6" Type="http://schemas.openxmlformats.org/officeDocument/2006/relationships/oleObject" Target="../embeddings/oleObject253.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78.xml"/><Relationship Id="rId9" Type="http://schemas.openxmlformats.org/officeDocument/2006/relationships/image" Target="../media/image11.png"/></Relationships>
</file>

<file path=ppt/slideLayouts/_rels/slideLayout28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480.xml"/><Relationship Id="rId7" Type="http://schemas.openxmlformats.org/officeDocument/2006/relationships/image" Target="../media/image8.emf"/><Relationship Id="rId2" Type="http://schemas.openxmlformats.org/officeDocument/2006/relationships/tags" Target="../tags/tag479.xml"/><Relationship Id="rId1" Type="http://schemas.openxmlformats.org/officeDocument/2006/relationships/vmlDrawing" Target="../drawings/vmlDrawing254.vml"/><Relationship Id="rId6" Type="http://schemas.openxmlformats.org/officeDocument/2006/relationships/oleObject" Target="../embeddings/oleObject254.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81.xml"/><Relationship Id="rId9" Type="http://schemas.openxmlformats.org/officeDocument/2006/relationships/image" Target="../media/image18.png"/></Relationships>
</file>

<file path=ppt/slideLayouts/_rels/slideLayout28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482.xml"/><Relationship Id="rId7" Type="http://schemas.openxmlformats.org/officeDocument/2006/relationships/oleObject" Target="../embeddings/oleObject255.bin"/><Relationship Id="rId2" Type="http://schemas.openxmlformats.org/officeDocument/2006/relationships/vmlDrawing" Target="../drawings/vmlDrawing255.vml"/><Relationship Id="rId1" Type="http://schemas.openxmlformats.org/officeDocument/2006/relationships/themeOverride" Target="../theme/themeOverride131.xml"/><Relationship Id="rId6" Type="http://schemas.openxmlformats.org/officeDocument/2006/relationships/slideMaster" Target="../slideMasters/slideMaster9.xml"/><Relationship Id="rId11" Type="http://schemas.openxmlformats.org/officeDocument/2006/relationships/image" Target="../media/image32.png"/><Relationship Id="rId5" Type="http://schemas.openxmlformats.org/officeDocument/2006/relationships/tags" Target="../tags/tag484.xml"/><Relationship Id="rId10" Type="http://schemas.openxmlformats.org/officeDocument/2006/relationships/image" Target="../media/image19.png"/><Relationship Id="rId4" Type="http://schemas.openxmlformats.org/officeDocument/2006/relationships/tags" Target="../tags/tag483.xml"/><Relationship Id="rId9" Type="http://schemas.openxmlformats.org/officeDocument/2006/relationships/image" Target="../media/image7.png"/></Relationships>
</file>

<file path=ppt/slideLayouts/_rels/slideLayout28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486.xml"/><Relationship Id="rId7" Type="http://schemas.openxmlformats.org/officeDocument/2006/relationships/image" Target="../media/image20.emf"/><Relationship Id="rId2" Type="http://schemas.openxmlformats.org/officeDocument/2006/relationships/tags" Target="../tags/tag485.xml"/><Relationship Id="rId1" Type="http://schemas.openxmlformats.org/officeDocument/2006/relationships/vmlDrawing" Target="../drawings/vmlDrawing256.vml"/><Relationship Id="rId6" Type="http://schemas.openxmlformats.org/officeDocument/2006/relationships/oleObject" Target="../embeddings/oleObject256.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87.xml"/><Relationship Id="rId9" Type="http://schemas.openxmlformats.org/officeDocument/2006/relationships/image" Target="../media/image22.png"/></Relationships>
</file>

<file path=ppt/slideLayouts/_rels/slideLayout289.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488.xml"/><Relationship Id="rId7" Type="http://schemas.openxmlformats.org/officeDocument/2006/relationships/oleObject" Target="../embeddings/oleObject257.bin"/><Relationship Id="rId2" Type="http://schemas.openxmlformats.org/officeDocument/2006/relationships/vmlDrawing" Target="../drawings/vmlDrawing257.vml"/><Relationship Id="rId1" Type="http://schemas.openxmlformats.org/officeDocument/2006/relationships/themeOverride" Target="../theme/themeOverride132.xml"/><Relationship Id="rId6" Type="http://schemas.openxmlformats.org/officeDocument/2006/relationships/slideMaster" Target="../slideMasters/slideMaster9.xml"/><Relationship Id="rId11" Type="http://schemas.openxmlformats.org/officeDocument/2006/relationships/image" Target="../media/image32.png"/><Relationship Id="rId5" Type="http://schemas.openxmlformats.org/officeDocument/2006/relationships/tags" Target="../tags/tag490.xml"/><Relationship Id="rId10" Type="http://schemas.openxmlformats.org/officeDocument/2006/relationships/image" Target="../media/image10.png"/><Relationship Id="rId4" Type="http://schemas.openxmlformats.org/officeDocument/2006/relationships/tags" Target="../tags/tag489.xml"/><Relationship Id="rId9" Type="http://schemas.openxmlformats.org/officeDocument/2006/relationships/image" Target="../media/image7.png"/></Relationships>
</file>

<file path=ppt/slideLayouts/_rels/slideLayout29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492.xml"/><Relationship Id="rId7" Type="http://schemas.openxmlformats.org/officeDocument/2006/relationships/image" Target="../media/image8.emf"/><Relationship Id="rId2" Type="http://schemas.openxmlformats.org/officeDocument/2006/relationships/tags" Target="../tags/tag491.xml"/><Relationship Id="rId1" Type="http://schemas.openxmlformats.org/officeDocument/2006/relationships/vmlDrawing" Target="../drawings/vmlDrawing258.vml"/><Relationship Id="rId6" Type="http://schemas.openxmlformats.org/officeDocument/2006/relationships/oleObject" Target="../embeddings/oleObject258.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93.xml"/><Relationship Id="rId9" Type="http://schemas.openxmlformats.org/officeDocument/2006/relationships/image" Target="../media/image18.png"/></Relationships>
</file>

<file path=ppt/slideLayouts/_rels/slideLayout29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494.xml"/><Relationship Id="rId7" Type="http://schemas.openxmlformats.org/officeDocument/2006/relationships/oleObject" Target="../embeddings/oleObject259.bin"/><Relationship Id="rId2" Type="http://schemas.openxmlformats.org/officeDocument/2006/relationships/vmlDrawing" Target="../drawings/vmlDrawing259.vml"/><Relationship Id="rId1" Type="http://schemas.openxmlformats.org/officeDocument/2006/relationships/themeOverride" Target="../theme/themeOverride133.xml"/><Relationship Id="rId6" Type="http://schemas.openxmlformats.org/officeDocument/2006/relationships/slideMaster" Target="../slideMasters/slideMaster9.xml"/><Relationship Id="rId11" Type="http://schemas.openxmlformats.org/officeDocument/2006/relationships/image" Target="../media/image32.png"/><Relationship Id="rId5" Type="http://schemas.openxmlformats.org/officeDocument/2006/relationships/tags" Target="../tags/tag496.xml"/><Relationship Id="rId10" Type="http://schemas.openxmlformats.org/officeDocument/2006/relationships/image" Target="../media/image24.png"/><Relationship Id="rId4" Type="http://schemas.openxmlformats.org/officeDocument/2006/relationships/tags" Target="../tags/tag495.xml"/><Relationship Id="rId9" Type="http://schemas.openxmlformats.org/officeDocument/2006/relationships/image" Target="../media/image7.png"/></Relationships>
</file>

<file path=ppt/slideLayouts/_rels/slideLayout29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498.xml"/><Relationship Id="rId7" Type="http://schemas.openxmlformats.org/officeDocument/2006/relationships/image" Target="../media/image8.emf"/><Relationship Id="rId2" Type="http://schemas.openxmlformats.org/officeDocument/2006/relationships/tags" Target="../tags/tag497.xml"/><Relationship Id="rId1" Type="http://schemas.openxmlformats.org/officeDocument/2006/relationships/vmlDrawing" Target="../drawings/vmlDrawing260.vml"/><Relationship Id="rId6" Type="http://schemas.openxmlformats.org/officeDocument/2006/relationships/oleObject" Target="../embeddings/oleObject260.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499.xml"/><Relationship Id="rId9" Type="http://schemas.openxmlformats.org/officeDocument/2006/relationships/image" Target="../media/image18.png"/></Relationships>
</file>

<file path=ppt/slideLayouts/_rels/slideLayout29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500.xml"/><Relationship Id="rId7" Type="http://schemas.openxmlformats.org/officeDocument/2006/relationships/oleObject" Target="../embeddings/oleObject261.bin"/><Relationship Id="rId2" Type="http://schemas.openxmlformats.org/officeDocument/2006/relationships/vmlDrawing" Target="../drawings/vmlDrawing261.vml"/><Relationship Id="rId1" Type="http://schemas.openxmlformats.org/officeDocument/2006/relationships/themeOverride" Target="../theme/themeOverride134.xml"/><Relationship Id="rId6" Type="http://schemas.openxmlformats.org/officeDocument/2006/relationships/slideMaster" Target="../slideMasters/slideMaster9.xml"/><Relationship Id="rId11" Type="http://schemas.openxmlformats.org/officeDocument/2006/relationships/image" Target="../media/image32.png"/><Relationship Id="rId5" Type="http://schemas.openxmlformats.org/officeDocument/2006/relationships/tags" Target="../tags/tag502.xml"/><Relationship Id="rId10" Type="http://schemas.openxmlformats.org/officeDocument/2006/relationships/image" Target="../media/image24.png"/><Relationship Id="rId4" Type="http://schemas.openxmlformats.org/officeDocument/2006/relationships/tags" Target="../tags/tag501.xml"/><Relationship Id="rId9" Type="http://schemas.openxmlformats.org/officeDocument/2006/relationships/image" Target="../media/image7.png"/></Relationships>
</file>

<file path=ppt/slideLayouts/_rels/slideLayout29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504.xml"/><Relationship Id="rId7" Type="http://schemas.openxmlformats.org/officeDocument/2006/relationships/image" Target="../media/image8.emf"/><Relationship Id="rId2" Type="http://schemas.openxmlformats.org/officeDocument/2006/relationships/tags" Target="../tags/tag503.xml"/><Relationship Id="rId1" Type="http://schemas.openxmlformats.org/officeDocument/2006/relationships/vmlDrawing" Target="../drawings/vmlDrawing262.vml"/><Relationship Id="rId6" Type="http://schemas.openxmlformats.org/officeDocument/2006/relationships/oleObject" Target="../embeddings/oleObject262.bin"/><Relationship Id="rId5" Type="http://schemas.openxmlformats.org/officeDocument/2006/relationships/slideMaster" Target="../slideMasters/slideMaster9.xml"/><Relationship Id="rId4" Type="http://schemas.openxmlformats.org/officeDocument/2006/relationships/tags" Target="../tags/tag505.xml"/></Relationships>
</file>

<file path=ppt/slideLayouts/_rels/slideLayout29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506.xml"/><Relationship Id="rId7" Type="http://schemas.openxmlformats.org/officeDocument/2006/relationships/oleObject" Target="../embeddings/oleObject263.bin"/><Relationship Id="rId2" Type="http://schemas.openxmlformats.org/officeDocument/2006/relationships/vmlDrawing" Target="../drawings/vmlDrawing263.vml"/><Relationship Id="rId1" Type="http://schemas.openxmlformats.org/officeDocument/2006/relationships/themeOverride" Target="../theme/themeOverride135.xml"/><Relationship Id="rId6" Type="http://schemas.openxmlformats.org/officeDocument/2006/relationships/slideMaster" Target="../slideMasters/slideMaster9.xml"/><Relationship Id="rId5" Type="http://schemas.openxmlformats.org/officeDocument/2006/relationships/tags" Target="../tags/tag508.xml"/><Relationship Id="rId10" Type="http://schemas.openxmlformats.org/officeDocument/2006/relationships/image" Target="../media/image32.png"/><Relationship Id="rId4" Type="http://schemas.openxmlformats.org/officeDocument/2006/relationships/tags" Target="../tags/tag507.xml"/><Relationship Id="rId9" Type="http://schemas.openxmlformats.org/officeDocument/2006/relationships/image" Target="../media/image7.png"/></Relationships>
</file>

<file path=ppt/slideLayouts/_rels/slideLayout29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510.xml"/><Relationship Id="rId7" Type="http://schemas.openxmlformats.org/officeDocument/2006/relationships/image" Target="../media/image33.png"/><Relationship Id="rId2" Type="http://schemas.openxmlformats.org/officeDocument/2006/relationships/tags" Target="../tags/tag509.xml"/><Relationship Id="rId1" Type="http://schemas.openxmlformats.org/officeDocument/2006/relationships/vmlDrawing" Target="../drawings/vmlDrawing264.vml"/><Relationship Id="rId6" Type="http://schemas.openxmlformats.org/officeDocument/2006/relationships/image" Target="../media/image20.emf"/><Relationship Id="rId5" Type="http://schemas.openxmlformats.org/officeDocument/2006/relationships/oleObject" Target="../embeddings/oleObject264.bin"/><Relationship Id="rId4" Type="http://schemas.openxmlformats.org/officeDocument/2006/relationships/slideMaster" Target="../slideMasters/slideMaster9.xml"/></Relationships>
</file>

<file path=ppt/slideLayouts/_rels/slideLayout29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512.xml"/><Relationship Id="rId7" Type="http://schemas.openxmlformats.org/officeDocument/2006/relationships/image" Target="../media/image8.emf"/><Relationship Id="rId2" Type="http://schemas.openxmlformats.org/officeDocument/2006/relationships/tags" Target="../tags/tag511.xml"/><Relationship Id="rId1" Type="http://schemas.openxmlformats.org/officeDocument/2006/relationships/vmlDrawing" Target="../drawings/vmlDrawing265.vml"/><Relationship Id="rId6" Type="http://schemas.openxmlformats.org/officeDocument/2006/relationships/oleObject" Target="../embeddings/oleObject265.bin"/><Relationship Id="rId5" Type="http://schemas.openxmlformats.org/officeDocument/2006/relationships/slideMaster" Target="../slideMasters/slideMaster9.xml"/><Relationship Id="rId4" Type="http://schemas.openxmlformats.org/officeDocument/2006/relationships/tags" Target="../tags/tag513.xml"/></Relationships>
</file>

<file path=ppt/slideLayouts/_rels/slideLayout29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14.xml"/><Relationship Id="rId7" Type="http://schemas.openxmlformats.org/officeDocument/2006/relationships/image" Target="../media/image8.emf"/><Relationship Id="rId2" Type="http://schemas.openxmlformats.org/officeDocument/2006/relationships/vmlDrawing" Target="../drawings/vmlDrawing266.vml"/><Relationship Id="rId1" Type="http://schemas.openxmlformats.org/officeDocument/2006/relationships/themeOverride" Target="../theme/themeOverride136.xml"/><Relationship Id="rId6" Type="http://schemas.openxmlformats.org/officeDocument/2006/relationships/oleObject" Target="../embeddings/oleObject266.bin"/><Relationship Id="rId5" Type="http://schemas.openxmlformats.org/officeDocument/2006/relationships/slideMaster" Target="../slideMasters/slideMaster9.xml"/><Relationship Id="rId4" Type="http://schemas.openxmlformats.org/officeDocument/2006/relationships/tags" Target="../tags/tag515.xml"/><Relationship Id="rId9" Type="http://schemas.openxmlformats.org/officeDocument/2006/relationships/image" Target="../media/image32.png"/></Relationships>
</file>

<file path=ppt/slideLayouts/_rels/slideLayout299.xml.rels><?xml version="1.0" encoding="UTF-8" standalone="yes"?>
<Relationships xmlns="http://schemas.openxmlformats.org/package/2006/relationships"><Relationship Id="rId3" Type="http://schemas.openxmlformats.org/officeDocument/2006/relationships/tags" Target="../tags/tag517.xml"/><Relationship Id="rId7" Type="http://schemas.openxmlformats.org/officeDocument/2006/relationships/image" Target="../media/image32.png"/><Relationship Id="rId2" Type="http://schemas.openxmlformats.org/officeDocument/2006/relationships/tags" Target="../tags/tag516.xml"/><Relationship Id="rId1" Type="http://schemas.openxmlformats.org/officeDocument/2006/relationships/vmlDrawing" Target="../drawings/vmlDrawing267.vml"/><Relationship Id="rId6" Type="http://schemas.openxmlformats.org/officeDocument/2006/relationships/image" Target="../media/image8.emf"/><Relationship Id="rId5" Type="http://schemas.openxmlformats.org/officeDocument/2006/relationships/oleObject" Target="../embeddings/oleObject267.bin"/><Relationship Id="rId4" Type="http://schemas.openxmlformats.org/officeDocument/2006/relationships/slideMaster" Target="../slideMasters/slideMaster9.xml"/></Relationships>
</file>

<file path=ppt/slideLayouts/_rels/slideLayout300.xml.rels><?xml version="1.0" encoding="UTF-8" standalone="yes"?>
<Relationships xmlns="http://schemas.openxmlformats.org/package/2006/relationships"><Relationship Id="rId3" Type="http://schemas.openxmlformats.org/officeDocument/2006/relationships/slideMaster" Target="../slideMasters/slideMaster9.xml"/><Relationship Id="rId7" Type="http://schemas.openxmlformats.org/officeDocument/2006/relationships/image" Target="../media/image6.png"/><Relationship Id="rId2" Type="http://schemas.openxmlformats.org/officeDocument/2006/relationships/tags" Target="../tags/tag518.xml"/><Relationship Id="rId1" Type="http://schemas.openxmlformats.org/officeDocument/2006/relationships/vmlDrawing" Target="../drawings/vmlDrawing268.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268.bin"/></Relationships>
</file>

<file path=ppt/slideLayouts/_rels/slideLayout30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tags" Target="../tags/tag520.xml"/><Relationship Id="rId7" Type="http://schemas.openxmlformats.org/officeDocument/2006/relationships/oleObject" Target="../embeddings/oleObject269.bin"/><Relationship Id="rId2" Type="http://schemas.openxmlformats.org/officeDocument/2006/relationships/tags" Target="../tags/tag519.xml"/><Relationship Id="rId1" Type="http://schemas.openxmlformats.org/officeDocument/2006/relationships/vmlDrawing" Target="../drawings/vmlDrawing269.vml"/><Relationship Id="rId6" Type="http://schemas.openxmlformats.org/officeDocument/2006/relationships/slideMaster" Target="../slideMasters/slideMaster9.xml"/><Relationship Id="rId11" Type="http://schemas.openxmlformats.org/officeDocument/2006/relationships/image" Target="../media/image32.png"/><Relationship Id="rId5" Type="http://schemas.openxmlformats.org/officeDocument/2006/relationships/tags" Target="../tags/tag522.xml"/><Relationship Id="rId10" Type="http://schemas.openxmlformats.org/officeDocument/2006/relationships/image" Target="../media/image6.png"/><Relationship Id="rId4" Type="http://schemas.openxmlformats.org/officeDocument/2006/relationships/tags" Target="../tags/tag521.xml"/><Relationship Id="rId9" Type="http://schemas.openxmlformats.org/officeDocument/2006/relationships/image" Target="../media/image7.png"/></Relationships>
</file>

<file path=ppt/slideLayouts/_rels/slideLayout30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24.xml"/><Relationship Id="rId7" Type="http://schemas.openxmlformats.org/officeDocument/2006/relationships/image" Target="../media/image8.emf"/><Relationship Id="rId2" Type="http://schemas.openxmlformats.org/officeDocument/2006/relationships/tags" Target="../tags/tag523.xml"/><Relationship Id="rId1" Type="http://schemas.openxmlformats.org/officeDocument/2006/relationships/vmlDrawing" Target="../drawings/vmlDrawing270.vml"/><Relationship Id="rId6" Type="http://schemas.openxmlformats.org/officeDocument/2006/relationships/oleObject" Target="../embeddings/oleObject270.bin"/><Relationship Id="rId5" Type="http://schemas.openxmlformats.org/officeDocument/2006/relationships/slideMaster" Target="../slideMasters/slideMaster9.xml"/><Relationship Id="rId4" Type="http://schemas.openxmlformats.org/officeDocument/2006/relationships/tags" Target="../tags/tag525.xml"/><Relationship Id="rId9" Type="http://schemas.openxmlformats.org/officeDocument/2006/relationships/image" Target="../media/image32.png"/></Relationships>
</file>

<file path=ppt/slideLayouts/_rels/slideLayout30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527.xml"/><Relationship Id="rId7" Type="http://schemas.openxmlformats.org/officeDocument/2006/relationships/image" Target="../media/image7.png"/><Relationship Id="rId2" Type="http://schemas.openxmlformats.org/officeDocument/2006/relationships/tags" Target="../tags/tag526.xml"/><Relationship Id="rId1" Type="http://schemas.openxmlformats.org/officeDocument/2006/relationships/vmlDrawing" Target="../drawings/vmlDrawing271.vml"/><Relationship Id="rId6" Type="http://schemas.openxmlformats.org/officeDocument/2006/relationships/image" Target="../media/image8.emf"/><Relationship Id="rId5" Type="http://schemas.openxmlformats.org/officeDocument/2006/relationships/oleObject" Target="../embeddings/oleObject271.bin"/><Relationship Id="rId4" Type="http://schemas.openxmlformats.org/officeDocument/2006/relationships/slideMaster" Target="../slideMasters/slideMaster9.xml"/></Relationships>
</file>

<file path=ppt/slideLayouts/_rels/slideLayout30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528.xml"/><Relationship Id="rId7" Type="http://schemas.openxmlformats.org/officeDocument/2006/relationships/oleObject" Target="../embeddings/oleObject272.bin"/><Relationship Id="rId2" Type="http://schemas.openxmlformats.org/officeDocument/2006/relationships/vmlDrawing" Target="../drawings/vmlDrawing272.vml"/><Relationship Id="rId1" Type="http://schemas.openxmlformats.org/officeDocument/2006/relationships/themeOverride" Target="../theme/themeOverride137.xml"/><Relationship Id="rId6" Type="http://schemas.openxmlformats.org/officeDocument/2006/relationships/slideMaster" Target="../slideMasters/slideMaster9.xml"/><Relationship Id="rId5" Type="http://schemas.openxmlformats.org/officeDocument/2006/relationships/tags" Target="../tags/tag530.xml"/><Relationship Id="rId10" Type="http://schemas.openxmlformats.org/officeDocument/2006/relationships/image" Target="../media/image32.png"/><Relationship Id="rId4" Type="http://schemas.openxmlformats.org/officeDocument/2006/relationships/tags" Target="../tags/tag529.xml"/><Relationship Id="rId9" Type="http://schemas.openxmlformats.org/officeDocument/2006/relationships/image" Target="../media/image7.png"/></Relationships>
</file>

<file path=ppt/slideLayouts/_rels/slideLayout30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532.xml"/><Relationship Id="rId7" Type="http://schemas.openxmlformats.org/officeDocument/2006/relationships/image" Target="../media/image7.png"/><Relationship Id="rId2" Type="http://schemas.openxmlformats.org/officeDocument/2006/relationships/tags" Target="../tags/tag531.xml"/><Relationship Id="rId1" Type="http://schemas.openxmlformats.org/officeDocument/2006/relationships/vmlDrawing" Target="../drawings/vmlDrawing273.vml"/><Relationship Id="rId6" Type="http://schemas.openxmlformats.org/officeDocument/2006/relationships/image" Target="../media/image8.emf"/><Relationship Id="rId5" Type="http://schemas.openxmlformats.org/officeDocument/2006/relationships/oleObject" Target="../embeddings/oleObject273.bin"/><Relationship Id="rId4" Type="http://schemas.openxmlformats.org/officeDocument/2006/relationships/slideMaster" Target="../slideMasters/slideMaster9.xml"/></Relationships>
</file>

<file path=ppt/slideLayouts/_rels/slideLayout306.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533.xml"/><Relationship Id="rId7" Type="http://schemas.openxmlformats.org/officeDocument/2006/relationships/oleObject" Target="../embeddings/oleObject274.bin"/><Relationship Id="rId2" Type="http://schemas.openxmlformats.org/officeDocument/2006/relationships/vmlDrawing" Target="../drawings/vmlDrawing274.vml"/><Relationship Id="rId1" Type="http://schemas.openxmlformats.org/officeDocument/2006/relationships/themeOverride" Target="../theme/themeOverride138.xml"/><Relationship Id="rId6" Type="http://schemas.openxmlformats.org/officeDocument/2006/relationships/slideMaster" Target="../slideMasters/slideMaster9.xml"/><Relationship Id="rId5" Type="http://schemas.openxmlformats.org/officeDocument/2006/relationships/tags" Target="../tags/tag535.xml"/><Relationship Id="rId10" Type="http://schemas.openxmlformats.org/officeDocument/2006/relationships/image" Target="../media/image32.png"/><Relationship Id="rId4" Type="http://schemas.openxmlformats.org/officeDocument/2006/relationships/tags" Target="../tags/tag534.xml"/><Relationship Id="rId9" Type="http://schemas.openxmlformats.org/officeDocument/2006/relationships/image" Target="../media/image7.png"/></Relationships>
</file>

<file path=ppt/slideLayouts/_rels/slideLayout30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537.xml"/><Relationship Id="rId7" Type="http://schemas.openxmlformats.org/officeDocument/2006/relationships/image" Target="../media/image8.emf"/><Relationship Id="rId2" Type="http://schemas.openxmlformats.org/officeDocument/2006/relationships/tags" Target="../tags/tag536.xml"/><Relationship Id="rId1" Type="http://schemas.openxmlformats.org/officeDocument/2006/relationships/vmlDrawing" Target="../drawings/vmlDrawing275.vml"/><Relationship Id="rId6" Type="http://schemas.openxmlformats.org/officeDocument/2006/relationships/oleObject" Target="../embeddings/oleObject275.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538.xml"/><Relationship Id="rId9" Type="http://schemas.openxmlformats.org/officeDocument/2006/relationships/image" Target="../media/image11.png"/></Relationships>
</file>

<file path=ppt/slideLayouts/_rels/slideLayout30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540.xml"/><Relationship Id="rId7" Type="http://schemas.openxmlformats.org/officeDocument/2006/relationships/image" Target="../media/image8.emf"/><Relationship Id="rId2" Type="http://schemas.openxmlformats.org/officeDocument/2006/relationships/tags" Target="../tags/tag539.xml"/><Relationship Id="rId1" Type="http://schemas.openxmlformats.org/officeDocument/2006/relationships/vmlDrawing" Target="../drawings/vmlDrawing276.vml"/><Relationship Id="rId6" Type="http://schemas.openxmlformats.org/officeDocument/2006/relationships/oleObject" Target="../embeddings/oleObject276.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541.xml"/><Relationship Id="rId9" Type="http://schemas.openxmlformats.org/officeDocument/2006/relationships/image" Target="../media/image11.png"/></Relationships>
</file>

<file path=ppt/slideLayouts/_rels/slideLayout30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543.xml"/><Relationship Id="rId7" Type="http://schemas.openxmlformats.org/officeDocument/2006/relationships/image" Target="../media/image8.emf"/><Relationship Id="rId2" Type="http://schemas.openxmlformats.org/officeDocument/2006/relationships/tags" Target="../tags/tag542.xml"/><Relationship Id="rId1" Type="http://schemas.openxmlformats.org/officeDocument/2006/relationships/vmlDrawing" Target="../drawings/vmlDrawing277.vml"/><Relationship Id="rId6" Type="http://schemas.openxmlformats.org/officeDocument/2006/relationships/oleObject" Target="../embeddings/oleObject277.bin"/><Relationship Id="rId5" Type="http://schemas.openxmlformats.org/officeDocument/2006/relationships/slideMaster" Target="../slideMasters/slideMaster9.xml"/><Relationship Id="rId10" Type="http://schemas.openxmlformats.org/officeDocument/2006/relationships/image" Target="../media/image32.png"/><Relationship Id="rId4" Type="http://schemas.openxmlformats.org/officeDocument/2006/relationships/tags" Target="../tags/tag544.xml"/><Relationship Id="rId9" Type="http://schemas.openxmlformats.org/officeDocument/2006/relationships/image" Target="../media/image11.png"/></Relationships>
</file>

<file path=ppt/slideLayouts/_rels/slideLayout3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546.xml"/><Relationship Id="rId7" Type="http://schemas.openxmlformats.org/officeDocument/2006/relationships/image" Target="../media/image27.png"/><Relationship Id="rId2" Type="http://schemas.openxmlformats.org/officeDocument/2006/relationships/tags" Target="../tags/tag545.xml"/><Relationship Id="rId1" Type="http://schemas.openxmlformats.org/officeDocument/2006/relationships/vmlDrawing" Target="../drawings/vmlDrawing278.vml"/><Relationship Id="rId6" Type="http://schemas.openxmlformats.org/officeDocument/2006/relationships/image" Target="../media/image8.emf"/><Relationship Id="rId5" Type="http://schemas.openxmlformats.org/officeDocument/2006/relationships/oleObject" Target="../embeddings/oleObject278.bin"/><Relationship Id="rId4" Type="http://schemas.openxmlformats.org/officeDocument/2006/relationships/slideMaster" Target="../slideMasters/slideMaster9.xml"/></Relationships>
</file>

<file path=ppt/slideLayouts/_rels/slideLayout3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548.xml"/><Relationship Id="rId7" Type="http://schemas.openxmlformats.org/officeDocument/2006/relationships/image" Target="../media/image28.png"/><Relationship Id="rId2" Type="http://schemas.openxmlformats.org/officeDocument/2006/relationships/tags" Target="../tags/tag547.xml"/><Relationship Id="rId1" Type="http://schemas.openxmlformats.org/officeDocument/2006/relationships/vmlDrawing" Target="../drawings/vmlDrawing279.vml"/><Relationship Id="rId6" Type="http://schemas.openxmlformats.org/officeDocument/2006/relationships/image" Target="../media/image8.emf"/><Relationship Id="rId5" Type="http://schemas.openxmlformats.org/officeDocument/2006/relationships/oleObject" Target="../embeddings/oleObject279.bin"/><Relationship Id="rId4" Type="http://schemas.openxmlformats.org/officeDocument/2006/relationships/slideMaster" Target="../slideMasters/slideMaster9.xml"/></Relationships>
</file>

<file path=ppt/slideLayouts/_rels/slideLayout3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550.xml"/><Relationship Id="rId7" Type="http://schemas.openxmlformats.org/officeDocument/2006/relationships/image" Target="../media/image16.png"/><Relationship Id="rId2" Type="http://schemas.openxmlformats.org/officeDocument/2006/relationships/tags" Target="../tags/tag549.xml"/><Relationship Id="rId1" Type="http://schemas.openxmlformats.org/officeDocument/2006/relationships/vmlDrawing" Target="../drawings/vmlDrawing280.vml"/><Relationship Id="rId6" Type="http://schemas.openxmlformats.org/officeDocument/2006/relationships/image" Target="../media/image8.emf"/><Relationship Id="rId5" Type="http://schemas.openxmlformats.org/officeDocument/2006/relationships/oleObject" Target="../embeddings/oleObject280.bin"/><Relationship Id="rId4" Type="http://schemas.openxmlformats.org/officeDocument/2006/relationships/slideMaster" Target="../slideMasters/slideMaster9.xml"/></Relationships>
</file>

<file path=ppt/slideLayouts/_rels/slideLayout3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552.xml"/><Relationship Id="rId7" Type="http://schemas.openxmlformats.org/officeDocument/2006/relationships/image" Target="../media/image17.png"/><Relationship Id="rId2" Type="http://schemas.openxmlformats.org/officeDocument/2006/relationships/tags" Target="../tags/tag551.xml"/><Relationship Id="rId1" Type="http://schemas.openxmlformats.org/officeDocument/2006/relationships/vmlDrawing" Target="../drawings/vmlDrawing281.vml"/><Relationship Id="rId6" Type="http://schemas.openxmlformats.org/officeDocument/2006/relationships/image" Target="../media/image20.emf"/><Relationship Id="rId5" Type="http://schemas.openxmlformats.org/officeDocument/2006/relationships/oleObject" Target="../embeddings/oleObject281.bin"/><Relationship Id="rId4" Type="http://schemas.openxmlformats.org/officeDocument/2006/relationships/slideMaster" Target="../slideMasters/slideMaster9.xml"/></Relationships>
</file>

<file path=ppt/slideLayouts/_rels/slideLayout3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53.xml"/><Relationship Id="rId7" Type="http://schemas.openxmlformats.org/officeDocument/2006/relationships/image" Target="../media/image8.emf"/><Relationship Id="rId2" Type="http://schemas.openxmlformats.org/officeDocument/2006/relationships/vmlDrawing" Target="../drawings/vmlDrawing282.vml"/><Relationship Id="rId1" Type="http://schemas.openxmlformats.org/officeDocument/2006/relationships/themeOverride" Target="../theme/themeOverride139.xml"/><Relationship Id="rId6" Type="http://schemas.openxmlformats.org/officeDocument/2006/relationships/oleObject" Target="../embeddings/oleObject282.bin"/><Relationship Id="rId5" Type="http://schemas.openxmlformats.org/officeDocument/2006/relationships/slideMaster" Target="../slideMasters/slideMaster9.xml"/><Relationship Id="rId4" Type="http://schemas.openxmlformats.org/officeDocument/2006/relationships/tags" Target="../tags/tag554.xml"/><Relationship Id="rId9" Type="http://schemas.openxmlformats.org/officeDocument/2006/relationships/image" Target="../media/image19.png"/></Relationships>
</file>

<file path=ppt/slideLayouts/_rels/slideLayout3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556.xml"/><Relationship Id="rId7" Type="http://schemas.openxmlformats.org/officeDocument/2006/relationships/image" Target="../media/image21.png"/><Relationship Id="rId2" Type="http://schemas.openxmlformats.org/officeDocument/2006/relationships/tags" Target="../tags/tag555.xml"/><Relationship Id="rId1" Type="http://schemas.openxmlformats.org/officeDocument/2006/relationships/vmlDrawing" Target="../drawings/vmlDrawing283.vml"/><Relationship Id="rId6" Type="http://schemas.openxmlformats.org/officeDocument/2006/relationships/image" Target="../media/image8.emf"/><Relationship Id="rId5" Type="http://schemas.openxmlformats.org/officeDocument/2006/relationships/oleObject" Target="../embeddings/oleObject283.bin"/><Relationship Id="rId4" Type="http://schemas.openxmlformats.org/officeDocument/2006/relationships/slideMaster" Target="../slideMasters/slideMaster9.xml"/></Relationships>
</file>

<file path=ppt/slideLayouts/_rels/slideLayout3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57.xml"/><Relationship Id="rId7" Type="http://schemas.openxmlformats.org/officeDocument/2006/relationships/image" Target="../media/image8.emf"/><Relationship Id="rId2" Type="http://schemas.openxmlformats.org/officeDocument/2006/relationships/vmlDrawing" Target="../drawings/vmlDrawing284.vml"/><Relationship Id="rId1" Type="http://schemas.openxmlformats.org/officeDocument/2006/relationships/themeOverride" Target="../theme/themeOverride140.xml"/><Relationship Id="rId6" Type="http://schemas.openxmlformats.org/officeDocument/2006/relationships/oleObject" Target="../embeddings/oleObject284.bin"/><Relationship Id="rId5" Type="http://schemas.openxmlformats.org/officeDocument/2006/relationships/slideMaster" Target="../slideMasters/slideMaster9.xml"/><Relationship Id="rId4" Type="http://schemas.openxmlformats.org/officeDocument/2006/relationships/tags" Target="../tags/tag558.xml"/><Relationship Id="rId9" Type="http://schemas.openxmlformats.org/officeDocument/2006/relationships/image" Target="../media/image10.png"/></Relationships>
</file>

<file path=ppt/slideLayouts/_rels/slideLayout3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560.xml"/><Relationship Id="rId7" Type="http://schemas.openxmlformats.org/officeDocument/2006/relationships/image" Target="../media/image23.png"/><Relationship Id="rId2" Type="http://schemas.openxmlformats.org/officeDocument/2006/relationships/tags" Target="../tags/tag559.xml"/><Relationship Id="rId1" Type="http://schemas.openxmlformats.org/officeDocument/2006/relationships/vmlDrawing" Target="../drawings/vmlDrawing285.vml"/><Relationship Id="rId6" Type="http://schemas.openxmlformats.org/officeDocument/2006/relationships/image" Target="../media/image8.emf"/><Relationship Id="rId5" Type="http://schemas.openxmlformats.org/officeDocument/2006/relationships/oleObject" Target="../embeddings/oleObject285.bin"/><Relationship Id="rId4" Type="http://schemas.openxmlformats.org/officeDocument/2006/relationships/slideMaster" Target="../slideMasters/slideMaster9.xml"/></Relationships>
</file>

<file path=ppt/slideLayouts/_rels/slideLayout3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61.xml"/><Relationship Id="rId7" Type="http://schemas.openxmlformats.org/officeDocument/2006/relationships/image" Target="../media/image8.emf"/><Relationship Id="rId2" Type="http://schemas.openxmlformats.org/officeDocument/2006/relationships/vmlDrawing" Target="../drawings/vmlDrawing286.vml"/><Relationship Id="rId1" Type="http://schemas.openxmlformats.org/officeDocument/2006/relationships/themeOverride" Target="../theme/themeOverride141.xml"/><Relationship Id="rId6" Type="http://schemas.openxmlformats.org/officeDocument/2006/relationships/oleObject" Target="../embeddings/oleObject286.bin"/><Relationship Id="rId5" Type="http://schemas.openxmlformats.org/officeDocument/2006/relationships/slideMaster" Target="../slideMasters/slideMaster9.xml"/><Relationship Id="rId4" Type="http://schemas.openxmlformats.org/officeDocument/2006/relationships/tags" Target="../tags/tag562.xml"/><Relationship Id="rId9" Type="http://schemas.openxmlformats.org/officeDocument/2006/relationships/image" Target="../media/image24.png"/></Relationships>
</file>

<file path=ppt/slideLayouts/_rels/slideLayout3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564.xml"/><Relationship Id="rId7" Type="http://schemas.openxmlformats.org/officeDocument/2006/relationships/image" Target="../media/image25.png"/><Relationship Id="rId2" Type="http://schemas.openxmlformats.org/officeDocument/2006/relationships/tags" Target="../tags/tag563.xml"/><Relationship Id="rId1" Type="http://schemas.openxmlformats.org/officeDocument/2006/relationships/vmlDrawing" Target="../drawings/vmlDrawing287.vml"/><Relationship Id="rId6" Type="http://schemas.openxmlformats.org/officeDocument/2006/relationships/image" Target="../media/image8.emf"/><Relationship Id="rId5" Type="http://schemas.openxmlformats.org/officeDocument/2006/relationships/oleObject" Target="../embeddings/oleObject287.bin"/><Relationship Id="rId4" Type="http://schemas.openxmlformats.org/officeDocument/2006/relationships/slideMaster" Target="../slideMasters/slideMaster9.xml"/></Relationships>
</file>

<file path=ppt/slideLayouts/_rels/slideLayout3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65.xml"/><Relationship Id="rId7" Type="http://schemas.openxmlformats.org/officeDocument/2006/relationships/image" Target="../media/image8.emf"/><Relationship Id="rId2" Type="http://schemas.openxmlformats.org/officeDocument/2006/relationships/vmlDrawing" Target="../drawings/vmlDrawing288.vml"/><Relationship Id="rId1" Type="http://schemas.openxmlformats.org/officeDocument/2006/relationships/themeOverride" Target="../theme/themeOverride142.xml"/><Relationship Id="rId6" Type="http://schemas.openxmlformats.org/officeDocument/2006/relationships/oleObject" Target="../embeddings/oleObject288.bin"/><Relationship Id="rId5" Type="http://schemas.openxmlformats.org/officeDocument/2006/relationships/slideMaster" Target="../slideMasters/slideMaster9.xml"/><Relationship Id="rId4" Type="http://schemas.openxmlformats.org/officeDocument/2006/relationships/tags" Target="../tags/tag566.xml"/><Relationship Id="rId9" Type="http://schemas.openxmlformats.org/officeDocument/2006/relationships/image" Target="../media/image24.png"/></Relationships>
</file>

<file path=ppt/slideLayouts/_rels/slideLayout321.xml.rels><?xml version="1.0" encoding="UTF-8" standalone="yes"?>
<Relationships xmlns="http://schemas.openxmlformats.org/package/2006/relationships"><Relationship Id="rId3" Type="http://schemas.openxmlformats.org/officeDocument/2006/relationships/tags" Target="../tags/tag568.xml"/><Relationship Id="rId2" Type="http://schemas.openxmlformats.org/officeDocument/2006/relationships/tags" Target="../tags/tag567.xml"/><Relationship Id="rId1" Type="http://schemas.openxmlformats.org/officeDocument/2006/relationships/vmlDrawing" Target="../drawings/vmlDrawing289.vml"/><Relationship Id="rId6" Type="http://schemas.openxmlformats.org/officeDocument/2006/relationships/image" Target="../media/image8.emf"/><Relationship Id="rId5" Type="http://schemas.openxmlformats.org/officeDocument/2006/relationships/oleObject" Target="../embeddings/oleObject289.bin"/><Relationship Id="rId4" Type="http://schemas.openxmlformats.org/officeDocument/2006/relationships/slideMaster" Target="../slideMasters/slideMaster9.xml"/></Relationships>
</file>

<file path=ppt/slideLayouts/_rels/slideLayout3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69.xml"/><Relationship Id="rId7" Type="http://schemas.openxmlformats.org/officeDocument/2006/relationships/image" Target="../media/image8.emf"/><Relationship Id="rId2" Type="http://schemas.openxmlformats.org/officeDocument/2006/relationships/vmlDrawing" Target="../drawings/vmlDrawing290.vml"/><Relationship Id="rId1" Type="http://schemas.openxmlformats.org/officeDocument/2006/relationships/themeOverride" Target="../theme/themeOverride143.xml"/><Relationship Id="rId6" Type="http://schemas.openxmlformats.org/officeDocument/2006/relationships/oleObject" Target="../embeddings/oleObject290.bin"/><Relationship Id="rId5" Type="http://schemas.openxmlformats.org/officeDocument/2006/relationships/slideMaster" Target="../slideMasters/slideMaster9.xml"/><Relationship Id="rId4" Type="http://schemas.openxmlformats.org/officeDocument/2006/relationships/tags" Target="../tags/tag570.xml"/></Relationships>
</file>

<file path=ppt/slideLayouts/_rels/slideLayout3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572.xml"/><Relationship Id="rId7" Type="http://schemas.openxmlformats.org/officeDocument/2006/relationships/image" Target="../media/image33.png"/><Relationship Id="rId2" Type="http://schemas.openxmlformats.org/officeDocument/2006/relationships/tags" Target="../tags/tag571.xml"/><Relationship Id="rId1" Type="http://schemas.openxmlformats.org/officeDocument/2006/relationships/vmlDrawing" Target="../drawings/vmlDrawing291.vml"/><Relationship Id="rId6" Type="http://schemas.openxmlformats.org/officeDocument/2006/relationships/image" Target="../media/image5.emf"/><Relationship Id="rId5" Type="http://schemas.openxmlformats.org/officeDocument/2006/relationships/oleObject" Target="../embeddings/oleObject291.bin"/><Relationship Id="rId4" Type="http://schemas.openxmlformats.org/officeDocument/2006/relationships/slideMaster" Target="../slideMasters/slideMaster9.xml"/></Relationships>
</file>

<file path=ppt/slideLayouts/_rels/slideLayout3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574.xml"/><Relationship Id="rId7" Type="http://schemas.openxmlformats.org/officeDocument/2006/relationships/image" Target="../media/image8.emf"/><Relationship Id="rId2" Type="http://schemas.openxmlformats.org/officeDocument/2006/relationships/tags" Target="../tags/tag573.xml"/><Relationship Id="rId1" Type="http://schemas.openxmlformats.org/officeDocument/2006/relationships/vmlDrawing" Target="../drawings/vmlDrawing292.vml"/><Relationship Id="rId6" Type="http://schemas.openxmlformats.org/officeDocument/2006/relationships/oleObject" Target="../embeddings/oleObject292.bin"/><Relationship Id="rId5" Type="http://schemas.openxmlformats.org/officeDocument/2006/relationships/slideMaster" Target="../slideMasters/slideMaster9.xml"/><Relationship Id="rId4" Type="http://schemas.openxmlformats.org/officeDocument/2006/relationships/tags" Target="../tags/tag575.xml"/></Relationships>
</file>

<file path=ppt/slideLayouts/_rels/slideLayout32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577.xml"/><Relationship Id="rId7" Type="http://schemas.openxmlformats.org/officeDocument/2006/relationships/image" Target="../media/image29.png"/><Relationship Id="rId2" Type="http://schemas.openxmlformats.org/officeDocument/2006/relationships/tags" Target="../tags/tag576.xml"/><Relationship Id="rId1" Type="http://schemas.openxmlformats.org/officeDocument/2006/relationships/vmlDrawing" Target="../drawings/vmlDrawing293.vml"/><Relationship Id="rId6" Type="http://schemas.openxmlformats.org/officeDocument/2006/relationships/image" Target="../media/image8.emf"/><Relationship Id="rId5" Type="http://schemas.openxmlformats.org/officeDocument/2006/relationships/oleObject" Target="../embeddings/oleObject293.bin"/><Relationship Id="rId4" Type="http://schemas.openxmlformats.org/officeDocument/2006/relationships/slideMaster" Target="../slideMasters/slideMaster9.xml"/><Relationship Id="rId9" Type="http://schemas.openxmlformats.org/officeDocument/2006/relationships/image" Target="../media/image32.png"/></Relationships>
</file>

<file path=ppt/slideLayouts/_rels/slideLayout326.xml.rels><?xml version="1.0" encoding="UTF-8" standalone="yes"?>
<Relationships xmlns="http://schemas.openxmlformats.org/package/2006/relationships"><Relationship Id="rId3" Type="http://schemas.openxmlformats.org/officeDocument/2006/relationships/tags" Target="../tags/tag579.xml"/><Relationship Id="rId7" Type="http://schemas.openxmlformats.org/officeDocument/2006/relationships/image" Target="../media/image32.png"/><Relationship Id="rId2" Type="http://schemas.openxmlformats.org/officeDocument/2006/relationships/tags" Target="../tags/tag578.xml"/><Relationship Id="rId1" Type="http://schemas.openxmlformats.org/officeDocument/2006/relationships/vmlDrawing" Target="../drawings/vmlDrawing294.vml"/><Relationship Id="rId6" Type="http://schemas.openxmlformats.org/officeDocument/2006/relationships/image" Target="../media/image8.emf"/><Relationship Id="rId5" Type="http://schemas.openxmlformats.org/officeDocument/2006/relationships/oleObject" Target="../embeddings/oleObject294.bin"/><Relationship Id="rId4" Type="http://schemas.openxmlformats.org/officeDocument/2006/relationships/slideMaster" Target="../slideMasters/slideMaster9.xml"/></Relationships>
</file>

<file path=ppt/slideLayouts/_rels/slideLayout3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80.xml"/><Relationship Id="rId7" Type="http://schemas.openxmlformats.org/officeDocument/2006/relationships/image" Target="../media/image8.emf"/><Relationship Id="rId2" Type="http://schemas.openxmlformats.org/officeDocument/2006/relationships/vmlDrawing" Target="../drawings/vmlDrawing295.vml"/><Relationship Id="rId1" Type="http://schemas.openxmlformats.org/officeDocument/2006/relationships/themeOverride" Target="../theme/themeOverride144.xml"/><Relationship Id="rId6" Type="http://schemas.openxmlformats.org/officeDocument/2006/relationships/oleObject" Target="../embeddings/oleObject295.bin"/><Relationship Id="rId5" Type="http://schemas.openxmlformats.org/officeDocument/2006/relationships/slideMaster" Target="../slideMasters/slideMaster9.xml"/><Relationship Id="rId4" Type="http://schemas.openxmlformats.org/officeDocument/2006/relationships/tags" Target="../tags/tag581.xml"/><Relationship Id="rId9" Type="http://schemas.openxmlformats.org/officeDocument/2006/relationships/image" Target="../media/image32.png"/></Relationships>
</file>

<file path=ppt/slideLayouts/_rels/slideLayout328.xml.rels><?xml version="1.0" encoding="UTF-8" standalone="yes"?>
<Relationships xmlns="http://schemas.openxmlformats.org/package/2006/relationships"><Relationship Id="rId3" Type="http://schemas.openxmlformats.org/officeDocument/2006/relationships/slideMaster" Target="../slideMasters/slideMaster9.xml"/><Relationship Id="rId7" Type="http://schemas.openxmlformats.org/officeDocument/2006/relationships/image" Target="../media/image6.png"/><Relationship Id="rId2" Type="http://schemas.openxmlformats.org/officeDocument/2006/relationships/tags" Target="../tags/tag582.xml"/><Relationship Id="rId1" Type="http://schemas.openxmlformats.org/officeDocument/2006/relationships/vmlDrawing" Target="../drawings/vmlDrawing296.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296.bin"/></Relationships>
</file>

<file path=ppt/slideLayouts/_rels/slideLayout32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584.xml"/><Relationship Id="rId7" Type="http://schemas.openxmlformats.org/officeDocument/2006/relationships/image" Target="../media/image4.emf"/><Relationship Id="rId2" Type="http://schemas.openxmlformats.org/officeDocument/2006/relationships/tags" Target="../tags/tag583.xml"/><Relationship Id="rId1" Type="http://schemas.openxmlformats.org/officeDocument/2006/relationships/vmlDrawing" Target="../drawings/vmlDrawing297.vml"/><Relationship Id="rId6" Type="http://schemas.openxmlformats.org/officeDocument/2006/relationships/oleObject" Target="../embeddings/oleObject297.bin"/><Relationship Id="rId5" Type="http://schemas.openxmlformats.org/officeDocument/2006/relationships/slideMaster" Target="../slideMasters/slideMaster9.xml"/><Relationship Id="rId4" Type="http://schemas.openxmlformats.org/officeDocument/2006/relationships/tags" Target="../tags/tag585.xml"/></Relationships>
</file>

<file path=ppt/slideLayouts/_rels/slideLayout330.xml.rels><?xml version="1.0" encoding="UTF-8" standalone="yes"?>
<Relationships xmlns="http://schemas.openxmlformats.org/package/2006/relationships"><Relationship Id="rId3" Type="http://schemas.openxmlformats.org/officeDocument/2006/relationships/tags" Target="../tags/tag587.xml"/><Relationship Id="rId7" Type="http://schemas.openxmlformats.org/officeDocument/2006/relationships/image" Target="../media/image32.png"/><Relationship Id="rId2" Type="http://schemas.openxmlformats.org/officeDocument/2006/relationships/tags" Target="../tags/tag586.xml"/><Relationship Id="rId1" Type="http://schemas.openxmlformats.org/officeDocument/2006/relationships/vmlDrawing" Target="../drawings/vmlDrawing298.vml"/><Relationship Id="rId6" Type="http://schemas.openxmlformats.org/officeDocument/2006/relationships/image" Target="../media/image4.emf"/><Relationship Id="rId5" Type="http://schemas.openxmlformats.org/officeDocument/2006/relationships/oleObject" Target="../embeddings/oleObject298.bin"/><Relationship Id="rId4" Type="http://schemas.openxmlformats.org/officeDocument/2006/relationships/slideMaster" Target="../slideMasters/slideMaster9.xml"/></Relationships>
</file>

<file path=ppt/slideLayouts/_rels/slideLayout331.xml.rels><?xml version="1.0" encoding="UTF-8" standalone="yes"?>
<Relationships xmlns="http://schemas.openxmlformats.org/package/2006/relationships"><Relationship Id="rId3" Type="http://schemas.openxmlformats.org/officeDocument/2006/relationships/tags" Target="../tags/tag589.xml"/><Relationship Id="rId7" Type="http://schemas.openxmlformats.org/officeDocument/2006/relationships/image" Target="../media/image32.png"/><Relationship Id="rId2" Type="http://schemas.openxmlformats.org/officeDocument/2006/relationships/tags" Target="../tags/tag588.xml"/><Relationship Id="rId1" Type="http://schemas.openxmlformats.org/officeDocument/2006/relationships/vmlDrawing" Target="../drawings/vmlDrawing299.vml"/><Relationship Id="rId6" Type="http://schemas.openxmlformats.org/officeDocument/2006/relationships/image" Target="../media/image4.emf"/><Relationship Id="rId5" Type="http://schemas.openxmlformats.org/officeDocument/2006/relationships/oleObject" Target="../embeddings/oleObject299.bin"/><Relationship Id="rId4" Type="http://schemas.openxmlformats.org/officeDocument/2006/relationships/slideMaster" Target="../slideMasters/slideMaster9.xml"/></Relationships>
</file>

<file path=ppt/slideLayouts/_rels/slideLayout33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591.xml"/><Relationship Id="rId7" Type="http://schemas.openxmlformats.org/officeDocument/2006/relationships/image" Target="../media/image27.png"/><Relationship Id="rId2" Type="http://schemas.openxmlformats.org/officeDocument/2006/relationships/tags" Target="../tags/tag590.xml"/><Relationship Id="rId1" Type="http://schemas.openxmlformats.org/officeDocument/2006/relationships/vmlDrawing" Target="../drawings/vmlDrawing300.vml"/><Relationship Id="rId6" Type="http://schemas.openxmlformats.org/officeDocument/2006/relationships/image" Target="../media/image4.emf"/><Relationship Id="rId5" Type="http://schemas.openxmlformats.org/officeDocument/2006/relationships/oleObject" Target="../embeddings/oleObject300.bin"/><Relationship Id="rId4" Type="http://schemas.openxmlformats.org/officeDocument/2006/relationships/slideMaster" Target="../slideMasters/slideMaster9.xml"/><Relationship Id="rId9" Type="http://schemas.openxmlformats.org/officeDocument/2006/relationships/image" Target="../media/image32.png"/></Relationships>
</file>

<file path=ppt/slideLayouts/_rels/slideLayout33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592.xml"/><Relationship Id="rId7" Type="http://schemas.openxmlformats.org/officeDocument/2006/relationships/oleObject" Target="../embeddings/oleObject301.bin"/><Relationship Id="rId2" Type="http://schemas.openxmlformats.org/officeDocument/2006/relationships/vmlDrawing" Target="../drawings/vmlDrawing301.vml"/><Relationship Id="rId1" Type="http://schemas.openxmlformats.org/officeDocument/2006/relationships/themeOverride" Target="../theme/themeOverride145.xml"/><Relationship Id="rId6" Type="http://schemas.openxmlformats.org/officeDocument/2006/relationships/slideMaster" Target="../slideMasters/slideMaster9.xml"/><Relationship Id="rId5" Type="http://schemas.openxmlformats.org/officeDocument/2006/relationships/tags" Target="../tags/tag594.xml"/><Relationship Id="rId10" Type="http://schemas.openxmlformats.org/officeDocument/2006/relationships/image" Target="../media/image32.png"/><Relationship Id="rId4" Type="http://schemas.openxmlformats.org/officeDocument/2006/relationships/tags" Target="../tags/tag593.xml"/><Relationship Id="rId9" Type="http://schemas.openxmlformats.org/officeDocument/2006/relationships/image" Target="../media/image7.png"/></Relationships>
</file>

<file path=ppt/slideLayouts/_rels/slideLayout3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95.xml"/><Relationship Id="rId7" Type="http://schemas.openxmlformats.org/officeDocument/2006/relationships/image" Target="../media/image4.emf"/><Relationship Id="rId2" Type="http://schemas.openxmlformats.org/officeDocument/2006/relationships/vmlDrawing" Target="../drawings/vmlDrawing302.vml"/><Relationship Id="rId1" Type="http://schemas.openxmlformats.org/officeDocument/2006/relationships/themeOverride" Target="../theme/themeOverride146.xml"/><Relationship Id="rId6" Type="http://schemas.openxmlformats.org/officeDocument/2006/relationships/oleObject" Target="../embeddings/oleObject302.bin"/><Relationship Id="rId5" Type="http://schemas.openxmlformats.org/officeDocument/2006/relationships/slideMaster" Target="../slideMasters/slideMaster9.xml"/><Relationship Id="rId4" Type="http://schemas.openxmlformats.org/officeDocument/2006/relationships/tags" Target="../tags/tag596.xml"/><Relationship Id="rId9" Type="http://schemas.openxmlformats.org/officeDocument/2006/relationships/image" Target="../media/image32.png"/></Relationships>
</file>

<file path=ppt/slideLayouts/_rels/slideLayout33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97.xml"/><Relationship Id="rId7" Type="http://schemas.openxmlformats.org/officeDocument/2006/relationships/image" Target="../media/image4.emf"/><Relationship Id="rId2" Type="http://schemas.openxmlformats.org/officeDocument/2006/relationships/vmlDrawing" Target="../drawings/vmlDrawing303.vml"/><Relationship Id="rId1" Type="http://schemas.openxmlformats.org/officeDocument/2006/relationships/themeOverride" Target="../theme/themeOverride147.xml"/><Relationship Id="rId6" Type="http://schemas.openxmlformats.org/officeDocument/2006/relationships/oleObject" Target="../embeddings/oleObject303.bin"/><Relationship Id="rId5" Type="http://schemas.openxmlformats.org/officeDocument/2006/relationships/slideMaster" Target="../slideMasters/slideMaster9.xml"/><Relationship Id="rId4" Type="http://schemas.openxmlformats.org/officeDocument/2006/relationships/tags" Target="../tags/tag598.xml"/><Relationship Id="rId9" Type="http://schemas.openxmlformats.org/officeDocument/2006/relationships/image" Target="../media/image32.png"/></Relationships>
</file>

<file path=ppt/slideLayouts/_rels/slideLayout33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600.xml"/><Relationship Id="rId7" Type="http://schemas.openxmlformats.org/officeDocument/2006/relationships/image" Target="../media/image27.png"/><Relationship Id="rId2" Type="http://schemas.openxmlformats.org/officeDocument/2006/relationships/tags" Target="../tags/tag599.xml"/><Relationship Id="rId1" Type="http://schemas.openxmlformats.org/officeDocument/2006/relationships/vmlDrawing" Target="../drawings/vmlDrawing304.vml"/><Relationship Id="rId6" Type="http://schemas.openxmlformats.org/officeDocument/2006/relationships/image" Target="../media/image4.emf"/><Relationship Id="rId5" Type="http://schemas.openxmlformats.org/officeDocument/2006/relationships/oleObject" Target="../embeddings/oleObject304.bin"/><Relationship Id="rId4" Type="http://schemas.openxmlformats.org/officeDocument/2006/relationships/slideMaster" Target="../slideMasters/slideMaster9.xml"/><Relationship Id="rId9" Type="http://schemas.openxmlformats.org/officeDocument/2006/relationships/image" Target="../media/image32.png"/></Relationships>
</file>

<file path=ppt/slideLayouts/_rels/slideLayout33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602.xml"/><Relationship Id="rId7" Type="http://schemas.openxmlformats.org/officeDocument/2006/relationships/image" Target="../media/image29.png"/><Relationship Id="rId2" Type="http://schemas.openxmlformats.org/officeDocument/2006/relationships/tags" Target="../tags/tag601.xml"/><Relationship Id="rId1" Type="http://schemas.openxmlformats.org/officeDocument/2006/relationships/vmlDrawing" Target="../drawings/vmlDrawing305.vml"/><Relationship Id="rId6" Type="http://schemas.openxmlformats.org/officeDocument/2006/relationships/image" Target="../media/image4.emf"/><Relationship Id="rId5" Type="http://schemas.openxmlformats.org/officeDocument/2006/relationships/oleObject" Target="../embeddings/oleObject305.bin"/><Relationship Id="rId4" Type="http://schemas.openxmlformats.org/officeDocument/2006/relationships/slideMaster" Target="../slideMasters/slideMaster9.xml"/><Relationship Id="rId9" Type="http://schemas.openxmlformats.org/officeDocument/2006/relationships/image" Target="../media/image32.png"/></Relationships>
</file>

<file path=ppt/slideLayouts/_rels/slideLayout33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06.xml"/><Relationship Id="rId7" Type="http://schemas.openxmlformats.org/officeDocument/2006/relationships/image" Target="../media/image6.png"/><Relationship Id="rId2" Type="http://schemas.openxmlformats.org/officeDocument/2006/relationships/tags" Target="../tags/tag605.xml"/><Relationship Id="rId1" Type="http://schemas.openxmlformats.org/officeDocument/2006/relationships/vmlDrawing" Target="../drawings/vmlDrawing307.vml"/><Relationship Id="rId6" Type="http://schemas.openxmlformats.org/officeDocument/2006/relationships/image" Target="../media/image5.emf"/><Relationship Id="rId5" Type="http://schemas.openxmlformats.org/officeDocument/2006/relationships/oleObject" Target="../embeddings/oleObject307.bin"/><Relationship Id="rId4" Type="http://schemas.openxmlformats.org/officeDocument/2006/relationships/slideMaster" Target="../slideMasters/slideMaster10.xml"/></Relationships>
</file>

<file path=ppt/slideLayouts/_rels/slideLayout339.xml.rels><?xml version="1.0" encoding="UTF-8" standalone="yes"?>
<Relationships xmlns="http://schemas.openxmlformats.org/package/2006/relationships"><Relationship Id="rId3" Type="http://schemas.openxmlformats.org/officeDocument/2006/relationships/tags" Target="../tags/tag608.xml"/><Relationship Id="rId7" Type="http://schemas.openxmlformats.org/officeDocument/2006/relationships/image" Target="../media/image7.png"/><Relationship Id="rId2" Type="http://schemas.openxmlformats.org/officeDocument/2006/relationships/tags" Target="../tags/tag607.xml"/><Relationship Id="rId1" Type="http://schemas.openxmlformats.org/officeDocument/2006/relationships/vmlDrawing" Target="../drawings/vmlDrawing308.vml"/><Relationship Id="rId6" Type="http://schemas.openxmlformats.org/officeDocument/2006/relationships/image" Target="../media/image8.emf"/><Relationship Id="rId5" Type="http://schemas.openxmlformats.org/officeDocument/2006/relationships/oleObject" Target="../embeddings/oleObject308.bin"/><Relationship Id="rId4" Type="http://schemas.openxmlformats.org/officeDocument/2006/relationships/slideMaster" Target="../slideMasters/slideMaster10.xml"/></Relationships>
</file>

<file path=ppt/slideLayouts/_rels/slideLayout340.xml.rels><?xml version="1.0" encoding="UTF-8" standalone="yes"?>
<Relationships xmlns="http://schemas.openxmlformats.org/package/2006/relationships"><Relationship Id="rId3" Type="http://schemas.openxmlformats.org/officeDocument/2006/relationships/tags" Target="../tags/tag610.xml"/><Relationship Id="rId7" Type="http://schemas.openxmlformats.org/officeDocument/2006/relationships/image" Target="../media/image7.png"/><Relationship Id="rId2" Type="http://schemas.openxmlformats.org/officeDocument/2006/relationships/tags" Target="../tags/tag609.xml"/><Relationship Id="rId1" Type="http://schemas.openxmlformats.org/officeDocument/2006/relationships/vmlDrawing" Target="../drawings/vmlDrawing309.vml"/><Relationship Id="rId6" Type="http://schemas.openxmlformats.org/officeDocument/2006/relationships/image" Target="../media/image8.emf"/><Relationship Id="rId5" Type="http://schemas.openxmlformats.org/officeDocument/2006/relationships/oleObject" Target="../embeddings/oleObject309.bin"/><Relationship Id="rId4" Type="http://schemas.openxmlformats.org/officeDocument/2006/relationships/slideMaster" Target="../slideMasters/slideMaster10.xml"/></Relationships>
</file>

<file path=ppt/slideLayouts/_rels/slideLayout341.xml.rels><?xml version="1.0" encoding="UTF-8" standalone="yes"?>
<Relationships xmlns="http://schemas.openxmlformats.org/package/2006/relationships"><Relationship Id="rId3" Type="http://schemas.openxmlformats.org/officeDocument/2006/relationships/tags" Target="../tags/tag612.xml"/><Relationship Id="rId7" Type="http://schemas.openxmlformats.org/officeDocument/2006/relationships/image" Target="../media/image7.png"/><Relationship Id="rId2" Type="http://schemas.openxmlformats.org/officeDocument/2006/relationships/tags" Target="../tags/tag611.xml"/><Relationship Id="rId1" Type="http://schemas.openxmlformats.org/officeDocument/2006/relationships/vmlDrawing" Target="../drawings/vmlDrawing310.vml"/><Relationship Id="rId6" Type="http://schemas.openxmlformats.org/officeDocument/2006/relationships/image" Target="../media/image8.emf"/><Relationship Id="rId5" Type="http://schemas.openxmlformats.org/officeDocument/2006/relationships/oleObject" Target="../embeddings/oleObject310.bin"/><Relationship Id="rId4" Type="http://schemas.openxmlformats.org/officeDocument/2006/relationships/slideMaster" Target="../slideMasters/slideMaster10.xml"/></Relationships>
</file>

<file path=ppt/slideLayouts/_rels/slideLayout342.xml.rels><?xml version="1.0" encoding="UTF-8" standalone="yes"?>
<Relationships xmlns="http://schemas.openxmlformats.org/package/2006/relationships"><Relationship Id="rId3" Type="http://schemas.openxmlformats.org/officeDocument/2006/relationships/tags" Target="../tags/tag614.xml"/><Relationship Id="rId7" Type="http://schemas.openxmlformats.org/officeDocument/2006/relationships/image" Target="../media/image7.png"/><Relationship Id="rId2" Type="http://schemas.openxmlformats.org/officeDocument/2006/relationships/tags" Target="../tags/tag613.xml"/><Relationship Id="rId1" Type="http://schemas.openxmlformats.org/officeDocument/2006/relationships/vmlDrawing" Target="../drawings/vmlDrawing311.vml"/><Relationship Id="rId6" Type="http://schemas.openxmlformats.org/officeDocument/2006/relationships/image" Target="../media/image8.emf"/><Relationship Id="rId5" Type="http://schemas.openxmlformats.org/officeDocument/2006/relationships/oleObject" Target="../embeddings/oleObject311.bin"/><Relationship Id="rId4" Type="http://schemas.openxmlformats.org/officeDocument/2006/relationships/slideMaster" Target="../slideMasters/slideMaster10.xml"/></Relationships>
</file>

<file path=ppt/slideLayouts/_rels/slideLayout343.xml.rels><?xml version="1.0" encoding="UTF-8" standalone="yes"?>
<Relationships xmlns="http://schemas.openxmlformats.org/package/2006/relationships"><Relationship Id="rId3" Type="http://schemas.openxmlformats.org/officeDocument/2006/relationships/tags" Target="../tags/tag616.xml"/><Relationship Id="rId7" Type="http://schemas.openxmlformats.org/officeDocument/2006/relationships/image" Target="../media/image7.png"/><Relationship Id="rId2" Type="http://schemas.openxmlformats.org/officeDocument/2006/relationships/tags" Target="../tags/tag615.xml"/><Relationship Id="rId1" Type="http://schemas.openxmlformats.org/officeDocument/2006/relationships/vmlDrawing" Target="../drawings/vmlDrawing312.vml"/><Relationship Id="rId6" Type="http://schemas.openxmlformats.org/officeDocument/2006/relationships/image" Target="../media/image8.emf"/><Relationship Id="rId5" Type="http://schemas.openxmlformats.org/officeDocument/2006/relationships/oleObject" Target="../embeddings/oleObject312.bin"/><Relationship Id="rId4" Type="http://schemas.openxmlformats.org/officeDocument/2006/relationships/slideMaster" Target="../slideMasters/slideMaster10.xml"/></Relationships>
</file>

<file path=ppt/slideLayouts/_rels/slideLayout34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17.xml"/><Relationship Id="rId7" Type="http://schemas.openxmlformats.org/officeDocument/2006/relationships/image" Target="../media/image8.emf"/><Relationship Id="rId2" Type="http://schemas.openxmlformats.org/officeDocument/2006/relationships/vmlDrawing" Target="../drawings/vmlDrawing313.vml"/><Relationship Id="rId1" Type="http://schemas.openxmlformats.org/officeDocument/2006/relationships/themeOverride" Target="../theme/themeOverride148.xml"/><Relationship Id="rId6" Type="http://schemas.openxmlformats.org/officeDocument/2006/relationships/oleObject" Target="../embeddings/oleObject313.bin"/><Relationship Id="rId5" Type="http://schemas.openxmlformats.org/officeDocument/2006/relationships/slideMaster" Target="../slideMasters/slideMaster10.xml"/><Relationship Id="rId4" Type="http://schemas.openxmlformats.org/officeDocument/2006/relationships/tags" Target="../tags/tag618.xml"/></Relationships>
</file>

<file path=ppt/slideLayouts/_rels/slideLayout34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19.xml"/><Relationship Id="rId7" Type="http://schemas.openxmlformats.org/officeDocument/2006/relationships/image" Target="../media/image8.emf"/><Relationship Id="rId2" Type="http://schemas.openxmlformats.org/officeDocument/2006/relationships/vmlDrawing" Target="../drawings/vmlDrawing314.vml"/><Relationship Id="rId1" Type="http://schemas.openxmlformats.org/officeDocument/2006/relationships/themeOverride" Target="../theme/themeOverride149.xml"/><Relationship Id="rId6" Type="http://schemas.openxmlformats.org/officeDocument/2006/relationships/oleObject" Target="../embeddings/oleObject314.bin"/><Relationship Id="rId5" Type="http://schemas.openxmlformats.org/officeDocument/2006/relationships/slideMaster" Target="../slideMasters/slideMaster10.xml"/><Relationship Id="rId4" Type="http://schemas.openxmlformats.org/officeDocument/2006/relationships/tags" Target="../tags/tag620.xml"/></Relationships>
</file>

<file path=ppt/slideLayouts/_rels/slideLayout346.xml.rels><?xml version="1.0" encoding="UTF-8" standalone="yes"?>
<Relationships xmlns="http://schemas.openxmlformats.org/package/2006/relationships"><Relationship Id="rId3" Type="http://schemas.openxmlformats.org/officeDocument/2006/relationships/tags" Target="../tags/tag622.xml"/><Relationship Id="rId7" Type="http://schemas.openxmlformats.org/officeDocument/2006/relationships/image" Target="../media/image7.png"/><Relationship Id="rId2" Type="http://schemas.openxmlformats.org/officeDocument/2006/relationships/tags" Target="../tags/tag621.xml"/><Relationship Id="rId1" Type="http://schemas.openxmlformats.org/officeDocument/2006/relationships/vmlDrawing" Target="../drawings/vmlDrawing315.vml"/><Relationship Id="rId6" Type="http://schemas.openxmlformats.org/officeDocument/2006/relationships/image" Target="../media/image8.emf"/><Relationship Id="rId5" Type="http://schemas.openxmlformats.org/officeDocument/2006/relationships/oleObject" Target="../embeddings/oleObject315.bin"/><Relationship Id="rId4" Type="http://schemas.openxmlformats.org/officeDocument/2006/relationships/slideMaster" Target="../slideMasters/slideMaster10.xml"/></Relationships>
</file>

<file path=ppt/slideLayouts/_rels/slideLayout347.xml.rels><?xml version="1.0" encoding="UTF-8" standalone="yes"?>
<Relationships xmlns="http://schemas.openxmlformats.org/package/2006/relationships"><Relationship Id="rId3" Type="http://schemas.openxmlformats.org/officeDocument/2006/relationships/tags" Target="../tags/tag624.xml"/><Relationship Id="rId7" Type="http://schemas.openxmlformats.org/officeDocument/2006/relationships/image" Target="../media/image7.png"/><Relationship Id="rId2" Type="http://schemas.openxmlformats.org/officeDocument/2006/relationships/tags" Target="../tags/tag623.xml"/><Relationship Id="rId1" Type="http://schemas.openxmlformats.org/officeDocument/2006/relationships/vmlDrawing" Target="../drawings/vmlDrawing316.vml"/><Relationship Id="rId6" Type="http://schemas.openxmlformats.org/officeDocument/2006/relationships/image" Target="../media/image8.emf"/><Relationship Id="rId5" Type="http://schemas.openxmlformats.org/officeDocument/2006/relationships/oleObject" Target="../embeddings/oleObject316.bin"/><Relationship Id="rId4" Type="http://schemas.openxmlformats.org/officeDocument/2006/relationships/slideMaster" Target="../slideMasters/slideMaster10.xml"/></Relationships>
</file>

<file path=ppt/slideLayouts/_rels/slideLayout348.xml.rels><?xml version="1.0" encoding="UTF-8" standalone="yes"?>
<Relationships xmlns="http://schemas.openxmlformats.org/package/2006/relationships"><Relationship Id="rId3" Type="http://schemas.openxmlformats.org/officeDocument/2006/relationships/tags" Target="../tags/tag626.xml"/><Relationship Id="rId7" Type="http://schemas.openxmlformats.org/officeDocument/2006/relationships/image" Target="../media/image6.png"/><Relationship Id="rId2" Type="http://schemas.openxmlformats.org/officeDocument/2006/relationships/tags" Target="../tags/tag625.xml"/><Relationship Id="rId1" Type="http://schemas.openxmlformats.org/officeDocument/2006/relationships/vmlDrawing" Target="../drawings/vmlDrawing317.vml"/><Relationship Id="rId6" Type="http://schemas.openxmlformats.org/officeDocument/2006/relationships/image" Target="../media/image5.emf"/><Relationship Id="rId5" Type="http://schemas.openxmlformats.org/officeDocument/2006/relationships/oleObject" Target="../embeddings/oleObject317.bin"/><Relationship Id="rId4" Type="http://schemas.openxmlformats.org/officeDocument/2006/relationships/slideMaster" Target="../slideMasters/slideMaster10.xml"/></Relationships>
</file>

<file path=ppt/slideLayouts/_rels/slideLayout349.xml.rels><?xml version="1.0" encoding="UTF-8" standalone="yes"?>
<Relationships xmlns="http://schemas.openxmlformats.org/package/2006/relationships"><Relationship Id="rId3" Type="http://schemas.openxmlformats.org/officeDocument/2006/relationships/tags" Target="../tags/tag627.xml"/><Relationship Id="rId7" Type="http://schemas.openxmlformats.org/officeDocument/2006/relationships/image" Target="../media/image8.emf"/><Relationship Id="rId2" Type="http://schemas.openxmlformats.org/officeDocument/2006/relationships/vmlDrawing" Target="../drawings/vmlDrawing318.vml"/><Relationship Id="rId1" Type="http://schemas.openxmlformats.org/officeDocument/2006/relationships/themeOverride" Target="../theme/themeOverride150.xml"/><Relationship Id="rId6" Type="http://schemas.openxmlformats.org/officeDocument/2006/relationships/oleObject" Target="../embeddings/oleObject318.bin"/><Relationship Id="rId5" Type="http://schemas.openxmlformats.org/officeDocument/2006/relationships/slideMaster" Target="../slideMasters/slideMaster10.xml"/><Relationship Id="rId4" Type="http://schemas.openxmlformats.org/officeDocument/2006/relationships/tags" Target="../tags/tag628.xml"/></Relationships>
</file>

<file path=ppt/slideLayouts/_rels/slideLayout350.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hemeOverride" Target="../theme/themeOverride151.xml"/></Relationships>
</file>

<file path=ppt/slideLayouts/_rels/slideLayout351.xml.rels><?xml version="1.0" encoding="UTF-8" standalone="yes"?>
<Relationships xmlns="http://schemas.openxmlformats.org/package/2006/relationships"><Relationship Id="rId3" Type="http://schemas.openxmlformats.org/officeDocument/2006/relationships/tags" Target="../tags/tag629.xml"/><Relationship Id="rId7" Type="http://schemas.openxmlformats.org/officeDocument/2006/relationships/image" Target="../media/image8.emf"/><Relationship Id="rId2" Type="http://schemas.openxmlformats.org/officeDocument/2006/relationships/vmlDrawing" Target="../drawings/vmlDrawing319.vml"/><Relationship Id="rId1" Type="http://schemas.openxmlformats.org/officeDocument/2006/relationships/themeOverride" Target="../theme/themeOverride152.xml"/><Relationship Id="rId6" Type="http://schemas.openxmlformats.org/officeDocument/2006/relationships/oleObject" Target="../embeddings/oleObject319.bin"/><Relationship Id="rId5" Type="http://schemas.openxmlformats.org/officeDocument/2006/relationships/slideMaster" Target="../slideMasters/slideMaster10.xml"/><Relationship Id="rId4" Type="http://schemas.openxmlformats.org/officeDocument/2006/relationships/tags" Target="../tags/tag630.xml"/></Relationships>
</file>

<file path=ppt/slideLayouts/_rels/slideLayout352.xml.rels><?xml version="1.0" encoding="UTF-8" standalone="yes"?>
<Relationships xmlns="http://schemas.openxmlformats.org/package/2006/relationships"><Relationship Id="rId3" Type="http://schemas.openxmlformats.org/officeDocument/2006/relationships/tags" Target="../tags/tag631.xml"/><Relationship Id="rId7" Type="http://schemas.openxmlformats.org/officeDocument/2006/relationships/image" Target="../media/image8.emf"/><Relationship Id="rId2" Type="http://schemas.openxmlformats.org/officeDocument/2006/relationships/vmlDrawing" Target="../drawings/vmlDrawing320.vml"/><Relationship Id="rId1" Type="http://schemas.openxmlformats.org/officeDocument/2006/relationships/themeOverride" Target="../theme/themeOverride153.xml"/><Relationship Id="rId6" Type="http://schemas.openxmlformats.org/officeDocument/2006/relationships/oleObject" Target="../embeddings/oleObject320.bin"/><Relationship Id="rId5" Type="http://schemas.openxmlformats.org/officeDocument/2006/relationships/slideMaster" Target="../slideMasters/slideMaster10.xml"/><Relationship Id="rId4" Type="http://schemas.openxmlformats.org/officeDocument/2006/relationships/tags" Target="../tags/tag632.xml"/></Relationships>
</file>

<file path=ppt/slideLayouts/_rels/slideLayout353.xml.rels><?xml version="1.0" encoding="UTF-8" standalone="yes"?>
<Relationships xmlns="http://schemas.openxmlformats.org/package/2006/relationships"><Relationship Id="rId3" Type="http://schemas.openxmlformats.org/officeDocument/2006/relationships/tags" Target="../tags/tag633.xml"/><Relationship Id="rId7" Type="http://schemas.openxmlformats.org/officeDocument/2006/relationships/image" Target="../media/image8.emf"/><Relationship Id="rId2" Type="http://schemas.openxmlformats.org/officeDocument/2006/relationships/vmlDrawing" Target="../drawings/vmlDrawing321.vml"/><Relationship Id="rId1" Type="http://schemas.openxmlformats.org/officeDocument/2006/relationships/themeOverride" Target="../theme/themeOverride154.xml"/><Relationship Id="rId6" Type="http://schemas.openxmlformats.org/officeDocument/2006/relationships/oleObject" Target="../embeddings/oleObject321.bin"/><Relationship Id="rId5" Type="http://schemas.openxmlformats.org/officeDocument/2006/relationships/slideMaster" Target="../slideMasters/slideMaster10.xml"/><Relationship Id="rId4" Type="http://schemas.openxmlformats.org/officeDocument/2006/relationships/tags" Target="../tags/tag634.xml"/></Relationships>
</file>

<file path=ppt/slideLayouts/_rels/slideLayout354.xml.rels><?xml version="1.0" encoding="UTF-8" standalone="yes"?>
<Relationships xmlns="http://schemas.openxmlformats.org/package/2006/relationships"><Relationship Id="rId3" Type="http://schemas.openxmlformats.org/officeDocument/2006/relationships/tags" Target="../tags/tag635.xml"/><Relationship Id="rId7" Type="http://schemas.openxmlformats.org/officeDocument/2006/relationships/image" Target="../media/image8.emf"/><Relationship Id="rId2" Type="http://schemas.openxmlformats.org/officeDocument/2006/relationships/vmlDrawing" Target="../drawings/vmlDrawing322.vml"/><Relationship Id="rId1" Type="http://schemas.openxmlformats.org/officeDocument/2006/relationships/themeOverride" Target="../theme/themeOverride155.xml"/><Relationship Id="rId6" Type="http://schemas.openxmlformats.org/officeDocument/2006/relationships/oleObject" Target="../embeddings/oleObject322.bin"/><Relationship Id="rId5" Type="http://schemas.openxmlformats.org/officeDocument/2006/relationships/slideMaster" Target="../slideMasters/slideMaster10.xml"/><Relationship Id="rId4" Type="http://schemas.openxmlformats.org/officeDocument/2006/relationships/tags" Target="../tags/tag636.xml"/></Relationships>
</file>

<file path=ppt/slideLayouts/_rels/slideLayout355.xml.rels><?xml version="1.0" encoding="UTF-8" standalone="yes"?>
<Relationships xmlns="http://schemas.openxmlformats.org/package/2006/relationships"><Relationship Id="rId3" Type="http://schemas.openxmlformats.org/officeDocument/2006/relationships/tags" Target="../tags/tag637.xml"/><Relationship Id="rId7" Type="http://schemas.openxmlformats.org/officeDocument/2006/relationships/image" Target="../media/image8.emf"/><Relationship Id="rId2" Type="http://schemas.openxmlformats.org/officeDocument/2006/relationships/vmlDrawing" Target="../drawings/vmlDrawing323.vml"/><Relationship Id="rId1" Type="http://schemas.openxmlformats.org/officeDocument/2006/relationships/themeOverride" Target="../theme/themeOverride156.xml"/><Relationship Id="rId6" Type="http://schemas.openxmlformats.org/officeDocument/2006/relationships/oleObject" Target="../embeddings/oleObject323.bin"/><Relationship Id="rId5" Type="http://schemas.openxmlformats.org/officeDocument/2006/relationships/slideMaster" Target="../slideMasters/slideMaster10.xml"/><Relationship Id="rId4" Type="http://schemas.openxmlformats.org/officeDocument/2006/relationships/tags" Target="../tags/tag638.xml"/></Relationships>
</file>

<file path=ppt/slideLayouts/_rels/slideLayout356.xml.rels><?xml version="1.0" encoding="UTF-8" standalone="yes"?>
<Relationships xmlns="http://schemas.openxmlformats.org/package/2006/relationships"><Relationship Id="rId3" Type="http://schemas.openxmlformats.org/officeDocument/2006/relationships/tags" Target="../tags/tag639.xml"/><Relationship Id="rId7" Type="http://schemas.openxmlformats.org/officeDocument/2006/relationships/image" Target="../media/image8.emf"/><Relationship Id="rId2" Type="http://schemas.openxmlformats.org/officeDocument/2006/relationships/vmlDrawing" Target="../drawings/vmlDrawing324.vml"/><Relationship Id="rId1" Type="http://schemas.openxmlformats.org/officeDocument/2006/relationships/themeOverride" Target="../theme/themeOverride157.xml"/><Relationship Id="rId6" Type="http://schemas.openxmlformats.org/officeDocument/2006/relationships/oleObject" Target="../embeddings/oleObject324.bin"/><Relationship Id="rId5" Type="http://schemas.openxmlformats.org/officeDocument/2006/relationships/slideMaster" Target="../slideMasters/slideMaster10.xml"/><Relationship Id="rId4" Type="http://schemas.openxmlformats.org/officeDocument/2006/relationships/tags" Target="../tags/tag640.xml"/></Relationships>
</file>

<file path=ppt/slideLayouts/_rels/slideLayout357.xml.rels><?xml version="1.0" encoding="UTF-8" standalone="yes"?>
<Relationships xmlns="http://schemas.openxmlformats.org/package/2006/relationships"><Relationship Id="rId3" Type="http://schemas.openxmlformats.org/officeDocument/2006/relationships/tags" Target="../tags/tag641.xml"/><Relationship Id="rId7" Type="http://schemas.openxmlformats.org/officeDocument/2006/relationships/image" Target="../media/image8.emf"/><Relationship Id="rId2" Type="http://schemas.openxmlformats.org/officeDocument/2006/relationships/vmlDrawing" Target="../drawings/vmlDrawing325.vml"/><Relationship Id="rId1" Type="http://schemas.openxmlformats.org/officeDocument/2006/relationships/themeOverride" Target="../theme/themeOverride158.xml"/><Relationship Id="rId6" Type="http://schemas.openxmlformats.org/officeDocument/2006/relationships/oleObject" Target="../embeddings/oleObject325.bin"/><Relationship Id="rId5" Type="http://schemas.openxmlformats.org/officeDocument/2006/relationships/slideMaster" Target="../slideMasters/slideMaster10.xml"/><Relationship Id="rId4" Type="http://schemas.openxmlformats.org/officeDocument/2006/relationships/tags" Target="../tags/tag642.xml"/></Relationships>
</file>

<file path=ppt/slideLayouts/_rels/slideLayout358.xml.rels><?xml version="1.0" encoding="UTF-8" standalone="yes"?>
<Relationships xmlns="http://schemas.openxmlformats.org/package/2006/relationships"><Relationship Id="rId3" Type="http://schemas.openxmlformats.org/officeDocument/2006/relationships/tags" Target="../tags/tag644.xml"/><Relationship Id="rId7" Type="http://schemas.openxmlformats.org/officeDocument/2006/relationships/image" Target="../media/image31.png"/><Relationship Id="rId2" Type="http://schemas.openxmlformats.org/officeDocument/2006/relationships/tags" Target="../tags/tag643.xml"/><Relationship Id="rId1" Type="http://schemas.openxmlformats.org/officeDocument/2006/relationships/vmlDrawing" Target="../drawings/vmlDrawing326.vml"/><Relationship Id="rId6" Type="http://schemas.openxmlformats.org/officeDocument/2006/relationships/image" Target="../media/image5.emf"/><Relationship Id="rId5" Type="http://schemas.openxmlformats.org/officeDocument/2006/relationships/oleObject" Target="../embeddings/oleObject326.bin"/><Relationship Id="rId4" Type="http://schemas.openxmlformats.org/officeDocument/2006/relationships/slideMaster" Target="../slideMasters/slideMaster10.xml"/></Relationships>
</file>

<file path=ppt/slideLayouts/_rels/slideLayout359.xml.rels><?xml version="1.0" encoding="UTF-8" standalone="yes"?>
<Relationships xmlns="http://schemas.openxmlformats.org/package/2006/relationships"><Relationship Id="rId3" Type="http://schemas.openxmlformats.org/officeDocument/2006/relationships/tags" Target="../tags/tag645.xml"/><Relationship Id="rId7" Type="http://schemas.openxmlformats.org/officeDocument/2006/relationships/image" Target="../media/image8.emf"/><Relationship Id="rId2" Type="http://schemas.openxmlformats.org/officeDocument/2006/relationships/vmlDrawing" Target="../drawings/vmlDrawing327.vml"/><Relationship Id="rId1" Type="http://schemas.openxmlformats.org/officeDocument/2006/relationships/themeOverride" Target="../theme/themeOverride159.xml"/><Relationship Id="rId6" Type="http://schemas.openxmlformats.org/officeDocument/2006/relationships/oleObject" Target="../embeddings/oleObject327.bin"/><Relationship Id="rId5" Type="http://schemas.openxmlformats.org/officeDocument/2006/relationships/slideMaster" Target="../slideMasters/slideMaster10.xml"/><Relationship Id="rId4" Type="http://schemas.openxmlformats.org/officeDocument/2006/relationships/tags" Target="../tags/tag646.xml"/></Relationships>
</file>

<file path=ppt/slideLayouts/_rels/slideLayout360.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hemeOverride" Target="../theme/themeOverride160.xml"/></Relationships>
</file>

<file path=ppt/slideLayouts/_rels/slideLayout361.xml.rels><?xml version="1.0" encoding="UTF-8" standalone="yes"?>
<Relationships xmlns="http://schemas.openxmlformats.org/package/2006/relationships"><Relationship Id="rId3" Type="http://schemas.openxmlformats.org/officeDocument/2006/relationships/tags" Target="../tags/tag647.xml"/><Relationship Id="rId7" Type="http://schemas.openxmlformats.org/officeDocument/2006/relationships/image" Target="../media/image8.emf"/><Relationship Id="rId2" Type="http://schemas.openxmlformats.org/officeDocument/2006/relationships/vmlDrawing" Target="../drawings/vmlDrawing328.vml"/><Relationship Id="rId1" Type="http://schemas.openxmlformats.org/officeDocument/2006/relationships/themeOverride" Target="../theme/themeOverride161.xml"/><Relationship Id="rId6" Type="http://schemas.openxmlformats.org/officeDocument/2006/relationships/oleObject" Target="../embeddings/oleObject328.bin"/><Relationship Id="rId5" Type="http://schemas.openxmlformats.org/officeDocument/2006/relationships/slideMaster" Target="../slideMasters/slideMaster10.xml"/><Relationship Id="rId4" Type="http://schemas.openxmlformats.org/officeDocument/2006/relationships/tags" Target="../tags/tag648.xml"/></Relationships>
</file>

<file path=ppt/slideLayouts/_rels/slideLayout362.xml.rels><?xml version="1.0" encoding="UTF-8" standalone="yes"?>
<Relationships xmlns="http://schemas.openxmlformats.org/package/2006/relationships"><Relationship Id="rId3" Type="http://schemas.openxmlformats.org/officeDocument/2006/relationships/tags" Target="../tags/tag649.xml"/><Relationship Id="rId7" Type="http://schemas.openxmlformats.org/officeDocument/2006/relationships/image" Target="../media/image8.emf"/><Relationship Id="rId2" Type="http://schemas.openxmlformats.org/officeDocument/2006/relationships/vmlDrawing" Target="../drawings/vmlDrawing329.vml"/><Relationship Id="rId1" Type="http://schemas.openxmlformats.org/officeDocument/2006/relationships/themeOverride" Target="../theme/themeOverride162.xml"/><Relationship Id="rId6" Type="http://schemas.openxmlformats.org/officeDocument/2006/relationships/oleObject" Target="../embeddings/oleObject329.bin"/><Relationship Id="rId5" Type="http://schemas.openxmlformats.org/officeDocument/2006/relationships/slideMaster" Target="../slideMasters/slideMaster10.xml"/><Relationship Id="rId4" Type="http://schemas.openxmlformats.org/officeDocument/2006/relationships/tags" Target="../tags/tag650.xml"/></Relationships>
</file>

<file path=ppt/slideLayouts/_rels/slideLayout363.xml.rels><?xml version="1.0" encoding="UTF-8" standalone="yes"?>
<Relationships xmlns="http://schemas.openxmlformats.org/package/2006/relationships"><Relationship Id="rId3" Type="http://schemas.openxmlformats.org/officeDocument/2006/relationships/tags" Target="../tags/tag651.xml"/><Relationship Id="rId7" Type="http://schemas.openxmlformats.org/officeDocument/2006/relationships/image" Target="../media/image8.emf"/><Relationship Id="rId2" Type="http://schemas.openxmlformats.org/officeDocument/2006/relationships/vmlDrawing" Target="../drawings/vmlDrawing330.vml"/><Relationship Id="rId1" Type="http://schemas.openxmlformats.org/officeDocument/2006/relationships/themeOverride" Target="../theme/themeOverride163.xml"/><Relationship Id="rId6" Type="http://schemas.openxmlformats.org/officeDocument/2006/relationships/oleObject" Target="../embeddings/oleObject330.bin"/><Relationship Id="rId5" Type="http://schemas.openxmlformats.org/officeDocument/2006/relationships/slideMaster" Target="../slideMasters/slideMaster10.xml"/><Relationship Id="rId4" Type="http://schemas.openxmlformats.org/officeDocument/2006/relationships/tags" Target="../tags/tag652.xml"/></Relationships>
</file>

<file path=ppt/slideLayouts/_rels/slideLayout364.xml.rels><?xml version="1.0" encoding="UTF-8" standalone="yes"?>
<Relationships xmlns="http://schemas.openxmlformats.org/package/2006/relationships"><Relationship Id="rId3" Type="http://schemas.openxmlformats.org/officeDocument/2006/relationships/tags" Target="../tags/tag653.xml"/><Relationship Id="rId2" Type="http://schemas.openxmlformats.org/officeDocument/2006/relationships/vmlDrawing" Target="../drawings/vmlDrawing331.vml"/><Relationship Id="rId1" Type="http://schemas.openxmlformats.org/officeDocument/2006/relationships/themeOverride" Target="../theme/themeOverride164.xml"/><Relationship Id="rId6" Type="http://schemas.openxmlformats.org/officeDocument/2006/relationships/image" Target="../media/image8.emf"/><Relationship Id="rId5" Type="http://schemas.openxmlformats.org/officeDocument/2006/relationships/oleObject" Target="../embeddings/oleObject331.bin"/><Relationship Id="rId4" Type="http://schemas.openxmlformats.org/officeDocument/2006/relationships/slideMaster" Target="../slideMasters/slideMaster10.xml"/></Relationships>
</file>

<file path=ppt/slideLayouts/_rels/slideLayout365.xml.rels><?xml version="1.0" encoding="UTF-8" standalone="yes"?>
<Relationships xmlns="http://schemas.openxmlformats.org/package/2006/relationships"><Relationship Id="rId3" Type="http://schemas.openxmlformats.org/officeDocument/2006/relationships/tags" Target="../tags/tag654.xml"/><Relationship Id="rId7" Type="http://schemas.openxmlformats.org/officeDocument/2006/relationships/image" Target="../media/image8.emf"/><Relationship Id="rId2" Type="http://schemas.openxmlformats.org/officeDocument/2006/relationships/vmlDrawing" Target="../drawings/vmlDrawing332.vml"/><Relationship Id="rId1" Type="http://schemas.openxmlformats.org/officeDocument/2006/relationships/themeOverride" Target="../theme/themeOverride165.xml"/><Relationship Id="rId6" Type="http://schemas.openxmlformats.org/officeDocument/2006/relationships/oleObject" Target="../embeddings/oleObject332.bin"/><Relationship Id="rId5" Type="http://schemas.openxmlformats.org/officeDocument/2006/relationships/slideMaster" Target="../slideMasters/slideMaster10.xml"/><Relationship Id="rId4" Type="http://schemas.openxmlformats.org/officeDocument/2006/relationships/tags" Target="../tags/tag655.xml"/></Relationships>
</file>

<file path=ppt/slideLayouts/_rels/slideLayout366.xml.rels><?xml version="1.0" encoding="UTF-8" standalone="yes"?>
<Relationships xmlns="http://schemas.openxmlformats.org/package/2006/relationships"><Relationship Id="rId3" Type="http://schemas.openxmlformats.org/officeDocument/2006/relationships/tags" Target="../tags/tag656.xml"/><Relationship Id="rId7" Type="http://schemas.openxmlformats.org/officeDocument/2006/relationships/image" Target="../media/image8.emf"/><Relationship Id="rId2" Type="http://schemas.openxmlformats.org/officeDocument/2006/relationships/vmlDrawing" Target="../drawings/vmlDrawing333.vml"/><Relationship Id="rId1" Type="http://schemas.openxmlformats.org/officeDocument/2006/relationships/themeOverride" Target="../theme/themeOverride166.xml"/><Relationship Id="rId6" Type="http://schemas.openxmlformats.org/officeDocument/2006/relationships/oleObject" Target="../embeddings/oleObject333.bin"/><Relationship Id="rId5" Type="http://schemas.openxmlformats.org/officeDocument/2006/relationships/slideMaster" Target="../slideMasters/slideMaster10.xml"/><Relationship Id="rId4" Type="http://schemas.openxmlformats.org/officeDocument/2006/relationships/tags" Target="../tags/tag657.xml"/></Relationships>
</file>

<file path=ppt/slideLayouts/_rels/slideLayout367.xml.rels><?xml version="1.0" encoding="UTF-8" standalone="yes"?>
<Relationships xmlns="http://schemas.openxmlformats.org/package/2006/relationships"><Relationship Id="rId3" Type="http://schemas.openxmlformats.org/officeDocument/2006/relationships/tags" Target="../tags/tag658.xml"/><Relationship Id="rId7" Type="http://schemas.openxmlformats.org/officeDocument/2006/relationships/image" Target="../media/image8.emf"/><Relationship Id="rId2" Type="http://schemas.openxmlformats.org/officeDocument/2006/relationships/vmlDrawing" Target="../drawings/vmlDrawing334.vml"/><Relationship Id="rId1" Type="http://schemas.openxmlformats.org/officeDocument/2006/relationships/themeOverride" Target="../theme/themeOverride167.xml"/><Relationship Id="rId6" Type="http://schemas.openxmlformats.org/officeDocument/2006/relationships/oleObject" Target="../embeddings/oleObject334.bin"/><Relationship Id="rId5" Type="http://schemas.openxmlformats.org/officeDocument/2006/relationships/slideMaster" Target="../slideMasters/slideMaster10.xml"/><Relationship Id="rId4" Type="http://schemas.openxmlformats.org/officeDocument/2006/relationships/tags" Target="../tags/tag659.xml"/></Relationships>
</file>

<file path=ppt/slideLayouts/_rels/slideLayout368.xml.rels><?xml version="1.0" encoding="UTF-8" standalone="yes"?>
<Relationships xmlns="http://schemas.openxmlformats.org/package/2006/relationships"><Relationship Id="rId3" Type="http://schemas.openxmlformats.org/officeDocument/2006/relationships/tags" Target="../tags/tag661.xml"/><Relationship Id="rId7" Type="http://schemas.openxmlformats.org/officeDocument/2006/relationships/image" Target="../media/image31.png"/><Relationship Id="rId2" Type="http://schemas.openxmlformats.org/officeDocument/2006/relationships/tags" Target="../tags/tag660.xml"/><Relationship Id="rId1" Type="http://schemas.openxmlformats.org/officeDocument/2006/relationships/vmlDrawing" Target="../drawings/vmlDrawing335.vml"/><Relationship Id="rId6" Type="http://schemas.openxmlformats.org/officeDocument/2006/relationships/image" Target="../media/image5.emf"/><Relationship Id="rId5" Type="http://schemas.openxmlformats.org/officeDocument/2006/relationships/oleObject" Target="../embeddings/oleObject335.bin"/><Relationship Id="rId4" Type="http://schemas.openxmlformats.org/officeDocument/2006/relationships/slideMaster" Target="../slideMasters/slideMaster10.xml"/></Relationships>
</file>

<file path=ppt/slideLayouts/_rels/slideLayout369.xml.rels><?xml version="1.0" encoding="UTF-8" standalone="yes"?>
<Relationships xmlns="http://schemas.openxmlformats.org/package/2006/relationships"><Relationship Id="rId3" Type="http://schemas.openxmlformats.org/officeDocument/2006/relationships/tags" Target="../tags/tag662.xml"/><Relationship Id="rId7" Type="http://schemas.openxmlformats.org/officeDocument/2006/relationships/image" Target="../media/image8.emf"/><Relationship Id="rId2" Type="http://schemas.openxmlformats.org/officeDocument/2006/relationships/vmlDrawing" Target="../drawings/vmlDrawing336.vml"/><Relationship Id="rId1" Type="http://schemas.openxmlformats.org/officeDocument/2006/relationships/themeOverride" Target="../theme/themeOverride168.xml"/><Relationship Id="rId6" Type="http://schemas.openxmlformats.org/officeDocument/2006/relationships/oleObject" Target="../embeddings/oleObject336.bin"/><Relationship Id="rId5" Type="http://schemas.openxmlformats.org/officeDocument/2006/relationships/slideMaster" Target="../slideMasters/slideMaster10.xml"/><Relationship Id="rId4" Type="http://schemas.openxmlformats.org/officeDocument/2006/relationships/tags" Target="../tags/tag663.xml"/></Relationships>
</file>

<file path=ppt/slideLayouts/_rels/slideLayout370.xml.rels><?xml version="1.0" encoding="UTF-8" standalone="yes"?>
<Relationships xmlns="http://schemas.openxmlformats.org/package/2006/relationships"><Relationship Id="rId3" Type="http://schemas.openxmlformats.org/officeDocument/2006/relationships/tags" Target="../tags/tag664.xml"/><Relationship Id="rId7" Type="http://schemas.openxmlformats.org/officeDocument/2006/relationships/image" Target="../media/image8.emf"/><Relationship Id="rId2" Type="http://schemas.openxmlformats.org/officeDocument/2006/relationships/vmlDrawing" Target="../drawings/vmlDrawing337.vml"/><Relationship Id="rId1" Type="http://schemas.openxmlformats.org/officeDocument/2006/relationships/themeOverride" Target="../theme/themeOverride169.xml"/><Relationship Id="rId6" Type="http://schemas.openxmlformats.org/officeDocument/2006/relationships/oleObject" Target="../embeddings/oleObject337.bin"/><Relationship Id="rId5" Type="http://schemas.openxmlformats.org/officeDocument/2006/relationships/slideMaster" Target="../slideMasters/slideMaster10.xml"/><Relationship Id="rId4" Type="http://schemas.openxmlformats.org/officeDocument/2006/relationships/tags" Target="../tags/tag665.xml"/></Relationships>
</file>

<file path=ppt/slideLayouts/_rels/slideLayout371.xml.rels><?xml version="1.0" encoding="UTF-8" standalone="yes"?>
<Relationships xmlns="http://schemas.openxmlformats.org/package/2006/relationships"><Relationship Id="rId3" Type="http://schemas.openxmlformats.org/officeDocument/2006/relationships/tags" Target="../tags/tag666.xml"/><Relationship Id="rId7" Type="http://schemas.openxmlformats.org/officeDocument/2006/relationships/image" Target="../media/image8.emf"/><Relationship Id="rId2" Type="http://schemas.openxmlformats.org/officeDocument/2006/relationships/vmlDrawing" Target="../drawings/vmlDrawing338.vml"/><Relationship Id="rId1" Type="http://schemas.openxmlformats.org/officeDocument/2006/relationships/themeOverride" Target="../theme/themeOverride170.xml"/><Relationship Id="rId6" Type="http://schemas.openxmlformats.org/officeDocument/2006/relationships/oleObject" Target="../embeddings/oleObject338.bin"/><Relationship Id="rId5" Type="http://schemas.openxmlformats.org/officeDocument/2006/relationships/slideMaster" Target="../slideMasters/slideMaster10.xml"/><Relationship Id="rId4" Type="http://schemas.openxmlformats.org/officeDocument/2006/relationships/tags" Target="../tags/tag667.xml"/></Relationships>
</file>

<file path=ppt/slideLayouts/_rels/slideLayout372.xml.rels><?xml version="1.0" encoding="UTF-8" standalone="yes"?>
<Relationships xmlns="http://schemas.openxmlformats.org/package/2006/relationships"><Relationship Id="rId3" Type="http://schemas.openxmlformats.org/officeDocument/2006/relationships/tags" Target="../tags/tag668.xml"/><Relationship Id="rId7" Type="http://schemas.openxmlformats.org/officeDocument/2006/relationships/image" Target="../media/image8.emf"/><Relationship Id="rId2" Type="http://schemas.openxmlformats.org/officeDocument/2006/relationships/vmlDrawing" Target="../drawings/vmlDrawing339.vml"/><Relationship Id="rId1" Type="http://schemas.openxmlformats.org/officeDocument/2006/relationships/themeOverride" Target="../theme/themeOverride171.xml"/><Relationship Id="rId6" Type="http://schemas.openxmlformats.org/officeDocument/2006/relationships/oleObject" Target="../embeddings/oleObject339.bin"/><Relationship Id="rId5" Type="http://schemas.openxmlformats.org/officeDocument/2006/relationships/slideMaster" Target="../slideMasters/slideMaster10.xml"/><Relationship Id="rId4" Type="http://schemas.openxmlformats.org/officeDocument/2006/relationships/tags" Target="../tags/tag669.xml"/></Relationships>
</file>

<file path=ppt/slideLayouts/_rels/slideLayout373.xml.rels><?xml version="1.0" encoding="UTF-8" standalone="yes"?>
<Relationships xmlns="http://schemas.openxmlformats.org/package/2006/relationships"><Relationship Id="rId3" Type="http://schemas.openxmlformats.org/officeDocument/2006/relationships/tags" Target="../tags/tag670.xml"/><Relationship Id="rId7" Type="http://schemas.openxmlformats.org/officeDocument/2006/relationships/image" Target="../media/image8.emf"/><Relationship Id="rId2" Type="http://schemas.openxmlformats.org/officeDocument/2006/relationships/vmlDrawing" Target="../drawings/vmlDrawing340.vml"/><Relationship Id="rId1" Type="http://schemas.openxmlformats.org/officeDocument/2006/relationships/themeOverride" Target="../theme/themeOverride172.xml"/><Relationship Id="rId6" Type="http://schemas.openxmlformats.org/officeDocument/2006/relationships/oleObject" Target="../embeddings/oleObject340.bin"/><Relationship Id="rId5" Type="http://schemas.openxmlformats.org/officeDocument/2006/relationships/slideMaster" Target="../slideMasters/slideMaster10.xml"/><Relationship Id="rId4" Type="http://schemas.openxmlformats.org/officeDocument/2006/relationships/tags" Target="../tags/tag671.xml"/></Relationships>
</file>

<file path=ppt/slideLayouts/_rels/slideLayout374.xml.rels><?xml version="1.0" encoding="UTF-8" standalone="yes"?>
<Relationships xmlns="http://schemas.openxmlformats.org/package/2006/relationships"><Relationship Id="rId3" Type="http://schemas.openxmlformats.org/officeDocument/2006/relationships/tags" Target="../tags/tag672.xml"/><Relationship Id="rId7" Type="http://schemas.openxmlformats.org/officeDocument/2006/relationships/image" Target="../media/image8.emf"/><Relationship Id="rId2" Type="http://schemas.openxmlformats.org/officeDocument/2006/relationships/vmlDrawing" Target="../drawings/vmlDrawing341.vml"/><Relationship Id="rId1" Type="http://schemas.openxmlformats.org/officeDocument/2006/relationships/themeOverride" Target="../theme/themeOverride173.xml"/><Relationship Id="rId6" Type="http://schemas.openxmlformats.org/officeDocument/2006/relationships/oleObject" Target="../embeddings/oleObject341.bin"/><Relationship Id="rId5" Type="http://schemas.openxmlformats.org/officeDocument/2006/relationships/slideMaster" Target="../slideMasters/slideMaster10.xml"/><Relationship Id="rId4" Type="http://schemas.openxmlformats.org/officeDocument/2006/relationships/tags" Target="../tags/tag673.xml"/></Relationships>
</file>

<file path=ppt/slideLayouts/_rels/slideLayout375.xml.rels><?xml version="1.0" encoding="UTF-8" standalone="yes"?>
<Relationships xmlns="http://schemas.openxmlformats.org/package/2006/relationships"><Relationship Id="rId3" Type="http://schemas.openxmlformats.org/officeDocument/2006/relationships/tags" Target="../tags/tag674.xml"/><Relationship Id="rId2" Type="http://schemas.openxmlformats.org/officeDocument/2006/relationships/vmlDrawing" Target="../drawings/vmlDrawing342.vml"/><Relationship Id="rId1" Type="http://schemas.openxmlformats.org/officeDocument/2006/relationships/themeOverride" Target="../theme/themeOverride174.xml"/><Relationship Id="rId6" Type="http://schemas.openxmlformats.org/officeDocument/2006/relationships/image" Target="../media/image8.emf"/><Relationship Id="rId5" Type="http://schemas.openxmlformats.org/officeDocument/2006/relationships/oleObject" Target="../embeddings/oleObject342.bin"/><Relationship Id="rId4" Type="http://schemas.openxmlformats.org/officeDocument/2006/relationships/slideMaster" Target="../slideMasters/slideMaster10.xml"/></Relationships>
</file>

<file path=ppt/slideLayouts/_rels/slideLayout376.xml.rels><?xml version="1.0" encoding="UTF-8" standalone="yes"?>
<Relationships xmlns="http://schemas.openxmlformats.org/package/2006/relationships"><Relationship Id="rId3" Type="http://schemas.openxmlformats.org/officeDocument/2006/relationships/tags" Target="../tags/tag675.xml"/><Relationship Id="rId7" Type="http://schemas.openxmlformats.org/officeDocument/2006/relationships/image" Target="../media/image8.emf"/><Relationship Id="rId2" Type="http://schemas.openxmlformats.org/officeDocument/2006/relationships/vmlDrawing" Target="../drawings/vmlDrawing343.vml"/><Relationship Id="rId1" Type="http://schemas.openxmlformats.org/officeDocument/2006/relationships/themeOverride" Target="../theme/themeOverride175.xml"/><Relationship Id="rId6" Type="http://schemas.openxmlformats.org/officeDocument/2006/relationships/oleObject" Target="../embeddings/oleObject343.bin"/><Relationship Id="rId5" Type="http://schemas.openxmlformats.org/officeDocument/2006/relationships/slideMaster" Target="../slideMasters/slideMaster10.xml"/><Relationship Id="rId4" Type="http://schemas.openxmlformats.org/officeDocument/2006/relationships/tags" Target="../tags/tag676.xml"/></Relationships>
</file>

<file path=ppt/slideLayouts/_rels/slideLayout377.xml.rels><?xml version="1.0" encoding="UTF-8" standalone="yes"?>
<Relationships xmlns="http://schemas.openxmlformats.org/package/2006/relationships"><Relationship Id="rId3" Type="http://schemas.openxmlformats.org/officeDocument/2006/relationships/tags" Target="../tags/tag677.xml"/><Relationship Id="rId7" Type="http://schemas.openxmlformats.org/officeDocument/2006/relationships/image" Target="../media/image8.emf"/><Relationship Id="rId2" Type="http://schemas.openxmlformats.org/officeDocument/2006/relationships/vmlDrawing" Target="../drawings/vmlDrawing344.vml"/><Relationship Id="rId1" Type="http://schemas.openxmlformats.org/officeDocument/2006/relationships/themeOverride" Target="../theme/themeOverride176.xml"/><Relationship Id="rId6" Type="http://schemas.openxmlformats.org/officeDocument/2006/relationships/oleObject" Target="../embeddings/oleObject344.bin"/><Relationship Id="rId5" Type="http://schemas.openxmlformats.org/officeDocument/2006/relationships/slideMaster" Target="../slideMasters/slideMaster10.xml"/><Relationship Id="rId4" Type="http://schemas.openxmlformats.org/officeDocument/2006/relationships/tags" Target="../tags/tag678.xml"/></Relationships>
</file>

<file path=ppt/slideLayouts/_rels/slideLayout378.xml.rels><?xml version="1.0" encoding="UTF-8" standalone="yes"?>
<Relationships xmlns="http://schemas.openxmlformats.org/package/2006/relationships"><Relationship Id="rId3" Type="http://schemas.openxmlformats.org/officeDocument/2006/relationships/tags" Target="../tags/tag680.xml"/><Relationship Id="rId7" Type="http://schemas.openxmlformats.org/officeDocument/2006/relationships/image" Target="../media/image31.png"/><Relationship Id="rId2" Type="http://schemas.openxmlformats.org/officeDocument/2006/relationships/tags" Target="../tags/tag679.xml"/><Relationship Id="rId1" Type="http://schemas.openxmlformats.org/officeDocument/2006/relationships/vmlDrawing" Target="../drawings/vmlDrawing345.vml"/><Relationship Id="rId6" Type="http://schemas.openxmlformats.org/officeDocument/2006/relationships/image" Target="../media/image5.emf"/><Relationship Id="rId5" Type="http://schemas.openxmlformats.org/officeDocument/2006/relationships/oleObject" Target="../embeddings/oleObject345.bin"/><Relationship Id="rId4" Type="http://schemas.openxmlformats.org/officeDocument/2006/relationships/slideMaster" Target="../slideMasters/slideMaster10.xml"/></Relationships>
</file>

<file path=ppt/slideLayouts/_rels/slideLayout379.xml.rels><?xml version="1.0" encoding="UTF-8" standalone="yes"?>
<Relationships xmlns="http://schemas.openxmlformats.org/package/2006/relationships"><Relationship Id="rId3" Type="http://schemas.openxmlformats.org/officeDocument/2006/relationships/tags" Target="../tags/tag681.xml"/><Relationship Id="rId7" Type="http://schemas.openxmlformats.org/officeDocument/2006/relationships/image" Target="../media/image8.emf"/><Relationship Id="rId2" Type="http://schemas.openxmlformats.org/officeDocument/2006/relationships/vmlDrawing" Target="../drawings/vmlDrawing346.vml"/><Relationship Id="rId1" Type="http://schemas.openxmlformats.org/officeDocument/2006/relationships/themeOverride" Target="../theme/themeOverride177.xml"/><Relationship Id="rId6" Type="http://schemas.openxmlformats.org/officeDocument/2006/relationships/oleObject" Target="../embeddings/oleObject346.bin"/><Relationship Id="rId5" Type="http://schemas.openxmlformats.org/officeDocument/2006/relationships/slideMaster" Target="../slideMasters/slideMaster10.xml"/><Relationship Id="rId4" Type="http://schemas.openxmlformats.org/officeDocument/2006/relationships/tags" Target="../tags/tag682.xml"/></Relationships>
</file>

<file path=ppt/slideLayouts/_rels/slideLayout380.xml.rels><?xml version="1.0" encoding="UTF-8" standalone="yes"?>
<Relationships xmlns="http://schemas.openxmlformats.org/package/2006/relationships"><Relationship Id="rId3" Type="http://schemas.openxmlformats.org/officeDocument/2006/relationships/tags" Target="../tags/tag683.xml"/><Relationship Id="rId7" Type="http://schemas.openxmlformats.org/officeDocument/2006/relationships/image" Target="../media/image8.emf"/><Relationship Id="rId2" Type="http://schemas.openxmlformats.org/officeDocument/2006/relationships/vmlDrawing" Target="../drawings/vmlDrawing347.vml"/><Relationship Id="rId1" Type="http://schemas.openxmlformats.org/officeDocument/2006/relationships/themeOverride" Target="../theme/themeOverride178.xml"/><Relationship Id="rId6" Type="http://schemas.openxmlformats.org/officeDocument/2006/relationships/oleObject" Target="../embeddings/oleObject347.bin"/><Relationship Id="rId5" Type="http://schemas.openxmlformats.org/officeDocument/2006/relationships/slideMaster" Target="../slideMasters/slideMaster10.xml"/><Relationship Id="rId4" Type="http://schemas.openxmlformats.org/officeDocument/2006/relationships/tags" Target="../tags/tag684.xml"/></Relationships>
</file>

<file path=ppt/slideLayouts/_rels/slideLayout381.xml.rels><?xml version="1.0" encoding="UTF-8" standalone="yes"?>
<Relationships xmlns="http://schemas.openxmlformats.org/package/2006/relationships"><Relationship Id="rId3" Type="http://schemas.openxmlformats.org/officeDocument/2006/relationships/tags" Target="../tags/tag685.xml"/><Relationship Id="rId7" Type="http://schemas.openxmlformats.org/officeDocument/2006/relationships/image" Target="../media/image8.emf"/><Relationship Id="rId2" Type="http://schemas.openxmlformats.org/officeDocument/2006/relationships/vmlDrawing" Target="../drawings/vmlDrawing348.vml"/><Relationship Id="rId1" Type="http://schemas.openxmlformats.org/officeDocument/2006/relationships/themeOverride" Target="../theme/themeOverride179.xml"/><Relationship Id="rId6" Type="http://schemas.openxmlformats.org/officeDocument/2006/relationships/oleObject" Target="../embeddings/oleObject348.bin"/><Relationship Id="rId5" Type="http://schemas.openxmlformats.org/officeDocument/2006/relationships/slideMaster" Target="../slideMasters/slideMaster10.xml"/><Relationship Id="rId4" Type="http://schemas.openxmlformats.org/officeDocument/2006/relationships/tags" Target="../tags/tag686.xml"/></Relationships>
</file>

<file path=ppt/slideLayouts/_rels/slideLayout382.xml.rels><?xml version="1.0" encoding="UTF-8" standalone="yes"?>
<Relationships xmlns="http://schemas.openxmlformats.org/package/2006/relationships"><Relationship Id="rId3" Type="http://schemas.openxmlformats.org/officeDocument/2006/relationships/tags" Target="../tags/tag687.xml"/><Relationship Id="rId7" Type="http://schemas.openxmlformats.org/officeDocument/2006/relationships/image" Target="../media/image8.emf"/><Relationship Id="rId2" Type="http://schemas.openxmlformats.org/officeDocument/2006/relationships/vmlDrawing" Target="../drawings/vmlDrawing349.vml"/><Relationship Id="rId1" Type="http://schemas.openxmlformats.org/officeDocument/2006/relationships/themeOverride" Target="../theme/themeOverride180.xml"/><Relationship Id="rId6" Type="http://schemas.openxmlformats.org/officeDocument/2006/relationships/oleObject" Target="../embeddings/oleObject349.bin"/><Relationship Id="rId5" Type="http://schemas.openxmlformats.org/officeDocument/2006/relationships/slideMaster" Target="../slideMasters/slideMaster10.xml"/><Relationship Id="rId4" Type="http://schemas.openxmlformats.org/officeDocument/2006/relationships/tags" Target="../tags/tag688.xml"/></Relationships>
</file>

<file path=ppt/slideLayouts/_rels/slideLayout383.xml.rels><?xml version="1.0" encoding="UTF-8" standalone="yes"?>
<Relationships xmlns="http://schemas.openxmlformats.org/package/2006/relationships"><Relationship Id="rId3" Type="http://schemas.openxmlformats.org/officeDocument/2006/relationships/tags" Target="../tags/tag689.xml"/><Relationship Id="rId7" Type="http://schemas.openxmlformats.org/officeDocument/2006/relationships/image" Target="../media/image8.emf"/><Relationship Id="rId2" Type="http://schemas.openxmlformats.org/officeDocument/2006/relationships/vmlDrawing" Target="../drawings/vmlDrawing350.vml"/><Relationship Id="rId1" Type="http://schemas.openxmlformats.org/officeDocument/2006/relationships/themeOverride" Target="../theme/themeOverride181.xml"/><Relationship Id="rId6" Type="http://schemas.openxmlformats.org/officeDocument/2006/relationships/oleObject" Target="../embeddings/oleObject350.bin"/><Relationship Id="rId5" Type="http://schemas.openxmlformats.org/officeDocument/2006/relationships/slideMaster" Target="../slideMasters/slideMaster10.xml"/><Relationship Id="rId4" Type="http://schemas.openxmlformats.org/officeDocument/2006/relationships/tags" Target="../tags/tag690.xml"/></Relationships>
</file>

<file path=ppt/slideLayouts/_rels/slideLayout384.xml.rels><?xml version="1.0" encoding="UTF-8" standalone="yes"?>
<Relationships xmlns="http://schemas.openxmlformats.org/package/2006/relationships"><Relationship Id="rId3" Type="http://schemas.openxmlformats.org/officeDocument/2006/relationships/tags" Target="../tags/tag691.xml"/><Relationship Id="rId7" Type="http://schemas.openxmlformats.org/officeDocument/2006/relationships/image" Target="../media/image8.emf"/><Relationship Id="rId2" Type="http://schemas.openxmlformats.org/officeDocument/2006/relationships/vmlDrawing" Target="../drawings/vmlDrawing351.vml"/><Relationship Id="rId1" Type="http://schemas.openxmlformats.org/officeDocument/2006/relationships/themeOverride" Target="../theme/themeOverride182.xml"/><Relationship Id="rId6" Type="http://schemas.openxmlformats.org/officeDocument/2006/relationships/oleObject" Target="../embeddings/oleObject351.bin"/><Relationship Id="rId5" Type="http://schemas.openxmlformats.org/officeDocument/2006/relationships/slideMaster" Target="../slideMasters/slideMaster10.xml"/><Relationship Id="rId4" Type="http://schemas.openxmlformats.org/officeDocument/2006/relationships/tags" Target="../tags/tag692.xml"/></Relationships>
</file>

<file path=ppt/slideLayouts/_rels/slideLayout385.xml.rels><?xml version="1.0" encoding="UTF-8" standalone="yes"?>
<Relationships xmlns="http://schemas.openxmlformats.org/package/2006/relationships"><Relationship Id="rId3" Type="http://schemas.openxmlformats.org/officeDocument/2006/relationships/tags" Target="../tags/tag693.xml"/><Relationship Id="rId2" Type="http://schemas.openxmlformats.org/officeDocument/2006/relationships/vmlDrawing" Target="../drawings/vmlDrawing352.vml"/><Relationship Id="rId1" Type="http://schemas.openxmlformats.org/officeDocument/2006/relationships/themeOverride" Target="../theme/themeOverride183.xml"/><Relationship Id="rId6" Type="http://schemas.openxmlformats.org/officeDocument/2006/relationships/image" Target="../media/image8.emf"/><Relationship Id="rId5" Type="http://schemas.openxmlformats.org/officeDocument/2006/relationships/oleObject" Target="../embeddings/oleObject352.bin"/><Relationship Id="rId4" Type="http://schemas.openxmlformats.org/officeDocument/2006/relationships/slideMaster" Target="../slideMasters/slideMaster10.xml"/></Relationships>
</file>

<file path=ppt/slideLayouts/_rels/slideLayout386.xml.rels><?xml version="1.0" encoding="UTF-8" standalone="yes"?>
<Relationships xmlns="http://schemas.openxmlformats.org/package/2006/relationships"><Relationship Id="rId3" Type="http://schemas.openxmlformats.org/officeDocument/2006/relationships/tags" Target="../tags/tag694.xml"/><Relationship Id="rId7" Type="http://schemas.openxmlformats.org/officeDocument/2006/relationships/image" Target="../media/image8.emf"/><Relationship Id="rId2" Type="http://schemas.openxmlformats.org/officeDocument/2006/relationships/vmlDrawing" Target="../drawings/vmlDrawing353.vml"/><Relationship Id="rId1" Type="http://schemas.openxmlformats.org/officeDocument/2006/relationships/themeOverride" Target="../theme/themeOverride184.xml"/><Relationship Id="rId6" Type="http://schemas.openxmlformats.org/officeDocument/2006/relationships/oleObject" Target="../embeddings/oleObject353.bin"/><Relationship Id="rId5" Type="http://schemas.openxmlformats.org/officeDocument/2006/relationships/slideMaster" Target="../slideMasters/slideMaster10.xml"/><Relationship Id="rId4" Type="http://schemas.openxmlformats.org/officeDocument/2006/relationships/tags" Target="../tags/tag695.xml"/></Relationships>
</file>

<file path=ppt/slideLayouts/_rels/slideLayout387.xml.rels><?xml version="1.0" encoding="UTF-8" standalone="yes"?>
<Relationships xmlns="http://schemas.openxmlformats.org/package/2006/relationships"><Relationship Id="rId3" Type="http://schemas.openxmlformats.org/officeDocument/2006/relationships/tags" Target="../tags/tag696.xml"/><Relationship Id="rId7" Type="http://schemas.openxmlformats.org/officeDocument/2006/relationships/image" Target="../media/image8.emf"/><Relationship Id="rId2" Type="http://schemas.openxmlformats.org/officeDocument/2006/relationships/vmlDrawing" Target="../drawings/vmlDrawing354.vml"/><Relationship Id="rId1" Type="http://schemas.openxmlformats.org/officeDocument/2006/relationships/themeOverride" Target="../theme/themeOverride185.xml"/><Relationship Id="rId6" Type="http://schemas.openxmlformats.org/officeDocument/2006/relationships/oleObject" Target="../embeddings/oleObject354.bin"/><Relationship Id="rId5" Type="http://schemas.openxmlformats.org/officeDocument/2006/relationships/slideMaster" Target="../slideMasters/slideMaster10.xml"/><Relationship Id="rId4" Type="http://schemas.openxmlformats.org/officeDocument/2006/relationships/tags" Target="../tags/tag697.xml"/></Relationships>
</file>

<file path=ppt/slideLayouts/_rels/slideLayout38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00.xml"/><Relationship Id="rId7" Type="http://schemas.openxmlformats.org/officeDocument/2006/relationships/image" Target="../media/image8.emf"/><Relationship Id="rId2" Type="http://schemas.openxmlformats.org/officeDocument/2006/relationships/vmlDrawing" Target="../drawings/vmlDrawing356.vml"/><Relationship Id="rId1" Type="http://schemas.openxmlformats.org/officeDocument/2006/relationships/themeOverride" Target="../theme/themeOverride186.xml"/><Relationship Id="rId6" Type="http://schemas.openxmlformats.org/officeDocument/2006/relationships/oleObject" Target="../embeddings/oleObject356.bin"/><Relationship Id="rId5" Type="http://schemas.openxmlformats.org/officeDocument/2006/relationships/slideMaster" Target="../slideMasters/slideMaster11.xml"/><Relationship Id="rId4" Type="http://schemas.openxmlformats.org/officeDocument/2006/relationships/tags" Target="../tags/tag701.xml"/></Relationships>
</file>

<file path=ppt/slideLayouts/_rels/slideLayout38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02.xml"/><Relationship Id="rId7" Type="http://schemas.openxmlformats.org/officeDocument/2006/relationships/image" Target="../media/image8.emf"/><Relationship Id="rId2" Type="http://schemas.openxmlformats.org/officeDocument/2006/relationships/vmlDrawing" Target="../drawings/vmlDrawing357.vml"/><Relationship Id="rId1" Type="http://schemas.openxmlformats.org/officeDocument/2006/relationships/themeOverride" Target="../theme/themeOverride187.xml"/><Relationship Id="rId6" Type="http://schemas.openxmlformats.org/officeDocument/2006/relationships/oleObject" Target="../embeddings/oleObject357.bin"/><Relationship Id="rId5" Type="http://schemas.openxmlformats.org/officeDocument/2006/relationships/slideMaster" Target="../slideMasters/slideMaster11.xml"/><Relationship Id="rId4" Type="http://schemas.openxmlformats.org/officeDocument/2006/relationships/tags" Target="../tags/tag703.xml"/></Relationships>
</file>

<file path=ppt/slideLayouts/_rels/slideLayout39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04.xml"/><Relationship Id="rId7" Type="http://schemas.openxmlformats.org/officeDocument/2006/relationships/image" Target="../media/image8.emf"/><Relationship Id="rId2" Type="http://schemas.openxmlformats.org/officeDocument/2006/relationships/vmlDrawing" Target="../drawings/vmlDrawing358.vml"/><Relationship Id="rId1" Type="http://schemas.openxmlformats.org/officeDocument/2006/relationships/themeOverride" Target="../theme/themeOverride188.xml"/><Relationship Id="rId6" Type="http://schemas.openxmlformats.org/officeDocument/2006/relationships/oleObject" Target="../embeddings/oleObject358.bin"/><Relationship Id="rId5" Type="http://schemas.openxmlformats.org/officeDocument/2006/relationships/slideMaster" Target="../slideMasters/slideMaster11.xml"/><Relationship Id="rId4" Type="http://schemas.openxmlformats.org/officeDocument/2006/relationships/tags" Target="../tags/tag705.xml"/></Relationships>
</file>

<file path=ppt/slideLayouts/_rels/slideLayout391.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706.xml"/><Relationship Id="rId1" Type="http://schemas.openxmlformats.org/officeDocument/2006/relationships/vmlDrawing" Target="../drawings/vmlDrawing359.vml"/><Relationship Id="rId5" Type="http://schemas.openxmlformats.org/officeDocument/2006/relationships/image" Target="../media/image8.emf"/><Relationship Id="rId4" Type="http://schemas.openxmlformats.org/officeDocument/2006/relationships/oleObject" Target="../embeddings/oleObject359.bin"/></Relationships>
</file>

<file path=ppt/slideLayouts/_rels/slideLayout392.xml.rels><?xml version="1.0" encoding="UTF-8" standalone="yes"?>
<Relationships xmlns="http://schemas.openxmlformats.org/package/2006/relationships"><Relationship Id="rId3" Type="http://schemas.openxmlformats.org/officeDocument/2006/relationships/tags" Target="../tags/tag708.xml"/><Relationship Id="rId2" Type="http://schemas.openxmlformats.org/officeDocument/2006/relationships/tags" Target="../tags/tag707.xml"/><Relationship Id="rId1" Type="http://schemas.openxmlformats.org/officeDocument/2006/relationships/vmlDrawing" Target="../drawings/vmlDrawing360.vml"/><Relationship Id="rId6" Type="http://schemas.openxmlformats.org/officeDocument/2006/relationships/image" Target="../media/image8.emf"/><Relationship Id="rId5" Type="http://schemas.openxmlformats.org/officeDocument/2006/relationships/oleObject" Target="../embeddings/oleObject360.bin"/><Relationship Id="rId4" Type="http://schemas.openxmlformats.org/officeDocument/2006/relationships/slideMaster" Target="../slideMasters/slideMaster11.xml"/></Relationships>
</file>

<file path=ppt/slideLayouts/_rels/slideLayout39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710.xml"/><Relationship Id="rId7" Type="http://schemas.openxmlformats.org/officeDocument/2006/relationships/image" Target="../media/image11.png"/><Relationship Id="rId2" Type="http://schemas.openxmlformats.org/officeDocument/2006/relationships/tags" Target="../tags/tag709.xml"/><Relationship Id="rId1" Type="http://schemas.openxmlformats.org/officeDocument/2006/relationships/vmlDrawing" Target="../drawings/vmlDrawing361.vml"/><Relationship Id="rId6" Type="http://schemas.openxmlformats.org/officeDocument/2006/relationships/image" Target="../media/image8.emf"/><Relationship Id="rId5" Type="http://schemas.openxmlformats.org/officeDocument/2006/relationships/oleObject" Target="../embeddings/oleObject361.bin"/><Relationship Id="rId4" Type="http://schemas.openxmlformats.org/officeDocument/2006/relationships/slideMaster" Target="../slideMasters/slideMaster11.xml"/></Relationships>
</file>

<file path=ppt/slideLayouts/_rels/slideLayout39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12.xml"/><Relationship Id="rId7" Type="http://schemas.openxmlformats.org/officeDocument/2006/relationships/image" Target="../media/image13.png"/><Relationship Id="rId2" Type="http://schemas.openxmlformats.org/officeDocument/2006/relationships/tags" Target="../tags/tag711.xml"/><Relationship Id="rId1" Type="http://schemas.openxmlformats.org/officeDocument/2006/relationships/vmlDrawing" Target="../drawings/vmlDrawing362.vml"/><Relationship Id="rId6" Type="http://schemas.openxmlformats.org/officeDocument/2006/relationships/image" Target="../media/image8.emf"/><Relationship Id="rId5" Type="http://schemas.openxmlformats.org/officeDocument/2006/relationships/oleObject" Target="../embeddings/oleObject362.bin"/><Relationship Id="rId4" Type="http://schemas.openxmlformats.org/officeDocument/2006/relationships/slideMaster" Target="../slideMasters/slideMaster11.xml"/></Relationships>
</file>

<file path=ppt/slideLayouts/_rels/slideLayout39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14.xml"/><Relationship Id="rId7" Type="http://schemas.openxmlformats.org/officeDocument/2006/relationships/image" Target="../media/image14.png"/><Relationship Id="rId2" Type="http://schemas.openxmlformats.org/officeDocument/2006/relationships/tags" Target="../tags/tag713.xml"/><Relationship Id="rId1" Type="http://schemas.openxmlformats.org/officeDocument/2006/relationships/vmlDrawing" Target="../drawings/vmlDrawing363.vml"/><Relationship Id="rId6" Type="http://schemas.openxmlformats.org/officeDocument/2006/relationships/image" Target="../media/image8.emf"/><Relationship Id="rId5" Type="http://schemas.openxmlformats.org/officeDocument/2006/relationships/oleObject" Target="../embeddings/oleObject363.bin"/><Relationship Id="rId4" Type="http://schemas.openxmlformats.org/officeDocument/2006/relationships/slideMaster" Target="../slideMasters/slideMaster11.xml"/></Relationships>
</file>

<file path=ppt/slideLayouts/_rels/slideLayout39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16.xml"/><Relationship Id="rId7" Type="http://schemas.openxmlformats.org/officeDocument/2006/relationships/image" Target="../media/image15.png"/><Relationship Id="rId2" Type="http://schemas.openxmlformats.org/officeDocument/2006/relationships/tags" Target="../tags/tag715.xml"/><Relationship Id="rId1" Type="http://schemas.openxmlformats.org/officeDocument/2006/relationships/vmlDrawing" Target="../drawings/vmlDrawing364.vml"/><Relationship Id="rId6" Type="http://schemas.openxmlformats.org/officeDocument/2006/relationships/image" Target="../media/image8.emf"/><Relationship Id="rId5" Type="http://schemas.openxmlformats.org/officeDocument/2006/relationships/oleObject" Target="../embeddings/oleObject364.bin"/><Relationship Id="rId4" Type="http://schemas.openxmlformats.org/officeDocument/2006/relationships/slideMaster" Target="../slideMasters/slideMaster11.xml"/></Relationships>
</file>

<file path=ppt/slideLayouts/_rels/slideLayout39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18.xml"/><Relationship Id="rId7" Type="http://schemas.openxmlformats.org/officeDocument/2006/relationships/image" Target="../media/image16.png"/><Relationship Id="rId2" Type="http://schemas.openxmlformats.org/officeDocument/2006/relationships/tags" Target="../tags/tag717.xml"/><Relationship Id="rId1" Type="http://schemas.openxmlformats.org/officeDocument/2006/relationships/vmlDrawing" Target="../drawings/vmlDrawing365.vml"/><Relationship Id="rId6" Type="http://schemas.openxmlformats.org/officeDocument/2006/relationships/image" Target="../media/image8.emf"/><Relationship Id="rId5" Type="http://schemas.openxmlformats.org/officeDocument/2006/relationships/oleObject" Target="../embeddings/oleObject365.bin"/><Relationship Id="rId4" Type="http://schemas.openxmlformats.org/officeDocument/2006/relationships/slideMaster" Target="../slideMasters/slideMaster11.xml"/></Relationships>
</file>

<file path=ppt/slideLayouts/_rels/slideLayout39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720.xml"/><Relationship Id="rId7" Type="http://schemas.openxmlformats.org/officeDocument/2006/relationships/image" Target="../media/image17.png"/><Relationship Id="rId2" Type="http://schemas.openxmlformats.org/officeDocument/2006/relationships/tags" Target="../tags/tag719.xml"/><Relationship Id="rId1" Type="http://schemas.openxmlformats.org/officeDocument/2006/relationships/vmlDrawing" Target="../drawings/vmlDrawing366.vml"/><Relationship Id="rId6" Type="http://schemas.openxmlformats.org/officeDocument/2006/relationships/image" Target="../media/image8.emf"/><Relationship Id="rId5" Type="http://schemas.openxmlformats.org/officeDocument/2006/relationships/oleObject" Target="../embeddings/oleObject366.bin"/><Relationship Id="rId4" Type="http://schemas.openxmlformats.org/officeDocument/2006/relationships/slideMaster" Target="../slideMasters/slideMaster11.xml"/></Relationships>
</file>

<file path=ppt/slideLayouts/_rels/slideLayout39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21.xml"/><Relationship Id="rId7" Type="http://schemas.openxmlformats.org/officeDocument/2006/relationships/image" Target="../media/image8.emf"/><Relationship Id="rId2" Type="http://schemas.openxmlformats.org/officeDocument/2006/relationships/vmlDrawing" Target="../drawings/vmlDrawing367.vml"/><Relationship Id="rId1" Type="http://schemas.openxmlformats.org/officeDocument/2006/relationships/themeOverride" Target="../theme/themeOverride189.xml"/><Relationship Id="rId6" Type="http://schemas.openxmlformats.org/officeDocument/2006/relationships/oleObject" Target="../embeddings/oleObject367.bin"/><Relationship Id="rId5" Type="http://schemas.openxmlformats.org/officeDocument/2006/relationships/slideMaster" Target="../slideMasters/slideMaster11.xml"/><Relationship Id="rId4" Type="http://schemas.openxmlformats.org/officeDocument/2006/relationships/tags" Target="../tags/tag722.xml"/><Relationship Id="rId9" Type="http://schemas.openxmlformats.org/officeDocument/2006/relationships/image" Target="../media/image19.png"/></Relationships>
</file>

<file path=ppt/slideLayouts/_rels/slideLayout40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724.xml"/><Relationship Id="rId7" Type="http://schemas.openxmlformats.org/officeDocument/2006/relationships/image" Target="../media/image21.png"/><Relationship Id="rId2" Type="http://schemas.openxmlformats.org/officeDocument/2006/relationships/tags" Target="../tags/tag723.xml"/><Relationship Id="rId1" Type="http://schemas.openxmlformats.org/officeDocument/2006/relationships/vmlDrawing" Target="../drawings/vmlDrawing368.vml"/><Relationship Id="rId6" Type="http://schemas.openxmlformats.org/officeDocument/2006/relationships/image" Target="../media/image20.emf"/><Relationship Id="rId5" Type="http://schemas.openxmlformats.org/officeDocument/2006/relationships/oleObject" Target="../embeddings/oleObject368.bin"/><Relationship Id="rId4" Type="http://schemas.openxmlformats.org/officeDocument/2006/relationships/slideMaster" Target="../slideMasters/slideMaster11.xml"/></Relationships>
</file>

<file path=ppt/slideLayouts/_rels/slideLayout40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25.xml"/><Relationship Id="rId7" Type="http://schemas.openxmlformats.org/officeDocument/2006/relationships/image" Target="../media/image8.emf"/><Relationship Id="rId2" Type="http://schemas.openxmlformats.org/officeDocument/2006/relationships/vmlDrawing" Target="../drawings/vmlDrawing369.vml"/><Relationship Id="rId1" Type="http://schemas.openxmlformats.org/officeDocument/2006/relationships/themeOverride" Target="../theme/themeOverride190.xml"/><Relationship Id="rId6" Type="http://schemas.openxmlformats.org/officeDocument/2006/relationships/oleObject" Target="../embeddings/oleObject369.bin"/><Relationship Id="rId5" Type="http://schemas.openxmlformats.org/officeDocument/2006/relationships/slideMaster" Target="../slideMasters/slideMaster11.xml"/><Relationship Id="rId4" Type="http://schemas.openxmlformats.org/officeDocument/2006/relationships/tags" Target="../tags/tag726.xml"/><Relationship Id="rId9" Type="http://schemas.openxmlformats.org/officeDocument/2006/relationships/image" Target="../media/image10.png"/></Relationships>
</file>

<file path=ppt/slideLayouts/_rels/slideLayout40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728.xml"/><Relationship Id="rId7" Type="http://schemas.openxmlformats.org/officeDocument/2006/relationships/image" Target="../media/image23.png"/><Relationship Id="rId2" Type="http://schemas.openxmlformats.org/officeDocument/2006/relationships/tags" Target="../tags/tag727.xml"/><Relationship Id="rId1" Type="http://schemas.openxmlformats.org/officeDocument/2006/relationships/vmlDrawing" Target="../drawings/vmlDrawing370.vml"/><Relationship Id="rId6" Type="http://schemas.openxmlformats.org/officeDocument/2006/relationships/image" Target="../media/image8.emf"/><Relationship Id="rId5" Type="http://schemas.openxmlformats.org/officeDocument/2006/relationships/oleObject" Target="../embeddings/oleObject370.bin"/><Relationship Id="rId4" Type="http://schemas.openxmlformats.org/officeDocument/2006/relationships/slideMaster" Target="../slideMasters/slideMaster11.xml"/></Relationships>
</file>

<file path=ppt/slideLayouts/_rels/slideLayout40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29.xml"/><Relationship Id="rId7" Type="http://schemas.openxmlformats.org/officeDocument/2006/relationships/image" Target="../media/image8.emf"/><Relationship Id="rId2" Type="http://schemas.openxmlformats.org/officeDocument/2006/relationships/vmlDrawing" Target="../drawings/vmlDrawing371.vml"/><Relationship Id="rId1" Type="http://schemas.openxmlformats.org/officeDocument/2006/relationships/themeOverride" Target="../theme/themeOverride191.xml"/><Relationship Id="rId6" Type="http://schemas.openxmlformats.org/officeDocument/2006/relationships/oleObject" Target="../embeddings/oleObject371.bin"/><Relationship Id="rId5" Type="http://schemas.openxmlformats.org/officeDocument/2006/relationships/slideMaster" Target="../slideMasters/slideMaster11.xml"/><Relationship Id="rId4" Type="http://schemas.openxmlformats.org/officeDocument/2006/relationships/tags" Target="../tags/tag730.xml"/><Relationship Id="rId9" Type="http://schemas.openxmlformats.org/officeDocument/2006/relationships/image" Target="../media/image24.png"/></Relationships>
</file>

<file path=ppt/slideLayouts/_rels/slideLayout40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732.xml"/><Relationship Id="rId7" Type="http://schemas.openxmlformats.org/officeDocument/2006/relationships/image" Target="../media/image25.png"/><Relationship Id="rId2" Type="http://schemas.openxmlformats.org/officeDocument/2006/relationships/tags" Target="../tags/tag731.xml"/><Relationship Id="rId1" Type="http://schemas.openxmlformats.org/officeDocument/2006/relationships/vmlDrawing" Target="../drawings/vmlDrawing372.vml"/><Relationship Id="rId6" Type="http://schemas.openxmlformats.org/officeDocument/2006/relationships/image" Target="../media/image8.emf"/><Relationship Id="rId5" Type="http://schemas.openxmlformats.org/officeDocument/2006/relationships/oleObject" Target="../embeddings/oleObject372.bin"/><Relationship Id="rId4" Type="http://schemas.openxmlformats.org/officeDocument/2006/relationships/slideMaster" Target="../slideMasters/slideMaster11.xml"/></Relationships>
</file>

<file path=ppt/slideLayouts/_rels/slideLayout40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33.xml"/><Relationship Id="rId7" Type="http://schemas.openxmlformats.org/officeDocument/2006/relationships/image" Target="../media/image8.emf"/><Relationship Id="rId2" Type="http://schemas.openxmlformats.org/officeDocument/2006/relationships/vmlDrawing" Target="../drawings/vmlDrawing373.vml"/><Relationship Id="rId1" Type="http://schemas.openxmlformats.org/officeDocument/2006/relationships/themeOverride" Target="../theme/themeOverride192.xml"/><Relationship Id="rId6" Type="http://schemas.openxmlformats.org/officeDocument/2006/relationships/oleObject" Target="../embeddings/oleObject373.bin"/><Relationship Id="rId5" Type="http://schemas.openxmlformats.org/officeDocument/2006/relationships/slideMaster" Target="../slideMasters/slideMaster11.xml"/><Relationship Id="rId4" Type="http://schemas.openxmlformats.org/officeDocument/2006/relationships/tags" Target="../tags/tag734.xml"/><Relationship Id="rId9" Type="http://schemas.openxmlformats.org/officeDocument/2006/relationships/image" Target="../media/image24.png"/></Relationships>
</file>

<file path=ppt/slideLayouts/_rels/slideLayout406.xml.rels><?xml version="1.0" encoding="UTF-8" standalone="yes"?>
<Relationships xmlns="http://schemas.openxmlformats.org/package/2006/relationships"><Relationship Id="rId3" Type="http://schemas.openxmlformats.org/officeDocument/2006/relationships/tags" Target="../tags/tag736.xml"/><Relationship Id="rId2" Type="http://schemas.openxmlformats.org/officeDocument/2006/relationships/tags" Target="../tags/tag735.xml"/><Relationship Id="rId1" Type="http://schemas.openxmlformats.org/officeDocument/2006/relationships/vmlDrawing" Target="../drawings/vmlDrawing374.vml"/><Relationship Id="rId6" Type="http://schemas.openxmlformats.org/officeDocument/2006/relationships/image" Target="../media/image8.emf"/><Relationship Id="rId5" Type="http://schemas.openxmlformats.org/officeDocument/2006/relationships/oleObject" Target="../embeddings/oleObject374.bin"/><Relationship Id="rId4" Type="http://schemas.openxmlformats.org/officeDocument/2006/relationships/slideMaster" Target="../slideMasters/slideMaster11.xml"/></Relationships>
</file>

<file path=ppt/slideLayouts/_rels/slideLayout40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37.xml"/><Relationship Id="rId7" Type="http://schemas.openxmlformats.org/officeDocument/2006/relationships/image" Target="../media/image8.emf"/><Relationship Id="rId2" Type="http://schemas.openxmlformats.org/officeDocument/2006/relationships/vmlDrawing" Target="../drawings/vmlDrawing375.vml"/><Relationship Id="rId1" Type="http://schemas.openxmlformats.org/officeDocument/2006/relationships/themeOverride" Target="../theme/themeOverride193.xml"/><Relationship Id="rId6" Type="http://schemas.openxmlformats.org/officeDocument/2006/relationships/oleObject" Target="../embeddings/oleObject375.bin"/><Relationship Id="rId5" Type="http://schemas.openxmlformats.org/officeDocument/2006/relationships/slideMaster" Target="../slideMasters/slideMaster11.xml"/><Relationship Id="rId4" Type="http://schemas.openxmlformats.org/officeDocument/2006/relationships/tags" Target="../tags/tag738.xml"/></Relationships>
</file>

<file path=ppt/slideLayouts/_rels/slideLayout408.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739.xml"/><Relationship Id="rId1" Type="http://schemas.openxmlformats.org/officeDocument/2006/relationships/vmlDrawing" Target="../drawings/vmlDrawing376.vml"/><Relationship Id="rId6" Type="http://schemas.openxmlformats.org/officeDocument/2006/relationships/image" Target="../media/image33.png"/><Relationship Id="rId5" Type="http://schemas.openxmlformats.org/officeDocument/2006/relationships/image" Target="../media/image20.emf"/><Relationship Id="rId4" Type="http://schemas.openxmlformats.org/officeDocument/2006/relationships/oleObject" Target="../embeddings/oleObject376.bin"/></Relationships>
</file>

<file path=ppt/slideLayouts/_rels/slideLayout409.xml.rels><?xml version="1.0" encoding="UTF-8" standalone="yes"?>
<Relationships xmlns="http://schemas.openxmlformats.org/package/2006/relationships"><Relationship Id="rId3" Type="http://schemas.openxmlformats.org/officeDocument/2006/relationships/tags" Target="../tags/tag741.xml"/><Relationship Id="rId2" Type="http://schemas.openxmlformats.org/officeDocument/2006/relationships/tags" Target="../tags/tag740.xml"/><Relationship Id="rId1" Type="http://schemas.openxmlformats.org/officeDocument/2006/relationships/vmlDrawing" Target="../drawings/vmlDrawing377.vml"/><Relationship Id="rId6" Type="http://schemas.openxmlformats.org/officeDocument/2006/relationships/image" Target="../media/image8.emf"/><Relationship Id="rId5" Type="http://schemas.openxmlformats.org/officeDocument/2006/relationships/oleObject" Target="../embeddings/oleObject377.bin"/><Relationship Id="rId4" Type="http://schemas.openxmlformats.org/officeDocument/2006/relationships/slideMaster" Target="../slideMasters/slideMaster11.xml"/></Relationships>
</file>

<file path=ppt/slideLayouts/_rels/slideLayout410.xml.rels><?xml version="1.0" encoding="UTF-8" standalone="yes"?>
<Relationships xmlns="http://schemas.openxmlformats.org/package/2006/relationships"><Relationship Id="rId3" Type="http://schemas.openxmlformats.org/officeDocument/2006/relationships/tags" Target="../tags/tag742.xml"/><Relationship Id="rId7" Type="http://schemas.openxmlformats.org/officeDocument/2006/relationships/image" Target="../media/image7.png"/><Relationship Id="rId2" Type="http://schemas.openxmlformats.org/officeDocument/2006/relationships/vmlDrawing" Target="../drawings/vmlDrawing378.vml"/><Relationship Id="rId1" Type="http://schemas.openxmlformats.org/officeDocument/2006/relationships/themeOverride" Target="../theme/themeOverride194.xml"/><Relationship Id="rId6" Type="http://schemas.openxmlformats.org/officeDocument/2006/relationships/image" Target="../media/image8.emf"/><Relationship Id="rId5" Type="http://schemas.openxmlformats.org/officeDocument/2006/relationships/oleObject" Target="../embeddings/oleObject378.bin"/><Relationship Id="rId4" Type="http://schemas.openxmlformats.org/officeDocument/2006/relationships/slideMaster" Target="../slideMasters/slideMaster11.xml"/></Relationships>
</file>

<file path=ppt/slideLayouts/_rels/slideLayout411.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743.xml"/><Relationship Id="rId1" Type="http://schemas.openxmlformats.org/officeDocument/2006/relationships/vmlDrawing" Target="../drawings/vmlDrawing379.vml"/><Relationship Id="rId5" Type="http://schemas.openxmlformats.org/officeDocument/2006/relationships/image" Target="../media/image8.emf"/><Relationship Id="rId4" Type="http://schemas.openxmlformats.org/officeDocument/2006/relationships/oleObject" Target="../embeddings/oleObject379.bin"/></Relationships>
</file>

<file path=ppt/slideLayouts/_rels/slideLayout412.xml.rels><?xml version="1.0" encoding="UTF-8" standalone="yes"?>
<Relationships xmlns="http://schemas.openxmlformats.org/package/2006/relationships"><Relationship Id="rId3" Type="http://schemas.openxmlformats.org/officeDocument/2006/relationships/tags" Target="../tags/tag744.xml"/><Relationship Id="rId7" Type="http://schemas.openxmlformats.org/officeDocument/2006/relationships/image" Target="../media/image7.png"/><Relationship Id="rId2" Type="http://schemas.openxmlformats.org/officeDocument/2006/relationships/vmlDrawing" Target="../drawings/vmlDrawing380.vml"/><Relationship Id="rId1" Type="http://schemas.openxmlformats.org/officeDocument/2006/relationships/themeOverride" Target="../theme/themeOverride195.xml"/><Relationship Id="rId6" Type="http://schemas.openxmlformats.org/officeDocument/2006/relationships/image" Target="../media/image8.emf"/><Relationship Id="rId5" Type="http://schemas.openxmlformats.org/officeDocument/2006/relationships/oleObject" Target="../embeddings/oleObject380.bin"/><Relationship Id="rId4" Type="http://schemas.openxmlformats.org/officeDocument/2006/relationships/slideMaster" Target="../slideMasters/slideMaster11.xml"/></Relationships>
</file>

<file path=ppt/slideLayouts/_rels/slideLayout413.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6.png"/><Relationship Id="rId2" Type="http://schemas.openxmlformats.org/officeDocument/2006/relationships/tags" Target="../tags/tag745.xml"/><Relationship Id="rId1" Type="http://schemas.openxmlformats.org/officeDocument/2006/relationships/vmlDrawing" Target="../drawings/vmlDrawing381.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381.bin"/></Relationships>
</file>

<file path=ppt/slideLayouts/_rels/slideLayout414.xml.rels><?xml version="1.0" encoding="UTF-8" standalone="yes"?>
<Relationships xmlns="http://schemas.openxmlformats.org/package/2006/relationships"><Relationship Id="rId3" Type="http://schemas.openxmlformats.org/officeDocument/2006/relationships/tags" Target="../tags/tag746.xml"/><Relationship Id="rId7" Type="http://schemas.openxmlformats.org/officeDocument/2006/relationships/image" Target="../media/image7.png"/><Relationship Id="rId2" Type="http://schemas.openxmlformats.org/officeDocument/2006/relationships/vmlDrawing" Target="../drawings/vmlDrawing382.vml"/><Relationship Id="rId1" Type="http://schemas.openxmlformats.org/officeDocument/2006/relationships/themeOverride" Target="../theme/themeOverride196.xml"/><Relationship Id="rId6" Type="http://schemas.openxmlformats.org/officeDocument/2006/relationships/image" Target="../media/image8.emf"/><Relationship Id="rId5" Type="http://schemas.openxmlformats.org/officeDocument/2006/relationships/oleObject" Target="../embeddings/oleObject382.bin"/><Relationship Id="rId4" Type="http://schemas.openxmlformats.org/officeDocument/2006/relationships/slideMaster" Target="../slideMasters/slideMaster11.xml"/></Relationships>
</file>

<file path=ppt/slideLayouts/_rels/slideLayout4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48.xml"/><Relationship Id="rId7" Type="http://schemas.openxmlformats.org/officeDocument/2006/relationships/image" Target="../media/image5.emf"/><Relationship Id="rId2" Type="http://schemas.openxmlformats.org/officeDocument/2006/relationships/tags" Target="../tags/tag747.xml"/><Relationship Id="rId1" Type="http://schemas.openxmlformats.org/officeDocument/2006/relationships/vmlDrawing" Target="../drawings/vmlDrawing383.vml"/><Relationship Id="rId6" Type="http://schemas.openxmlformats.org/officeDocument/2006/relationships/oleObject" Target="../embeddings/oleObject383.bin"/><Relationship Id="rId5" Type="http://schemas.openxmlformats.org/officeDocument/2006/relationships/slideMaster" Target="../slideMasters/slideMaster11.xml"/><Relationship Id="rId4" Type="http://schemas.openxmlformats.org/officeDocument/2006/relationships/tags" Target="../tags/tag749.xml"/><Relationship Id="rId9" Type="http://schemas.openxmlformats.org/officeDocument/2006/relationships/image" Target="../media/image6.png"/></Relationships>
</file>

<file path=ppt/slideLayouts/_rels/slideLayout416.xml.rels><?xml version="1.0" encoding="UTF-8" standalone="yes"?>
<Relationships xmlns="http://schemas.openxmlformats.org/package/2006/relationships"><Relationship Id="rId3" Type="http://schemas.openxmlformats.org/officeDocument/2006/relationships/tags" Target="../tags/tag751.xml"/><Relationship Id="rId7" Type="http://schemas.openxmlformats.org/officeDocument/2006/relationships/image" Target="../media/image7.png"/><Relationship Id="rId2" Type="http://schemas.openxmlformats.org/officeDocument/2006/relationships/tags" Target="../tags/tag750.xml"/><Relationship Id="rId1" Type="http://schemas.openxmlformats.org/officeDocument/2006/relationships/vmlDrawing" Target="../drawings/vmlDrawing384.vml"/><Relationship Id="rId6" Type="http://schemas.openxmlformats.org/officeDocument/2006/relationships/image" Target="../media/image8.emf"/><Relationship Id="rId5" Type="http://schemas.openxmlformats.org/officeDocument/2006/relationships/oleObject" Target="../embeddings/oleObject384.bin"/><Relationship Id="rId4" Type="http://schemas.openxmlformats.org/officeDocument/2006/relationships/slideMaster" Target="../slideMasters/slideMaster11.xml"/></Relationships>
</file>

<file path=ppt/slideLayouts/_rels/slideLayout417.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752.xml"/><Relationship Id="rId1" Type="http://schemas.openxmlformats.org/officeDocument/2006/relationships/vmlDrawing" Target="../drawings/vmlDrawing385.v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385.bin"/></Relationships>
</file>

<file path=ppt/slideLayouts/_rels/slideLayout4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53.xml"/><Relationship Id="rId7" Type="http://schemas.openxmlformats.org/officeDocument/2006/relationships/image" Target="../media/image8.emf"/><Relationship Id="rId2" Type="http://schemas.openxmlformats.org/officeDocument/2006/relationships/vmlDrawing" Target="../drawings/vmlDrawing386.vml"/><Relationship Id="rId1" Type="http://schemas.openxmlformats.org/officeDocument/2006/relationships/themeOverride" Target="../theme/themeOverride197.xml"/><Relationship Id="rId6" Type="http://schemas.openxmlformats.org/officeDocument/2006/relationships/oleObject" Target="../embeddings/oleObject386.bin"/><Relationship Id="rId5" Type="http://schemas.openxmlformats.org/officeDocument/2006/relationships/slideMaster" Target="../slideMasters/slideMaster11.xml"/><Relationship Id="rId4" Type="http://schemas.openxmlformats.org/officeDocument/2006/relationships/tags" Target="../tags/tag754.xml"/></Relationships>
</file>

<file path=ppt/slideLayouts/_rels/slideLayout419.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755.xml"/><Relationship Id="rId1" Type="http://schemas.openxmlformats.org/officeDocument/2006/relationships/vmlDrawing" Target="../drawings/vmlDrawing387.v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387.bin"/></Relationships>
</file>

<file path=ppt/slideLayouts/_rels/slideLayout4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56.xml"/><Relationship Id="rId7" Type="http://schemas.openxmlformats.org/officeDocument/2006/relationships/image" Target="../media/image8.emf"/><Relationship Id="rId2" Type="http://schemas.openxmlformats.org/officeDocument/2006/relationships/vmlDrawing" Target="../drawings/vmlDrawing388.vml"/><Relationship Id="rId1" Type="http://schemas.openxmlformats.org/officeDocument/2006/relationships/themeOverride" Target="../theme/themeOverride198.xml"/><Relationship Id="rId6" Type="http://schemas.openxmlformats.org/officeDocument/2006/relationships/oleObject" Target="../embeddings/oleObject388.bin"/><Relationship Id="rId5" Type="http://schemas.openxmlformats.org/officeDocument/2006/relationships/slideMaster" Target="../slideMasters/slideMaster11.xml"/><Relationship Id="rId4" Type="http://schemas.openxmlformats.org/officeDocument/2006/relationships/tags" Target="../tags/tag757.xml"/></Relationships>
</file>

<file path=ppt/slideLayouts/_rels/slideLayout4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59.xml"/><Relationship Id="rId7" Type="http://schemas.openxmlformats.org/officeDocument/2006/relationships/image" Target="../media/image12.png"/><Relationship Id="rId2" Type="http://schemas.openxmlformats.org/officeDocument/2006/relationships/tags" Target="../tags/tag758.xml"/><Relationship Id="rId1" Type="http://schemas.openxmlformats.org/officeDocument/2006/relationships/vmlDrawing" Target="../drawings/vmlDrawing389.vml"/><Relationship Id="rId6" Type="http://schemas.openxmlformats.org/officeDocument/2006/relationships/image" Target="../media/image8.emf"/><Relationship Id="rId5" Type="http://schemas.openxmlformats.org/officeDocument/2006/relationships/oleObject" Target="../embeddings/oleObject389.bin"/><Relationship Id="rId4" Type="http://schemas.openxmlformats.org/officeDocument/2006/relationships/slideMaster" Target="../slideMasters/slideMaster11.xml"/></Relationships>
</file>

<file path=ppt/slideLayouts/_rels/slideLayout4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61.xml"/><Relationship Id="rId7" Type="http://schemas.openxmlformats.org/officeDocument/2006/relationships/image" Target="../media/image13.png"/><Relationship Id="rId2" Type="http://schemas.openxmlformats.org/officeDocument/2006/relationships/tags" Target="../tags/tag760.xml"/><Relationship Id="rId1" Type="http://schemas.openxmlformats.org/officeDocument/2006/relationships/vmlDrawing" Target="../drawings/vmlDrawing390.vml"/><Relationship Id="rId6" Type="http://schemas.openxmlformats.org/officeDocument/2006/relationships/image" Target="../media/image8.emf"/><Relationship Id="rId5" Type="http://schemas.openxmlformats.org/officeDocument/2006/relationships/oleObject" Target="../embeddings/oleObject390.bin"/><Relationship Id="rId4" Type="http://schemas.openxmlformats.org/officeDocument/2006/relationships/slideMaster" Target="../slideMasters/slideMaster11.xml"/></Relationships>
</file>

<file path=ppt/slideLayouts/_rels/slideLayout4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63.xml"/><Relationship Id="rId7" Type="http://schemas.openxmlformats.org/officeDocument/2006/relationships/image" Target="../media/image26.png"/><Relationship Id="rId2" Type="http://schemas.openxmlformats.org/officeDocument/2006/relationships/tags" Target="../tags/tag762.xml"/><Relationship Id="rId1" Type="http://schemas.openxmlformats.org/officeDocument/2006/relationships/vmlDrawing" Target="../drawings/vmlDrawing391.vml"/><Relationship Id="rId6" Type="http://schemas.openxmlformats.org/officeDocument/2006/relationships/image" Target="../media/image8.emf"/><Relationship Id="rId5" Type="http://schemas.openxmlformats.org/officeDocument/2006/relationships/oleObject" Target="../embeddings/oleObject391.bin"/><Relationship Id="rId4" Type="http://schemas.openxmlformats.org/officeDocument/2006/relationships/slideMaster" Target="../slideMasters/slideMaster11.xml"/></Relationships>
</file>

<file path=ppt/slideLayouts/_rels/slideLayout4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65.xml"/><Relationship Id="rId7" Type="http://schemas.openxmlformats.org/officeDocument/2006/relationships/image" Target="../media/image27.png"/><Relationship Id="rId2" Type="http://schemas.openxmlformats.org/officeDocument/2006/relationships/tags" Target="../tags/tag764.xml"/><Relationship Id="rId1" Type="http://schemas.openxmlformats.org/officeDocument/2006/relationships/vmlDrawing" Target="../drawings/vmlDrawing392.vml"/><Relationship Id="rId6" Type="http://schemas.openxmlformats.org/officeDocument/2006/relationships/image" Target="../media/image8.emf"/><Relationship Id="rId5" Type="http://schemas.openxmlformats.org/officeDocument/2006/relationships/oleObject" Target="../embeddings/oleObject392.bin"/><Relationship Id="rId4" Type="http://schemas.openxmlformats.org/officeDocument/2006/relationships/slideMaster" Target="../slideMasters/slideMaster11.xml"/></Relationships>
</file>

<file path=ppt/slideLayouts/_rels/slideLayout4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67.xml"/><Relationship Id="rId7" Type="http://schemas.openxmlformats.org/officeDocument/2006/relationships/image" Target="../media/image28.png"/><Relationship Id="rId2" Type="http://schemas.openxmlformats.org/officeDocument/2006/relationships/tags" Target="../tags/tag766.xml"/><Relationship Id="rId1" Type="http://schemas.openxmlformats.org/officeDocument/2006/relationships/vmlDrawing" Target="../drawings/vmlDrawing393.vml"/><Relationship Id="rId6" Type="http://schemas.openxmlformats.org/officeDocument/2006/relationships/image" Target="../media/image8.emf"/><Relationship Id="rId5" Type="http://schemas.openxmlformats.org/officeDocument/2006/relationships/oleObject" Target="../embeddings/oleObject393.bin"/><Relationship Id="rId4" Type="http://schemas.openxmlformats.org/officeDocument/2006/relationships/slideMaster" Target="../slideMasters/slideMaster11.xml"/></Relationships>
</file>

<file path=ppt/slideLayouts/_rels/slideLayout42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69.xml"/><Relationship Id="rId7" Type="http://schemas.openxmlformats.org/officeDocument/2006/relationships/image" Target="../media/image16.png"/><Relationship Id="rId2" Type="http://schemas.openxmlformats.org/officeDocument/2006/relationships/tags" Target="../tags/tag768.xml"/><Relationship Id="rId1" Type="http://schemas.openxmlformats.org/officeDocument/2006/relationships/vmlDrawing" Target="../drawings/vmlDrawing394.vml"/><Relationship Id="rId6" Type="http://schemas.openxmlformats.org/officeDocument/2006/relationships/image" Target="../media/image8.emf"/><Relationship Id="rId5" Type="http://schemas.openxmlformats.org/officeDocument/2006/relationships/oleObject" Target="../embeddings/oleObject394.bin"/><Relationship Id="rId4" Type="http://schemas.openxmlformats.org/officeDocument/2006/relationships/slideMaster" Target="../slideMasters/slideMaster11.xml"/></Relationships>
</file>

<file path=ppt/slideLayouts/_rels/slideLayout42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771.xml"/><Relationship Id="rId7" Type="http://schemas.openxmlformats.org/officeDocument/2006/relationships/image" Target="../media/image17.png"/><Relationship Id="rId2" Type="http://schemas.openxmlformats.org/officeDocument/2006/relationships/tags" Target="../tags/tag770.xml"/><Relationship Id="rId1" Type="http://schemas.openxmlformats.org/officeDocument/2006/relationships/vmlDrawing" Target="../drawings/vmlDrawing395.vml"/><Relationship Id="rId6" Type="http://schemas.openxmlformats.org/officeDocument/2006/relationships/image" Target="../media/image20.emf"/><Relationship Id="rId5" Type="http://schemas.openxmlformats.org/officeDocument/2006/relationships/oleObject" Target="../embeddings/oleObject395.bin"/><Relationship Id="rId4" Type="http://schemas.openxmlformats.org/officeDocument/2006/relationships/slideMaster" Target="../slideMasters/slideMaster11.xml"/></Relationships>
</file>

<file path=ppt/slideLayouts/_rels/slideLayout42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72.xml"/><Relationship Id="rId7" Type="http://schemas.openxmlformats.org/officeDocument/2006/relationships/image" Target="../media/image8.emf"/><Relationship Id="rId2" Type="http://schemas.openxmlformats.org/officeDocument/2006/relationships/vmlDrawing" Target="../drawings/vmlDrawing396.vml"/><Relationship Id="rId1" Type="http://schemas.openxmlformats.org/officeDocument/2006/relationships/themeOverride" Target="../theme/themeOverride199.xml"/><Relationship Id="rId6" Type="http://schemas.openxmlformats.org/officeDocument/2006/relationships/oleObject" Target="../embeddings/oleObject396.bin"/><Relationship Id="rId5" Type="http://schemas.openxmlformats.org/officeDocument/2006/relationships/slideMaster" Target="../slideMasters/slideMaster11.xml"/><Relationship Id="rId4" Type="http://schemas.openxmlformats.org/officeDocument/2006/relationships/tags" Target="../tags/tag773.xml"/><Relationship Id="rId9" Type="http://schemas.openxmlformats.org/officeDocument/2006/relationships/image" Target="../media/image19.png"/></Relationships>
</file>

<file path=ppt/slideLayouts/_rels/slideLayout4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775.xml"/><Relationship Id="rId7" Type="http://schemas.openxmlformats.org/officeDocument/2006/relationships/image" Target="../media/image21.png"/><Relationship Id="rId2" Type="http://schemas.openxmlformats.org/officeDocument/2006/relationships/tags" Target="../tags/tag774.xml"/><Relationship Id="rId1" Type="http://schemas.openxmlformats.org/officeDocument/2006/relationships/vmlDrawing" Target="../drawings/vmlDrawing397.vml"/><Relationship Id="rId6" Type="http://schemas.openxmlformats.org/officeDocument/2006/relationships/image" Target="../media/image8.emf"/><Relationship Id="rId5" Type="http://schemas.openxmlformats.org/officeDocument/2006/relationships/oleObject" Target="../embeddings/oleObject397.bin"/><Relationship Id="rId4" Type="http://schemas.openxmlformats.org/officeDocument/2006/relationships/slideMaster" Target="../slideMasters/slideMaster11.xml"/></Relationships>
</file>

<file path=ppt/slideLayouts/_rels/slideLayout4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76.xml"/><Relationship Id="rId7" Type="http://schemas.openxmlformats.org/officeDocument/2006/relationships/image" Target="../media/image8.emf"/><Relationship Id="rId2" Type="http://schemas.openxmlformats.org/officeDocument/2006/relationships/vmlDrawing" Target="../drawings/vmlDrawing398.vml"/><Relationship Id="rId1" Type="http://schemas.openxmlformats.org/officeDocument/2006/relationships/themeOverride" Target="../theme/themeOverride200.xml"/><Relationship Id="rId6" Type="http://schemas.openxmlformats.org/officeDocument/2006/relationships/oleObject" Target="../embeddings/oleObject398.bin"/><Relationship Id="rId5" Type="http://schemas.openxmlformats.org/officeDocument/2006/relationships/slideMaster" Target="../slideMasters/slideMaster11.xml"/><Relationship Id="rId4" Type="http://schemas.openxmlformats.org/officeDocument/2006/relationships/tags" Target="../tags/tag777.xml"/><Relationship Id="rId9" Type="http://schemas.openxmlformats.org/officeDocument/2006/relationships/image" Target="../media/image10.png"/></Relationships>
</file>

<file path=ppt/slideLayouts/_rels/slideLayout43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779.xml"/><Relationship Id="rId7" Type="http://schemas.openxmlformats.org/officeDocument/2006/relationships/image" Target="../media/image23.png"/><Relationship Id="rId2" Type="http://schemas.openxmlformats.org/officeDocument/2006/relationships/tags" Target="../tags/tag778.xml"/><Relationship Id="rId1" Type="http://schemas.openxmlformats.org/officeDocument/2006/relationships/vmlDrawing" Target="../drawings/vmlDrawing399.vml"/><Relationship Id="rId6" Type="http://schemas.openxmlformats.org/officeDocument/2006/relationships/image" Target="../media/image8.emf"/><Relationship Id="rId5" Type="http://schemas.openxmlformats.org/officeDocument/2006/relationships/oleObject" Target="../embeddings/oleObject399.bin"/><Relationship Id="rId4" Type="http://schemas.openxmlformats.org/officeDocument/2006/relationships/slideMaster" Target="../slideMasters/slideMaster11.xml"/></Relationships>
</file>

<file path=ppt/slideLayouts/_rels/slideLayout43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80.xml"/><Relationship Id="rId7" Type="http://schemas.openxmlformats.org/officeDocument/2006/relationships/image" Target="../media/image8.emf"/><Relationship Id="rId2" Type="http://schemas.openxmlformats.org/officeDocument/2006/relationships/vmlDrawing" Target="../drawings/vmlDrawing400.vml"/><Relationship Id="rId1" Type="http://schemas.openxmlformats.org/officeDocument/2006/relationships/themeOverride" Target="../theme/themeOverride201.xml"/><Relationship Id="rId6" Type="http://schemas.openxmlformats.org/officeDocument/2006/relationships/oleObject" Target="../embeddings/oleObject400.bin"/><Relationship Id="rId5" Type="http://schemas.openxmlformats.org/officeDocument/2006/relationships/slideMaster" Target="../slideMasters/slideMaster11.xml"/><Relationship Id="rId4" Type="http://schemas.openxmlformats.org/officeDocument/2006/relationships/tags" Target="../tags/tag781.xml"/><Relationship Id="rId9" Type="http://schemas.openxmlformats.org/officeDocument/2006/relationships/image" Target="../media/image24.png"/></Relationships>
</file>

<file path=ppt/slideLayouts/_rels/slideLayout43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783.xml"/><Relationship Id="rId7" Type="http://schemas.openxmlformats.org/officeDocument/2006/relationships/image" Target="../media/image25.png"/><Relationship Id="rId2" Type="http://schemas.openxmlformats.org/officeDocument/2006/relationships/tags" Target="../tags/tag782.xml"/><Relationship Id="rId1" Type="http://schemas.openxmlformats.org/officeDocument/2006/relationships/vmlDrawing" Target="../drawings/vmlDrawing401.vml"/><Relationship Id="rId6" Type="http://schemas.openxmlformats.org/officeDocument/2006/relationships/image" Target="../media/image8.emf"/><Relationship Id="rId5" Type="http://schemas.openxmlformats.org/officeDocument/2006/relationships/oleObject" Target="../embeddings/oleObject401.bin"/><Relationship Id="rId4" Type="http://schemas.openxmlformats.org/officeDocument/2006/relationships/slideMaster" Target="../slideMasters/slideMaster11.xml"/></Relationships>
</file>

<file path=ppt/slideLayouts/_rels/slideLayout4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84.xml"/><Relationship Id="rId7" Type="http://schemas.openxmlformats.org/officeDocument/2006/relationships/image" Target="../media/image8.emf"/><Relationship Id="rId2" Type="http://schemas.openxmlformats.org/officeDocument/2006/relationships/vmlDrawing" Target="../drawings/vmlDrawing402.vml"/><Relationship Id="rId1" Type="http://schemas.openxmlformats.org/officeDocument/2006/relationships/themeOverride" Target="../theme/themeOverride202.xml"/><Relationship Id="rId6" Type="http://schemas.openxmlformats.org/officeDocument/2006/relationships/oleObject" Target="../embeddings/oleObject402.bin"/><Relationship Id="rId5" Type="http://schemas.openxmlformats.org/officeDocument/2006/relationships/slideMaster" Target="../slideMasters/slideMaster11.xml"/><Relationship Id="rId4" Type="http://schemas.openxmlformats.org/officeDocument/2006/relationships/tags" Target="../tags/tag785.xml"/><Relationship Id="rId9" Type="http://schemas.openxmlformats.org/officeDocument/2006/relationships/image" Target="../media/image24.png"/></Relationships>
</file>

<file path=ppt/slideLayouts/_rels/slideLayout435.xml.rels><?xml version="1.0" encoding="UTF-8" standalone="yes"?>
<Relationships xmlns="http://schemas.openxmlformats.org/package/2006/relationships"><Relationship Id="rId3" Type="http://schemas.openxmlformats.org/officeDocument/2006/relationships/tags" Target="../tags/tag787.xml"/><Relationship Id="rId2" Type="http://schemas.openxmlformats.org/officeDocument/2006/relationships/tags" Target="../tags/tag786.xml"/><Relationship Id="rId1" Type="http://schemas.openxmlformats.org/officeDocument/2006/relationships/vmlDrawing" Target="../drawings/vmlDrawing403.vml"/><Relationship Id="rId6" Type="http://schemas.openxmlformats.org/officeDocument/2006/relationships/image" Target="../media/image8.emf"/><Relationship Id="rId5" Type="http://schemas.openxmlformats.org/officeDocument/2006/relationships/oleObject" Target="../embeddings/oleObject403.bin"/><Relationship Id="rId4" Type="http://schemas.openxmlformats.org/officeDocument/2006/relationships/slideMaster" Target="../slideMasters/slideMaster11.xml"/></Relationships>
</file>

<file path=ppt/slideLayouts/_rels/slideLayout4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88.xml"/><Relationship Id="rId7" Type="http://schemas.openxmlformats.org/officeDocument/2006/relationships/image" Target="../media/image8.emf"/><Relationship Id="rId2" Type="http://schemas.openxmlformats.org/officeDocument/2006/relationships/vmlDrawing" Target="../drawings/vmlDrawing404.vml"/><Relationship Id="rId1" Type="http://schemas.openxmlformats.org/officeDocument/2006/relationships/themeOverride" Target="../theme/themeOverride203.xml"/><Relationship Id="rId6" Type="http://schemas.openxmlformats.org/officeDocument/2006/relationships/oleObject" Target="../embeddings/oleObject404.bin"/><Relationship Id="rId5" Type="http://schemas.openxmlformats.org/officeDocument/2006/relationships/slideMaster" Target="../slideMasters/slideMaster11.xml"/><Relationship Id="rId4" Type="http://schemas.openxmlformats.org/officeDocument/2006/relationships/tags" Target="../tags/tag789.xml"/></Relationships>
</file>

<file path=ppt/slideLayouts/_rels/slideLayout437.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790.xml"/><Relationship Id="rId1" Type="http://schemas.openxmlformats.org/officeDocument/2006/relationships/vmlDrawing" Target="../drawings/vmlDrawing405.vml"/><Relationship Id="rId6" Type="http://schemas.openxmlformats.org/officeDocument/2006/relationships/image" Target="../media/image33.png"/><Relationship Id="rId5" Type="http://schemas.openxmlformats.org/officeDocument/2006/relationships/image" Target="../media/image5.emf"/><Relationship Id="rId4" Type="http://schemas.openxmlformats.org/officeDocument/2006/relationships/oleObject" Target="../embeddings/oleObject405.bin"/></Relationships>
</file>

<file path=ppt/slideLayouts/_rels/slideLayout438.xml.rels><?xml version="1.0" encoding="UTF-8" standalone="yes"?>
<Relationships xmlns="http://schemas.openxmlformats.org/package/2006/relationships"><Relationship Id="rId3" Type="http://schemas.openxmlformats.org/officeDocument/2006/relationships/tags" Target="../tags/tag792.xml"/><Relationship Id="rId2" Type="http://schemas.openxmlformats.org/officeDocument/2006/relationships/tags" Target="../tags/tag791.xml"/><Relationship Id="rId1" Type="http://schemas.openxmlformats.org/officeDocument/2006/relationships/vmlDrawing" Target="../drawings/vmlDrawing406.vml"/><Relationship Id="rId6" Type="http://schemas.openxmlformats.org/officeDocument/2006/relationships/image" Target="../media/image8.emf"/><Relationship Id="rId5" Type="http://schemas.openxmlformats.org/officeDocument/2006/relationships/oleObject" Target="../embeddings/oleObject406.bin"/><Relationship Id="rId4" Type="http://schemas.openxmlformats.org/officeDocument/2006/relationships/slideMaster" Target="../slideMasters/slideMaster11.xml"/></Relationships>
</file>

<file path=ppt/slideLayouts/_rels/slideLayout439.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18.png"/><Relationship Id="rId2" Type="http://schemas.openxmlformats.org/officeDocument/2006/relationships/tags" Target="../tags/tag793.xml"/><Relationship Id="rId1" Type="http://schemas.openxmlformats.org/officeDocument/2006/relationships/vmlDrawing" Target="../drawings/vmlDrawing407.vml"/><Relationship Id="rId6" Type="http://schemas.openxmlformats.org/officeDocument/2006/relationships/image" Target="../media/image29.png"/><Relationship Id="rId5" Type="http://schemas.openxmlformats.org/officeDocument/2006/relationships/image" Target="../media/image8.emf"/><Relationship Id="rId4" Type="http://schemas.openxmlformats.org/officeDocument/2006/relationships/oleObject" Target="../embeddings/oleObject407.bin"/></Relationships>
</file>

<file path=ppt/slideLayouts/_rels/slideLayout440.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794.xml"/><Relationship Id="rId1" Type="http://schemas.openxmlformats.org/officeDocument/2006/relationships/vmlDrawing" Target="../drawings/vmlDrawing408.vml"/><Relationship Id="rId5" Type="http://schemas.openxmlformats.org/officeDocument/2006/relationships/image" Target="../media/image8.emf"/><Relationship Id="rId4" Type="http://schemas.openxmlformats.org/officeDocument/2006/relationships/oleObject" Target="../embeddings/oleObject408.bin"/></Relationships>
</file>

<file path=ppt/slideLayouts/_rels/slideLayout441.xml.rels><?xml version="1.0" encoding="UTF-8" standalone="yes"?>
<Relationships xmlns="http://schemas.openxmlformats.org/package/2006/relationships"><Relationship Id="rId3" Type="http://schemas.openxmlformats.org/officeDocument/2006/relationships/tags" Target="../tags/tag795.xml"/><Relationship Id="rId7" Type="http://schemas.openxmlformats.org/officeDocument/2006/relationships/image" Target="../media/image7.png"/><Relationship Id="rId2" Type="http://schemas.openxmlformats.org/officeDocument/2006/relationships/vmlDrawing" Target="../drawings/vmlDrawing409.vml"/><Relationship Id="rId1" Type="http://schemas.openxmlformats.org/officeDocument/2006/relationships/themeOverride" Target="../theme/themeOverride204.xml"/><Relationship Id="rId6" Type="http://schemas.openxmlformats.org/officeDocument/2006/relationships/image" Target="../media/image8.emf"/><Relationship Id="rId5" Type="http://schemas.openxmlformats.org/officeDocument/2006/relationships/oleObject" Target="../embeddings/oleObject409.bin"/><Relationship Id="rId4" Type="http://schemas.openxmlformats.org/officeDocument/2006/relationships/slideMaster" Target="../slideMasters/slideMaster11.xml"/></Relationships>
</file>

<file path=ppt/slideLayouts/_rels/slideLayout442.xml.rels><?xml version="1.0" encoding="UTF-8" standalone="yes"?>
<Relationships xmlns="http://schemas.openxmlformats.org/package/2006/relationships"><Relationship Id="rId3" Type="http://schemas.openxmlformats.org/officeDocument/2006/relationships/tags" Target="../tags/tag796.xml"/><Relationship Id="rId7" Type="http://schemas.openxmlformats.org/officeDocument/2006/relationships/image" Target="../media/image7.png"/><Relationship Id="rId2" Type="http://schemas.openxmlformats.org/officeDocument/2006/relationships/vmlDrawing" Target="../drawings/vmlDrawing410.vml"/><Relationship Id="rId1" Type="http://schemas.openxmlformats.org/officeDocument/2006/relationships/themeOverride" Target="../theme/themeOverride205.xml"/><Relationship Id="rId6" Type="http://schemas.openxmlformats.org/officeDocument/2006/relationships/image" Target="../media/image8.emf"/><Relationship Id="rId5" Type="http://schemas.openxmlformats.org/officeDocument/2006/relationships/oleObject" Target="../embeddings/oleObject410.bin"/><Relationship Id="rId4" Type="http://schemas.openxmlformats.org/officeDocument/2006/relationships/slideMaster" Target="../slideMasters/slideMaster11.xml"/></Relationships>
</file>

<file path=ppt/slideLayouts/_rels/slideLayout443.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6.png"/><Relationship Id="rId2" Type="http://schemas.openxmlformats.org/officeDocument/2006/relationships/tags" Target="../tags/tag797.xml"/><Relationship Id="rId1" Type="http://schemas.openxmlformats.org/officeDocument/2006/relationships/vmlDrawing" Target="../drawings/vmlDrawing411.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411.bin"/></Relationships>
</file>

<file path=ppt/slideLayouts/_rels/slideLayout444.xml.rels><?xml version="1.0" encoding="UTF-8" standalone="yes"?>
<Relationships xmlns="http://schemas.openxmlformats.org/package/2006/relationships"><Relationship Id="rId3" Type="http://schemas.openxmlformats.org/officeDocument/2006/relationships/tags" Target="../tags/tag798.xml"/><Relationship Id="rId7" Type="http://schemas.openxmlformats.org/officeDocument/2006/relationships/image" Target="../media/image7.png"/><Relationship Id="rId2" Type="http://schemas.openxmlformats.org/officeDocument/2006/relationships/vmlDrawing" Target="../drawings/vmlDrawing412.vml"/><Relationship Id="rId1" Type="http://schemas.openxmlformats.org/officeDocument/2006/relationships/themeOverride" Target="../theme/themeOverride206.xml"/><Relationship Id="rId6" Type="http://schemas.openxmlformats.org/officeDocument/2006/relationships/image" Target="../media/image8.emf"/><Relationship Id="rId5" Type="http://schemas.openxmlformats.org/officeDocument/2006/relationships/oleObject" Target="../embeddings/oleObject412.bin"/><Relationship Id="rId4" Type="http://schemas.openxmlformats.org/officeDocument/2006/relationships/slideMaster" Target="../slideMasters/slideMaster11.xml"/></Relationships>
</file>

<file path=ppt/slideLayouts/_rels/slideLayout445.xml.rels><?xml version="1.0" encoding="UTF-8" standalone="yes"?>
<Relationships xmlns="http://schemas.openxmlformats.org/package/2006/relationships"><Relationship Id="rId3" Type="http://schemas.openxmlformats.org/officeDocument/2006/relationships/tags" Target="../tags/tag800.xml"/><Relationship Id="rId2" Type="http://schemas.openxmlformats.org/officeDocument/2006/relationships/tags" Target="../tags/tag799.xml"/><Relationship Id="rId1" Type="http://schemas.openxmlformats.org/officeDocument/2006/relationships/vmlDrawing" Target="../drawings/vmlDrawing413.vml"/><Relationship Id="rId6" Type="http://schemas.openxmlformats.org/officeDocument/2006/relationships/image" Target="../media/image4.emf"/><Relationship Id="rId5" Type="http://schemas.openxmlformats.org/officeDocument/2006/relationships/oleObject" Target="../embeddings/oleObject413.bin"/><Relationship Id="rId4" Type="http://schemas.openxmlformats.org/officeDocument/2006/relationships/slideMaster" Target="../slideMasters/slideMaster11.xml"/></Relationships>
</file>

<file path=ppt/slideLayouts/_rels/slideLayout446.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801.xml"/><Relationship Id="rId1" Type="http://schemas.openxmlformats.org/officeDocument/2006/relationships/vmlDrawing" Target="../drawings/vmlDrawing414.vml"/><Relationship Id="rId5" Type="http://schemas.openxmlformats.org/officeDocument/2006/relationships/image" Target="../media/image4.emf"/><Relationship Id="rId4" Type="http://schemas.openxmlformats.org/officeDocument/2006/relationships/oleObject" Target="../embeddings/oleObject414.bin"/></Relationships>
</file>

<file path=ppt/slideLayouts/_rels/slideLayout447.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802.xml"/><Relationship Id="rId1" Type="http://schemas.openxmlformats.org/officeDocument/2006/relationships/vmlDrawing" Target="../drawings/vmlDrawing415.vml"/><Relationship Id="rId5" Type="http://schemas.openxmlformats.org/officeDocument/2006/relationships/image" Target="../media/image4.emf"/><Relationship Id="rId4" Type="http://schemas.openxmlformats.org/officeDocument/2006/relationships/oleObject" Target="../embeddings/oleObject415.bin"/></Relationships>
</file>

<file path=ppt/slideLayouts/_rels/slideLayout448.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11.png"/><Relationship Id="rId2" Type="http://schemas.openxmlformats.org/officeDocument/2006/relationships/tags" Target="../tags/tag803.xml"/><Relationship Id="rId1" Type="http://schemas.openxmlformats.org/officeDocument/2006/relationships/vmlDrawing" Target="../drawings/vmlDrawing416.vml"/><Relationship Id="rId6" Type="http://schemas.openxmlformats.org/officeDocument/2006/relationships/image" Target="../media/image27.png"/><Relationship Id="rId5" Type="http://schemas.openxmlformats.org/officeDocument/2006/relationships/image" Target="../media/image4.emf"/><Relationship Id="rId4" Type="http://schemas.openxmlformats.org/officeDocument/2006/relationships/oleObject" Target="../embeddings/oleObject416.bin"/></Relationships>
</file>

<file path=ppt/slideLayouts/_rels/slideLayout44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804.xml"/><Relationship Id="rId7" Type="http://schemas.openxmlformats.org/officeDocument/2006/relationships/image" Target="../media/image4.emf"/><Relationship Id="rId2" Type="http://schemas.openxmlformats.org/officeDocument/2006/relationships/vmlDrawing" Target="../drawings/vmlDrawing417.vml"/><Relationship Id="rId1" Type="http://schemas.openxmlformats.org/officeDocument/2006/relationships/themeOverride" Target="../theme/themeOverride207.xml"/><Relationship Id="rId6" Type="http://schemas.openxmlformats.org/officeDocument/2006/relationships/oleObject" Target="../embeddings/oleObject417.bin"/><Relationship Id="rId5" Type="http://schemas.openxmlformats.org/officeDocument/2006/relationships/slideMaster" Target="../slideMasters/slideMaster11.xml"/><Relationship Id="rId4" Type="http://schemas.openxmlformats.org/officeDocument/2006/relationships/tags" Target="../tags/tag805.xml"/></Relationships>
</file>

<file path=ppt/slideLayouts/_rels/slideLayout450.xml.rels><?xml version="1.0" encoding="UTF-8" standalone="yes"?>
<Relationships xmlns="http://schemas.openxmlformats.org/package/2006/relationships"><Relationship Id="rId3" Type="http://schemas.openxmlformats.org/officeDocument/2006/relationships/tags" Target="../tags/tag806.xml"/><Relationship Id="rId7" Type="http://schemas.openxmlformats.org/officeDocument/2006/relationships/image" Target="../media/image7.png"/><Relationship Id="rId2" Type="http://schemas.openxmlformats.org/officeDocument/2006/relationships/vmlDrawing" Target="../drawings/vmlDrawing418.vml"/><Relationship Id="rId1" Type="http://schemas.openxmlformats.org/officeDocument/2006/relationships/themeOverride" Target="../theme/themeOverride208.xml"/><Relationship Id="rId6" Type="http://schemas.openxmlformats.org/officeDocument/2006/relationships/image" Target="../media/image4.emf"/><Relationship Id="rId5" Type="http://schemas.openxmlformats.org/officeDocument/2006/relationships/oleObject" Target="../embeddings/oleObject418.bin"/><Relationship Id="rId4" Type="http://schemas.openxmlformats.org/officeDocument/2006/relationships/slideMaster" Target="../slideMasters/slideMaster11.xml"/></Relationships>
</file>

<file path=ppt/slideLayouts/_rels/slideLayout451.xml.rels><?xml version="1.0" encoding="UTF-8" standalone="yes"?>
<Relationships xmlns="http://schemas.openxmlformats.org/package/2006/relationships"><Relationship Id="rId3" Type="http://schemas.openxmlformats.org/officeDocument/2006/relationships/tags" Target="../tags/tag807.xml"/><Relationship Id="rId7" Type="http://schemas.openxmlformats.org/officeDocument/2006/relationships/image" Target="../media/image7.png"/><Relationship Id="rId2" Type="http://schemas.openxmlformats.org/officeDocument/2006/relationships/vmlDrawing" Target="../drawings/vmlDrawing419.vml"/><Relationship Id="rId1" Type="http://schemas.openxmlformats.org/officeDocument/2006/relationships/themeOverride" Target="../theme/themeOverride209.xml"/><Relationship Id="rId6" Type="http://schemas.openxmlformats.org/officeDocument/2006/relationships/image" Target="../media/image4.emf"/><Relationship Id="rId5" Type="http://schemas.openxmlformats.org/officeDocument/2006/relationships/oleObject" Target="../embeddings/oleObject419.bin"/><Relationship Id="rId4" Type="http://schemas.openxmlformats.org/officeDocument/2006/relationships/slideMaster" Target="../slideMasters/slideMaster11.xml"/></Relationships>
</file>

<file path=ppt/slideLayouts/_rels/slideLayout452.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11.png"/><Relationship Id="rId2" Type="http://schemas.openxmlformats.org/officeDocument/2006/relationships/tags" Target="../tags/tag808.xml"/><Relationship Id="rId1" Type="http://schemas.openxmlformats.org/officeDocument/2006/relationships/vmlDrawing" Target="../drawings/vmlDrawing420.vml"/><Relationship Id="rId6" Type="http://schemas.openxmlformats.org/officeDocument/2006/relationships/image" Target="../media/image27.png"/><Relationship Id="rId5" Type="http://schemas.openxmlformats.org/officeDocument/2006/relationships/image" Target="../media/image4.emf"/><Relationship Id="rId4" Type="http://schemas.openxmlformats.org/officeDocument/2006/relationships/oleObject" Target="../embeddings/oleObject420.bin"/></Relationships>
</file>

<file path=ppt/slideLayouts/_rels/slideLayout453.xml.rels><?xml version="1.0" encoding="UTF-8" standalone="yes"?>
<Relationships xmlns="http://schemas.openxmlformats.org/package/2006/relationships"><Relationship Id="rId3" Type="http://schemas.openxmlformats.org/officeDocument/2006/relationships/slideMaster" Target="../slideMasters/slideMaster11.xml"/><Relationship Id="rId7" Type="http://schemas.openxmlformats.org/officeDocument/2006/relationships/image" Target="../media/image18.png"/><Relationship Id="rId2" Type="http://schemas.openxmlformats.org/officeDocument/2006/relationships/tags" Target="../tags/tag809.xml"/><Relationship Id="rId1" Type="http://schemas.openxmlformats.org/officeDocument/2006/relationships/vmlDrawing" Target="../drawings/vmlDrawing421.vml"/><Relationship Id="rId6" Type="http://schemas.openxmlformats.org/officeDocument/2006/relationships/image" Target="../media/image29.png"/><Relationship Id="rId5" Type="http://schemas.openxmlformats.org/officeDocument/2006/relationships/image" Target="../media/image4.emf"/><Relationship Id="rId4" Type="http://schemas.openxmlformats.org/officeDocument/2006/relationships/oleObject" Target="../embeddings/oleObject421.bin"/></Relationships>
</file>

<file path=ppt/slideLayouts/_rels/slideLayout45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813.xml"/><Relationship Id="rId7" Type="http://schemas.openxmlformats.org/officeDocument/2006/relationships/image" Target="../media/image6.png"/><Relationship Id="rId2" Type="http://schemas.openxmlformats.org/officeDocument/2006/relationships/tags" Target="../tags/tag812.xml"/><Relationship Id="rId1" Type="http://schemas.openxmlformats.org/officeDocument/2006/relationships/vmlDrawing" Target="../drawings/vmlDrawing423.vml"/><Relationship Id="rId6" Type="http://schemas.openxmlformats.org/officeDocument/2006/relationships/image" Target="../media/image5.emf"/><Relationship Id="rId5" Type="http://schemas.openxmlformats.org/officeDocument/2006/relationships/oleObject" Target="../embeddings/oleObject423.bin"/><Relationship Id="rId4" Type="http://schemas.openxmlformats.org/officeDocument/2006/relationships/slideMaster" Target="../slideMasters/slideMaster12.xml"/></Relationships>
</file>

<file path=ppt/slideLayouts/_rels/slideLayout455.xml.rels><?xml version="1.0" encoding="UTF-8" standalone="yes"?>
<Relationships xmlns="http://schemas.openxmlformats.org/package/2006/relationships"><Relationship Id="rId3" Type="http://schemas.openxmlformats.org/officeDocument/2006/relationships/tags" Target="../tags/tag815.xml"/><Relationship Id="rId7" Type="http://schemas.openxmlformats.org/officeDocument/2006/relationships/image" Target="../media/image7.png"/><Relationship Id="rId2" Type="http://schemas.openxmlformats.org/officeDocument/2006/relationships/tags" Target="../tags/tag814.xml"/><Relationship Id="rId1" Type="http://schemas.openxmlformats.org/officeDocument/2006/relationships/vmlDrawing" Target="../drawings/vmlDrawing424.vml"/><Relationship Id="rId6" Type="http://schemas.openxmlformats.org/officeDocument/2006/relationships/image" Target="../media/image8.emf"/><Relationship Id="rId5" Type="http://schemas.openxmlformats.org/officeDocument/2006/relationships/oleObject" Target="../embeddings/oleObject424.bin"/><Relationship Id="rId4" Type="http://schemas.openxmlformats.org/officeDocument/2006/relationships/slideMaster" Target="../slideMasters/slideMaster12.xml"/></Relationships>
</file>

<file path=ppt/slideLayouts/_rels/slideLayout456.xml.rels><?xml version="1.0" encoding="UTF-8" standalone="yes"?>
<Relationships xmlns="http://schemas.openxmlformats.org/package/2006/relationships"><Relationship Id="rId3" Type="http://schemas.openxmlformats.org/officeDocument/2006/relationships/tags" Target="../tags/tag817.xml"/><Relationship Id="rId7" Type="http://schemas.openxmlformats.org/officeDocument/2006/relationships/image" Target="../media/image7.png"/><Relationship Id="rId2" Type="http://schemas.openxmlformats.org/officeDocument/2006/relationships/tags" Target="../tags/tag816.xml"/><Relationship Id="rId1" Type="http://schemas.openxmlformats.org/officeDocument/2006/relationships/vmlDrawing" Target="../drawings/vmlDrawing425.vml"/><Relationship Id="rId6" Type="http://schemas.openxmlformats.org/officeDocument/2006/relationships/image" Target="../media/image8.emf"/><Relationship Id="rId5" Type="http://schemas.openxmlformats.org/officeDocument/2006/relationships/oleObject" Target="../embeddings/oleObject425.bin"/><Relationship Id="rId4" Type="http://schemas.openxmlformats.org/officeDocument/2006/relationships/slideMaster" Target="../slideMasters/slideMaster12.xml"/></Relationships>
</file>

<file path=ppt/slideLayouts/_rels/slideLayout457.xml.rels><?xml version="1.0" encoding="UTF-8" standalone="yes"?>
<Relationships xmlns="http://schemas.openxmlformats.org/package/2006/relationships"><Relationship Id="rId3" Type="http://schemas.openxmlformats.org/officeDocument/2006/relationships/tags" Target="../tags/tag819.xml"/><Relationship Id="rId7" Type="http://schemas.openxmlformats.org/officeDocument/2006/relationships/image" Target="../media/image7.png"/><Relationship Id="rId2" Type="http://schemas.openxmlformats.org/officeDocument/2006/relationships/tags" Target="../tags/tag818.xml"/><Relationship Id="rId1" Type="http://schemas.openxmlformats.org/officeDocument/2006/relationships/vmlDrawing" Target="../drawings/vmlDrawing426.vml"/><Relationship Id="rId6" Type="http://schemas.openxmlformats.org/officeDocument/2006/relationships/image" Target="../media/image8.emf"/><Relationship Id="rId5" Type="http://schemas.openxmlformats.org/officeDocument/2006/relationships/oleObject" Target="../embeddings/oleObject426.bin"/><Relationship Id="rId4" Type="http://schemas.openxmlformats.org/officeDocument/2006/relationships/slideMaster" Target="../slideMasters/slideMaster12.xml"/></Relationships>
</file>

<file path=ppt/slideLayouts/_rels/slideLayout458.xml.rels><?xml version="1.0" encoding="UTF-8" standalone="yes"?>
<Relationships xmlns="http://schemas.openxmlformats.org/package/2006/relationships"><Relationship Id="rId3" Type="http://schemas.openxmlformats.org/officeDocument/2006/relationships/tags" Target="../tags/tag821.xml"/><Relationship Id="rId7" Type="http://schemas.openxmlformats.org/officeDocument/2006/relationships/image" Target="../media/image7.png"/><Relationship Id="rId2" Type="http://schemas.openxmlformats.org/officeDocument/2006/relationships/tags" Target="../tags/tag820.xml"/><Relationship Id="rId1" Type="http://schemas.openxmlformats.org/officeDocument/2006/relationships/vmlDrawing" Target="../drawings/vmlDrawing427.vml"/><Relationship Id="rId6" Type="http://schemas.openxmlformats.org/officeDocument/2006/relationships/image" Target="../media/image8.emf"/><Relationship Id="rId5" Type="http://schemas.openxmlformats.org/officeDocument/2006/relationships/oleObject" Target="../embeddings/oleObject427.bin"/><Relationship Id="rId4" Type="http://schemas.openxmlformats.org/officeDocument/2006/relationships/slideMaster" Target="../slideMasters/slideMaster12.xml"/></Relationships>
</file>

<file path=ppt/slideLayouts/_rels/slideLayout459.xml.rels><?xml version="1.0" encoding="UTF-8" standalone="yes"?>
<Relationships xmlns="http://schemas.openxmlformats.org/package/2006/relationships"><Relationship Id="rId3" Type="http://schemas.openxmlformats.org/officeDocument/2006/relationships/tags" Target="../tags/tag823.xml"/><Relationship Id="rId7" Type="http://schemas.openxmlformats.org/officeDocument/2006/relationships/image" Target="../media/image7.png"/><Relationship Id="rId2" Type="http://schemas.openxmlformats.org/officeDocument/2006/relationships/tags" Target="../tags/tag822.xml"/><Relationship Id="rId1" Type="http://schemas.openxmlformats.org/officeDocument/2006/relationships/vmlDrawing" Target="../drawings/vmlDrawing428.vml"/><Relationship Id="rId6" Type="http://schemas.openxmlformats.org/officeDocument/2006/relationships/image" Target="../media/image8.emf"/><Relationship Id="rId5" Type="http://schemas.openxmlformats.org/officeDocument/2006/relationships/oleObject" Target="../embeddings/oleObject428.bin"/><Relationship Id="rId4" Type="http://schemas.openxmlformats.org/officeDocument/2006/relationships/slideMaster" Target="../slideMasters/slideMaster12.xml"/></Relationships>
</file>

<file path=ppt/slideLayouts/_rels/slideLayout46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824.xml"/><Relationship Id="rId7" Type="http://schemas.openxmlformats.org/officeDocument/2006/relationships/image" Target="../media/image8.emf"/><Relationship Id="rId2" Type="http://schemas.openxmlformats.org/officeDocument/2006/relationships/vmlDrawing" Target="../drawings/vmlDrawing429.vml"/><Relationship Id="rId1" Type="http://schemas.openxmlformats.org/officeDocument/2006/relationships/themeOverride" Target="../theme/themeOverride210.xml"/><Relationship Id="rId6" Type="http://schemas.openxmlformats.org/officeDocument/2006/relationships/oleObject" Target="../embeddings/oleObject429.bin"/><Relationship Id="rId5" Type="http://schemas.openxmlformats.org/officeDocument/2006/relationships/slideMaster" Target="../slideMasters/slideMaster12.xml"/><Relationship Id="rId4" Type="http://schemas.openxmlformats.org/officeDocument/2006/relationships/tags" Target="../tags/tag825.xml"/></Relationships>
</file>

<file path=ppt/slideLayouts/_rels/slideLayout46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826.xml"/><Relationship Id="rId7" Type="http://schemas.openxmlformats.org/officeDocument/2006/relationships/image" Target="../media/image8.emf"/><Relationship Id="rId2" Type="http://schemas.openxmlformats.org/officeDocument/2006/relationships/vmlDrawing" Target="../drawings/vmlDrawing430.vml"/><Relationship Id="rId1" Type="http://schemas.openxmlformats.org/officeDocument/2006/relationships/themeOverride" Target="../theme/themeOverride211.xml"/><Relationship Id="rId6" Type="http://schemas.openxmlformats.org/officeDocument/2006/relationships/oleObject" Target="../embeddings/oleObject430.bin"/><Relationship Id="rId5" Type="http://schemas.openxmlformats.org/officeDocument/2006/relationships/slideMaster" Target="../slideMasters/slideMaster12.xml"/><Relationship Id="rId4" Type="http://schemas.openxmlformats.org/officeDocument/2006/relationships/tags" Target="../tags/tag827.xml"/></Relationships>
</file>

<file path=ppt/slideLayouts/_rels/slideLayout462.xml.rels><?xml version="1.0" encoding="UTF-8" standalone="yes"?>
<Relationships xmlns="http://schemas.openxmlformats.org/package/2006/relationships"><Relationship Id="rId3" Type="http://schemas.openxmlformats.org/officeDocument/2006/relationships/tags" Target="../tags/tag829.xml"/><Relationship Id="rId7" Type="http://schemas.openxmlformats.org/officeDocument/2006/relationships/image" Target="../media/image7.png"/><Relationship Id="rId2" Type="http://schemas.openxmlformats.org/officeDocument/2006/relationships/tags" Target="../tags/tag828.xml"/><Relationship Id="rId1" Type="http://schemas.openxmlformats.org/officeDocument/2006/relationships/vmlDrawing" Target="../drawings/vmlDrawing431.vml"/><Relationship Id="rId6" Type="http://schemas.openxmlformats.org/officeDocument/2006/relationships/image" Target="../media/image8.emf"/><Relationship Id="rId5" Type="http://schemas.openxmlformats.org/officeDocument/2006/relationships/oleObject" Target="../embeddings/oleObject431.bin"/><Relationship Id="rId4" Type="http://schemas.openxmlformats.org/officeDocument/2006/relationships/slideMaster" Target="../slideMasters/slideMaster12.xml"/></Relationships>
</file>

<file path=ppt/slideLayouts/_rels/slideLayout463.xml.rels><?xml version="1.0" encoding="UTF-8" standalone="yes"?>
<Relationships xmlns="http://schemas.openxmlformats.org/package/2006/relationships"><Relationship Id="rId3" Type="http://schemas.openxmlformats.org/officeDocument/2006/relationships/tags" Target="../tags/tag831.xml"/><Relationship Id="rId7" Type="http://schemas.openxmlformats.org/officeDocument/2006/relationships/image" Target="../media/image7.png"/><Relationship Id="rId2" Type="http://schemas.openxmlformats.org/officeDocument/2006/relationships/tags" Target="../tags/tag830.xml"/><Relationship Id="rId1" Type="http://schemas.openxmlformats.org/officeDocument/2006/relationships/vmlDrawing" Target="../drawings/vmlDrawing432.vml"/><Relationship Id="rId6" Type="http://schemas.openxmlformats.org/officeDocument/2006/relationships/image" Target="../media/image8.emf"/><Relationship Id="rId5" Type="http://schemas.openxmlformats.org/officeDocument/2006/relationships/oleObject" Target="../embeddings/oleObject432.bin"/><Relationship Id="rId4" Type="http://schemas.openxmlformats.org/officeDocument/2006/relationships/slideMaster" Target="../slideMasters/slideMaster12.xml"/></Relationships>
</file>

<file path=ppt/slideLayouts/_rels/slideLayout464.xml.rels><?xml version="1.0" encoding="UTF-8" standalone="yes"?>
<Relationships xmlns="http://schemas.openxmlformats.org/package/2006/relationships"><Relationship Id="rId3" Type="http://schemas.openxmlformats.org/officeDocument/2006/relationships/tags" Target="../tags/tag833.xml"/><Relationship Id="rId7" Type="http://schemas.openxmlformats.org/officeDocument/2006/relationships/image" Target="../media/image6.png"/><Relationship Id="rId2" Type="http://schemas.openxmlformats.org/officeDocument/2006/relationships/tags" Target="../tags/tag832.xml"/><Relationship Id="rId1" Type="http://schemas.openxmlformats.org/officeDocument/2006/relationships/vmlDrawing" Target="../drawings/vmlDrawing433.vml"/><Relationship Id="rId6" Type="http://schemas.openxmlformats.org/officeDocument/2006/relationships/image" Target="../media/image5.emf"/><Relationship Id="rId5" Type="http://schemas.openxmlformats.org/officeDocument/2006/relationships/oleObject" Target="../embeddings/oleObject433.bin"/><Relationship Id="rId4" Type="http://schemas.openxmlformats.org/officeDocument/2006/relationships/slideMaster" Target="../slideMasters/slideMaster12.xml"/></Relationships>
</file>

<file path=ppt/slideLayouts/_rels/slideLayout465.xml.rels><?xml version="1.0" encoding="UTF-8" standalone="yes"?>
<Relationships xmlns="http://schemas.openxmlformats.org/package/2006/relationships"><Relationship Id="rId3" Type="http://schemas.openxmlformats.org/officeDocument/2006/relationships/tags" Target="../tags/tag834.xml"/><Relationship Id="rId7" Type="http://schemas.openxmlformats.org/officeDocument/2006/relationships/image" Target="../media/image8.emf"/><Relationship Id="rId2" Type="http://schemas.openxmlformats.org/officeDocument/2006/relationships/vmlDrawing" Target="../drawings/vmlDrawing434.vml"/><Relationship Id="rId1" Type="http://schemas.openxmlformats.org/officeDocument/2006/relationships/themeOverride" Target="../theme/themeOverride212.xml"/><Relationship Id="rId6" Type="http://schemas.openxmlformats.org/officeDocument/2006/relationships/oleObject" Target="../embeddings/oleObject434.bin"/><Relationship Id="rId5" Type="http://schemas.openxmlformats.org/officeDocument/2006/relationships/slideMaster" Target="../slideMasters/slideMaster12.xml"/><Relationship Id="rId4" Type="http://schemas.openxmlformats.org/officeDocument/2006/relationships/tags" Target="../tags/tag835.xml"/></Relationships>
</file>

<file path=ppt/slideLayouts/_rels/slideLayout466.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hemeOverride" Target="../theme/themeOverride213.xml"/></Relationships>
</file>

<file path=ppt/slideLayouts/_rels/slideLayout467.xml.rels><?xml version="1.0" encoding="UTF-8" standalone="yes"?>
<Relationships xmlns="http://schemas.openxmlformats.org/package/2006/relationships"><Relationship Id="rId3" Type="http://schemas.openxmlformats.org/officeDocument/2006/relationships/tags" Target="../tags/tag836.xml"/><Relationship Id="rId7" Type="http://schemas.openxmlformats.org/officeDocument/2006/relationships/image" Target="../media/image8.emf"/><Relationship Id="rId2" Type="http://schemas.openxmlformats.org/officeDocument/2006/relationships/vmlDrawing" Target="../drawings/vmlDrawing435.vml"/><Relationship Id="rId1" Type="http://schemas.openxmlformats.org/officeDocument/2006/relationships/themeOverride" Target="../theme/themeOverride214.xml"/><Relationship Id="rId6" Type="http://schemas.openxmlformats.org/officeDocument/2006/relationships/oleObject" Target="../embeddings/oleObject435.bin"/><Relationship Id="rId5" Type="http://schemas.openxmlformats.org/officeDocument/2006/relationships/slideMaster" Target="../slideMasters/slideMaster12.xml"/><Relationship Id="rId4" Type="http://schemas.openxmlformats.org/officeDocument/2006/relationships/tags" Target="../tags/tag837.xml"/></Relationships>
</file>

<file path=ppt/slideLayouts/_rels/slideLayout468.xml.rels><?xml version="1.0" encoding="UTF-8" standalone="yes"?>
<Relationships xmlns="http://schemas.openxmlformats.org/package/2006/relationships"><Relationship Id="rId3" Type="http://schemas.openxmlformats.org/officeDocument/2006/relationships/tags" Target="../tags/tag838.xml"/><Relationship Id="rId7" Type="http://schemas.openxmlformats.org/officeDocument/2006/relationships/image" Target="../media/image8.emf"/><Relationship Id="rId2" Type="http://schemas.openxmlformats.org/officeDocument/2006/relationships/vmlDrawing" Target="../drawings/vmlDrawing436.vml"/><Relationship Id="rId1" Type="http://schemas.openxmlformats.org/officeDocument/2006/relationships/themeOverride" Target="../theme/themeOverride215.xml"/><Relationship Id="rId6" Type="http://schemas.openxmlformats.org/officeDocument/2006/relationships/oleObject" Target="../embeddings/oleObject436.bin"/><Relationship Id="rId5" Type="http://schemas.openxmlformats.org/officeDocument/2006/relationships/slideMaster" Target="../slideMasters/slideMaster12.xml"/><Relationship Id="rId4" Type="http://schemas.openxmlformats.org/officeDocument/2006/relationships/tags" Target="../tags/tag839.xml"/></Relationships>
</file>

<file path=ppt/slideLayouts/_rels/slideLayout469.xml.rels><?xml version="1.0" encoding="UTF-8" standalone="yes"?>
<Relationships xmlns="http://schemas.openxmlformats.org/package/2006/relationships"><Relationship Id="rId3" Type="http://schemas.openxmlformats.org/officeDocument/2006/relationships/tags" Target="../tags/tag840.xml"/><Relationship Id="rId7" Type="http://schemas.openxmlformats.org/officeDocument/2006/relationships/image" Target="../media/image8.emf"/><Relationship Id="rId2" Type="http://schemas.openxmlformats.org/officeDocument/2006/relationships/vmlDrawing" Target="../drawings/vmlDrawing437.vml"/><Relationship Id="rId1" Type="http://schemas.openxmlformats.org/officeDocument/2006/relationships/themeOverride" Target="../theme/themeOverride216.xml"/><Relationship Id="rId6" Type="http://schemas.openxmlformats.org/officeDocument/2006/relationships/oleObject" Target="../embeddings/oleObject437.bin"/><Relationship Id="rId5" Type="http://schemas.openxmlformats.org/officeDocument/2006/relationships/slideMaster" Target="../slideMasters/slideMaster12.xml"/><Relationship Id="rId4" Type="http://schemas.openxmlformats.org/officeDocument/2006/relationships/tags" Target="../tags/tag841.xml"/></Relationships>
</file>

<file path=ppt/slideLayouts/_rels/slideLayout470.xml.rels><?xml version="1.0" encoding="UTF-8" standalone="yes"?>
<Relationships xmlns="http://schemas.openxmlformats.org/package/2006/relationships"><Relationship Id="rId3" Type="http://schemas.openxmlformats.org/officeDocument/2006/relationships/tags" Target="../tags/tag842.xml"/><Relationship Id="rId7" Type="http://schemas.openxmlformats.org/officeDocument/2006/relationships/image" Target="../media/image8.emf"/><Relationship Id="rId2" Type="http://schemas.openxmlformats.org/officeDocument/2006/relationships/vmlDrawing" Target="../drawings/vmlDrawing438.vml"/><Relationship Id="rId1" Type="http://schemas.openxmlformats.org/officeDocument/2006/relationships/themeOverride" Target="../theme/themeOverride217.xml"/><Relationship Id="rId6" Type="http://schemas.openxmlformats.org/officeDocument/2006/relationships/oleObject" Target="../embeddings/oleObject438.bin"/><Relationship Id="rId5" Type="http://schemas.openxmlformats.org/officeDocument/2006/relationships/slideMaster" Target="../slideMasters/slideMaster12.xml"/><Relationship Id="rId4" Type="http://schemas.openxmlformats.org/officeDocument/2006/relationships/tags" Target="../tags/tag843.xml"/></Relationships>
</file>

<file path=ppt/slideLayouts/_rels/slideLayout471.xml.rels><?xml version="1.0" encoding="UTF-8" standalone="yes"?>
<Relationships xmlns="http://schemas.openxmlformats.org/package/2006/relationships"><Relationship Id="rId3" Type="http://schemas.openxmlformats.org/officeDocument/2006/relationships/tags" Target="../tags/tag844.xml"/><Relationship Id="rId7" Type="http://schemas.openxmlformats.org/officeDocument/2006/relationships/image" Target="../media/image8.emf"/><Relationship Id="rId2" Type="http://schemas.openxmlformats.org/officeDocument/2006/relationships/vmlDrawing" Target="../drawings/vmlDrawing439.vml"/><Relationship Id="rId1" Type="http://schemas.openxmlformats.org/officeDocument/2006/relationships/themeOverride" Target="../theme/themeOverride218.xml"/><Relationship Id="rId6" Type="http://schemas.openxmlformats.org/officeDocument/2006/relationships/oleObject" Target="../embeddings/oleObject439.bin"/><Relationship Id="rId5" Type="http://schemas.openxmlformats.org/officeDocument/2006/relationships/slideMaster" Target="../slideMasters/slideMaster12.xml"/><Relationship Id="rId4" Type="http://schemas.openxmlformats.org/officeDocument/2006/relationships/tags" Target="../tags/tag845.xml"/></Relationships>
</file>

<file path=ppt/slideLayouts/_rels/slideLayout472.xml.rels><?xml version="1.0" encoding="UTF-8" standalone="yes"?>
<Relationships xmlns="http://schemas.openxmlformats.org/package/2006/relationships"><Relationship Id="rId3" Type="http://schemas.openxmlformats.org/officeDocument/2006/relationships/tags" Target="../tags/tag846.xml"/><Relationship Id="rId7" Type="http://schemas.openxmlformats.org/officeDocument/2006/relationships/image" Target="../media/image8.emf"/><Relationship Id="rId2" Type="http://schemas.openxmlformats.org/officeDocument/2006/relationships/vmlDrawing" Target="../drawings/vmlDrawing440.vml"/><Relationship Id="rId1" Type="http://schemas.openxmlformats.org/officeDocument/2006/relationships/themeOverride" Target="../theme/themeOverride219.xml"/><Relationship Id="rId6" Type="http://schemas.openxmlformats.org/officeDocument/2006/relationships/oleObject" Target="../embeddings/oleObject440.bin"/><Relationship Id="rId5" Type="http://schemas.openxmlformats.org/officeDocument/2006/relationships/slideMaster" Target="../slideMasters/slideMaster12.xml"/><Relationship Id="rId4" Type="http://schemas.openxmlformats.org/officeDocument/2006/relationships/tags" Target="../tags/tag847.xml"/></Relationships>
</file>

<file path=ppt/slideLayouts/_rels/slideLayout473.xml.rels><?xml version="1.0" encoding="UTF-8" standalone="yes"?>
<Relationships xmlns="http://schemas.openxmlformats.org/package/2006/relationships"><Relationship Id="rId3" Type="http://schemas.openxmlformats.org/officeDocument/2006/relationships/tags" Target="../tags/tag848.xml"/><Relationship Id="rId7" Type="http://schemas.openxmlformats.org/officeDocument/2006/relationships/image" Target="../media/image8.emf"/><Relationship Id="rId2" Type="http://schemas.openxmlformats.org/officeDocument/2006/relationships/vmlDrawing" Target="../drawings/vmlDrawing441.vml"/><Relationship Id="rId1" Type="http://schemas.openxmlformats.org/officeDocument/2006/relationships/themeOverride" Target="../theme/themeOverride220.xml"/><Relationship Id="rId6" Type="http://schemas.openxmlformats.org/officeDocument/2006/relationships/oleObject" Target="../embeddings/oleObject441.bin"/><Relationship Id="rId5" Type="http://schemas.openxmlformats.org/officeDocument/2006/relationships/slideMaster" Target="../slideMasters/slideMaster12.xml"/><Relationship Id="rId4" Type="http://schemas.openxmlformats.org/officeDocument/2006/relationships/tags" Target="../tags/tag849.xml"/></Relationships>
</file>

<file path=ppt/slideLayouts/_rels/slideLayout474.xml.rels><?xml version="1.0" encoding="UTF-8" standalone="yes"?>
<Relationships xmlns="http://schemas.openxmlformats.org/package/2006/relationships"><Relationship Id="rId3" Type="http://schemas.openxmlformats.org/officeDocument/2006/relationships/tags" Target="../tags/tag851.xml"/><Relationship Id="rId7" Type="http://schemas.openxmlformats.org/officeDocument/2006/relationships/image" Target="../media/image31.png"/><Relationship Id="rId2" Type="http://schemas.openxmlformats.org/officeDocument/2006/relationships/tags" Target="../tags/tag850.xml"/><Relationship Id="rId1" Type="http://schemas.openxmlformats.org/officeDocument/2006/relationships/vmlDrawing" Target="../drawings/vmlDrawing442.vml"/><Relationship Id="rId6" Type="http://schemas.openxmlformats.org/officeDocument/2006/relationships/image" Target="../media/image5.emf"/><Relationship Id="rId5" Type="http://schemas.openxmlformats.org/officeDocument/2006/relationships/oleObject" Target="../embeddings/oleObject442.bin"/><Relationship Id="rId4" Type="http://schemas.openxmlformats.org/officeDocument/2006/relationships/slideMaster" Target="../slideMasters/slideMaster12.xml"/></Relationships>
</file>

<file path=ppt/slideLayouts/_rels/slideLayout475.xml.rels><?xml version="1.0" encoding="UTF-8" standalone="yes"?>
<Relationships xmlns="http://schemas.openxmlformats.org/package/2006/relationships"><Relationship Id="rId3" Type="http://schemas.openxmlformats.org/officeDocument/2006/relationships/tags" Target="../tags/tag852.xml"/><Relationship Id="rId7" Type="http://schemas.openxmlformats.org/officeDocument/2006/relationships/image" Target="../media/image8.emf"/><Relationship Id="rId2" Type="http://schemas.openxmlformats.org/officeDocument/2006/relationships/vmlDrawing" Target="../drawings/vmlDrawing443.vml"/><Relationship Id="rId1" Type="http://schemas.openxmlformats.org/officeDocument/2006/relationships/themeOverride" Target="../theme/themeOverride221.xml"/><Relationship Id="rId6" Type="http://schemas.openxmlformats.org/officeDocument/2006/relationships/oleObject" Target="../embeddings/oleObject443.bin"/><Relationship Id="rId5" Type="http://schemas.openxmlformats.org/officeDocument/2006/relationships/slideMaster" Target="../slideMasters/slideMaster12.xml"/><Relationship Id="rId4" Type="http://schemas.openxmlformats.org/officeDocument/2006/relationships/tags" Target="../tags/tag853.xml"/></Relationships>
</file>

<file path=ppt/slideLayouts/_rels/slideLayout476.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hemeOverride" Target="../theme/themeOverride222.xml"/></Relationships>
</file>

<file path=ppt/slideLayouts/_rels/slideLayout477.xml.rels><?xml version="1.0" encoding="UTF-8" standalone="yes"?>
<Relationships xmlns="http://schemas.openxmlformats.org/package/2006/relationships"><Relationship Id="rId3" Type="http://schemas.openxmlformats.org/officeDocument/2006/relationships/tags" Target="../tags/tag854.xml"/><Relationship Id="rId7" Type="http://schemas.openxmlformats.org/officeDocument/2006/relationships/image" Target="../media/image8.emf"/><Relationship Id="rId2" Type="http://schemas.openxmlformats.org/officeDocument/2006/relationships/vmlDrawing" Target="../drawings/vmlDrawing444.vml"/><Relationship Id="rId1" Type="http://schemas.openxmlformats.org/officeDocument/2006/relationships/themeOverride" Target="../theme/themeOverride223.xml"/><Relationship Id="rId6" Type="http://schemas.openxmlformats.org/officeDocument/2006/relationships/oleObject" Target="../embeddings/oleObject444.bin"/><Relationship Id="rId5" Type="http://schemas.openxmlformats.org/officeDocument/2006/relationships/slideMaster" Target="../slideMasters/slideMaster12.xml"/><Relationship Id="rId4" Type="http://schemas.openxmlformats.org/officeDocument/2006/relationships/tags" Target="../tags/tag855.xml"/></Relationships>
</file>

<file path=ppt/slideLayouts/_rels/slideLayout478.xml.rels><?xml version="1.0" encoding="UTF-8" standalone="yes"?>
<Relationships xmlns="http://schemas.openxmlformats.org/package/2006/relationships"><Relationship Id="rId3" Type="http://schemas.openxmlformats.org/officeDocument/2006/relationships/tags" Target="../tags/tag856.xml"/><Relationship Id="rId7" Type="http://schemas.openxmlformats.org/officeDocument/2006/relationships/image" Target="../media/image8.emf"/><Relationship Id="rId2" Type="http://schemas.openxmlformats.org/officeDocument/2006/relationships/vmlDrawing" Target="../drawings/vmlDrawing445.vml"/><Relationship Id="rId1" Type="http://schemas.openxmlformats.org/officeDocument/2006/relationships/themeOverride" Target="../theme/themeOverride224.xml"/><Relationship Id="rId6" Type="http://schemas.openxmlformats.org/officeDocument/2006/relationships/oleObject" Target="../embeddings/oleObject445.bin"/><Relationship Id="rId5" Type="http://schemas.openxmlformats.org/officeDocument/2006/relationships/slideMaster" Target="../slideMasters/slideMaster12.xml"/><Relationship Id="rId4" Type="http://schemas.openxmlformats.org/officeDocument/2006/relationships/tags" Target="../tags/tag857.xml"/></Relationships>
</file>

<file path=ppt/slideLayouts/_rels/slideLayout479.xml.rels><?xml version="1.0" encoding="UTF-8" standalone="yes"?>
<Relationships xmlns="http://schemas.openxmlformats.org/package/2006/relationships"><Relationship Id="rId3" Type="http://schemas.openxmlformats.org/officeDocument/2006/relationships/tags" Target="../tags/tag858.xml"/><Relationship Id="rId7" Type="http://schemas.openxmlformats.org/officeDocument/2006/relationships/image" Target="../media/image8.emf"/><Relationship Id="rId2" Type="http://schemas.openxmlformats.org/officeDocument/2006/relationships/vmlDrawing" Target="../drawings/vmlDrawing446.vml"/><Relationship Id="rId1" Type="http://schemas.openxmlformats.org/officeDocument/2006/relationships/themeOverride" Target="../theme/themeOverride225.xml"/><Relationship Id="rId6" Type="http://schemas.openxmlformats.org/officeDocument/2006/relationships/oleObject" Target="../embeddings/oleObject446.bin"/><Relationship Id="rId5" Type="http://schemas.openxmlformats.org/officeDocument/2006/relationships/slideMaster" Target="../slideMasters/slideMaster12.xml"/><Relationship Id="rId4" Type="http://schemas.openxmlformats.org/officeDocument/2006/relationships/tags" Target="../tags/tag859.xml"/></Relationships>
</file>

<file path=ppt/slideLayouts/_rels/slideLayout480.xml.rels><?xml version="1.0" encoding="UTF-8" standalone="yes"?>
<Relationships xmlns="http://schemas.openxmlformats.org/package/2006/relationships"><Relationship Id="rId3" Type="http://schemas.openxmlformats.org/officeDocument/2006/relationships/tags" Target="../tags/tag860.xml"/><Relationship Id="rId2" Type="http://schemas.openxmlformats.org/officeDocument/2006/relationships/vmlDrawing" Target="../drawings/vmlDrawing447.vml"/><Relationship Id="rId1" Type="http://schemas.openxmlformats.org/officeDocument/2006/relationships/themeOverride" Target="../theme/themeOverride226.xml"/><Relationship Id="rId6" Type="http://schemas.openxmlformats.org/officeDocument/2006/relationships/image" Target="../media/image8.emf"/><Relationship Id="rId5" Type="http://schemas.openxmlformats.org/officeDocument/2006/relationships/oleObject" Target="../embeddings/oleObject447.bin"/><Relationship Id="rId4" Type="http://schemas.openxmlformats.org/officeDocument/2006/relationships/slideMaster" Target="../slideMasters/slideMaster12.xml"/></Relationships>
</file>

<file path=ppt/slideLayouts/_rels/slideLayout481.xml.rels><?xml version="1.0" encoding="UTF-8" standalone="yes"?>
<Relationships xmlns="http://schemas.openxmlformats.org/package/2006/relationships"><Relationship Id="rId3" Type="http://schemas.openxmlformats.org/officeDocument/2006/relationships/tags" Target="../tags/tag861.xml"/><Relationship Id="rId7" Type="http://schemas.openxmlformats.org/officeDocument/2006/relationships/image" Target="../media/image8.emf"/><Relationship Id="rId2" Type="http://schemas.openxmlformats.org/officeDocument/2006/relationships/vmlDrawing" Target="../drawings/vmlDrawing448.vml"/><Relationship Id="rId1" Type="http://schemas.openxmlformats.org/officeDocument/2006/relationships/themeOverride" Target="../theme/themeOverride227.xml"/><Relationship Id="rId6" Type="http://schemas.openxmlformats.org/officeDocument/2006/relationships/oleObject" Target="../embeddings/oleObject448.bin"/><Relationship Id="rId5" Type="http://schemas.openxmlformats.org/officeDocument/2006/relationships/slideMaster" Target="../slideMasters/slideMaster12.xml"/><Relationship Id="rId4" Type="http://schemas.openxmlformats.org/officeDocument/2006/relationships/tags" Target="../tags/tag862.xml"/></Relationships>
</file>

<file path=ppt/slideLayouts/_rels/slideLayout482.xml.rels><?xml version="1.0" encoding="UTF-8" standalone="yes"?>
<Relationships xmlns="http://schemas.openxmlformats.org/package/2006/relationships"><Relationship Id="rId3" Type="http://schemas.openxmlformats.org/officeDocument/2006/relationships/tags" Target="../tags/tag863.xml"/><Relationship Id="rId7" Type="http://schemas.openxmlformats.org/officeDocument/2006/relationships/image" Target="../media/image8.emf"/><Relationship Id="rId2" Type="http://schemas.openxmlformats.org/officeDocument/2006/relationships/vmlDrawing" Target="../drawings/vmlDrawing449.vml"/><Relationship Id="rId1" Type="http://schemas.openxmlformats.org/officeDocument/2006/relationships/themeOverride" Target="../theme/themeOverride228.xml"/><Relationship Id="rId6" Type="http://schemas.openxmlformats.org/officeDocument/2006/relationships/oleObject" Target="../embeddings/oleObject449.bin"/><Relationship Id="rId5" Type="http://schemas.openxmlformats.org/officeDocument/2006/relationships/slideMaster" Target="../slideMasters/slideMaster12.xml"/><Relationship Id="rId4" Type="http://schemas.openxmlformats.org/officeDocument/2006/relationships/tags" Target="../tags/tag864.xml"/></Relationships>
</file>

<file path=ppt/slideLayouts/_rels/slideLayout483.xml.rels><?xml version="1.0" encoding="UTF-8" standalone="yes"?>
<Relationships xmlns="http://schemas.openxmlformats.org/package/2006/relationships"><Relationship Id="rId3" Type="http://schemas.openxmlformats.org/officeDocument/2006/relationships/tags" Target="../tags/tag865.xml"/><Relationship Id="rId7" Type="http://schemas.openxmlformats.org/officeDocument/2006/relationships/image" Target="../media/image8.emf"/><Relationship Id="rId2" Type="http://schemas.openxmlformats.org/officeDocument/2006/relationships/vmlDrawing" Target="../drawings/vmlDrawing450.vml"/><Relationship Id="rId1" Type="http://schemas.openxmlformats.org/officeDocument/2006/relationships/themeOverride" Target="../theme/themeOverride229.xml"/><Relationship Id="rId6" Type="http://schemas.openxmlformats.org/officeDocument/2006/relationships/oleObject" Target="../embeddings/oleObject450.bin"/><Relationship Id="rId5" Type="http://schemas.openxmlformats.org/officeDocument/2006/relationships/slideMaster" Target="../slideMasters/slideMaster12.xml"/><Relationship Id="rId4" Type="http://schemas.openxmlformats.org/officeDocument/2006/relationships/tags" Target="../tags/tag866.xml"/></Relationships>
</file>

<file path=ppt/slideLayouts/_rels/slideLayout484.xml.rels><?xml version="1.0" encoding="UTF-8" standalone="yes"?>
<Relationships xmlns="http://schemas.openxmlformats.org/package/2006/relationships"><Relationship Id="rId3" Type="http://schemas.openxmlformats.org/officeDocument/2006/relationships/tags" Target="../tags/tag868.xml"/><Relationship Id="rId7" Type="http://schemas.openxmlformats.org/officeDocument/2006/relationships/image" Target="../media/image31.png"/><Relationship Id="rId2" Type="http://schemas.openxmlformats.org/officeDocument/2006/relationships/tags" Target="../tags/tag867.xml"/><Relationship Id="rId1" Type="http://schemas.openxmlformats.org/officeDocument/2006/relationships/vmlDrawing" Target="../drawings/vmlDrawing451.vml"/><Relationship Id="rId6" Type="http://schemas.openxmlformats.org/officeDocument/2006/relationships/image" Target="../media/image5.emf"/><Relationship Id="rId5" Type="http://schemas.openxmlformats.org/officeDocument/2006/relationships/oleObject" Target="../embeddings/oleObject451.bin"/><Relationship Id="rId4" Type="http://schemas.openxmlformats.org/officeDocument/2006/relationships/slideMaster" Target="../slideMasters/slideMaster12.xml"/></Relationships>
</file>

<file path=ppt/slideLayouts/_rels/slideLayout485.xml.rels><?xml version="1.0" encoding="UTF-8" standalone="yes"?>
<Relationships xmlns="http://schemas.openxmlformats.org/package/2006/relationships"><Relationship Id="rId3" Type="http://schemas.openxmlformats.org/officeDocument/2006/relationships/tags" Target="../tags/tag869.xml"/><Relationship Id="rId7" Type="http://schemas.openxmlformats.org/officeDocument/2006/relationships/image" Target="../media/image8.emf"/><Relationship Id="rId2" Type="http://schemas.openxmlformats.org/officeDocument/2006/relationships/vmlDrawing" Target="../drawings/vmlDrawing452.vml"/><Relationship Id="rId1" Type="http://schemas.openxmlformats.org/officeDocument/2006/relationships/themeOverride" Target="../theme/themeOverride230.xml"/><Relationship Id="rId6" Type="http://schemas.openxmlformats.org/officeDocument/2006/relationships/oleObject" Target="../embeddings/oleObject452.bin"/><Relationship Id="rId5" Type="http://schemas.openxmlformats.org/officeDocument/2006/relationships/slideMaster" Target="../slideMasters/slideMaster12.xml"/><Relationship Id="rId4" Type="http://schemas.openxmlformats.org/officeDocument/2006/relationships/tags" Target="../tags/tag870.xml"/></Relationships>
</file>

<file path=ppt/slideLayouts/_rels/slideLayout486.xml.rels><?xml version="1.0" encoding="UTF-8" standalone="yes"?>
<Relationships xmlns="http://schemas.openxmlformats.org/package/2006/relationships"><Relationship Id="rId3" Type="http://schemas.openxmlformats.org/officeDocument/2006/relationships/tags" Target="../tags/tag871.xml"/><Relationship Id="rId7" Type="http://schemas.openxmlformats.org/officeDocument/2006/relationships/image" Target="../media/image8.emf"/><Relationship Id="rId2" Type="http://schemas.openxmlformats.org/officeDocument/2006/relationships/vmlDrawing" Target="../drawings/vmlDrawing453.vml"/><Relationship Id="rId1" Type="http://schemas.openxmlformats.org/officeDocument/2006/relationships/themeOverride" Target="../theme/themeOverride231.xml"/><Relationship Id="rId6" Type="http://schemas.openxmlformats.org/officeDocument/2006/relationships/oleObject" Target="../embeddings/oleObject453.bin"/><Relationship Id="rId5" Type="http://schemas.openxmlformats.org/officeDocument/2006/relationships/slideMaster" Target="../slideMasters/slideMaster12.xml"/><Relationship Id="rId4" Type="http://schemas.openxmlformats.org/officeDocument/2006/relationships/tags" Target="../tags/tag872.xml"/></Relationships>
</file>

<file path=ppt/slideLayouts/_rels/slideLayout487.xml.rels><?xml version="1.0" encoding="UTF-8" standalone="yes"?>
<Relationships xmlns="http://schemas.openxmlformats.org/package/2006/relationships"><Relationship Id="rId3" Type="http://schemas.openxmlformats.org/officeDocument/2006/relationships/tags" Target="../tags/tag873.xml"/><Relationship Id="rId7" Type="http://schemas.openxmlformats.org/officeDocument/2006/relationships/image" Target="../media/image8.emf"/><Relationship Id="rId2" Type="http://schemas.openxmlformats.org/officeDocument/2006/relationships/vmlDrawing" Target="../drawings/vmlDrawing454.vml"/><Relationship Id="rId1" Type="http://schemas.openxmlformats.org/officeDocument/2006/relationships/themeOverride" Target="../theme/themeOverride232.xml"/><Relationship Id="rId6" Type="http://schemas.openxmlformats.org/officeDocument/2006/relationships/oleObject" Target="../embeddings/oleObject454.bin"/><Relationship Id="rId5" Type="http://schemas.openxmlformats.org/officeDocument/2006/relationships/slideMaster" Target="../slideMasters/slideMaster12.xml"/><Relationship Id="rId4" Type="http://schemas.openxmlformats.org/officeDocument/2006/relationships/tags" Target="../tags/tag874.xml"/></Relationships>
</file>

<file path=ppt/slideLayouts/_rels/slideLayout488.xml.rels><?xml version="1.0" encoding="UTF-8" standalone="yes"?>
<Relationships xmlns="http://schemas.openxmlformats.org/package/2006/relationships"><Relationship Id="rId3" Type="http://schemas.openxmlformats.org/officeDocument/2006/relationships/tags" Target="../tags/tag875.xml"/><Relationship Id="rId7" Type="http://schemas.openxmlformats.org/officeDocument/2006/relationships/image" Target="../media/image8.emf"/><Relationship Id="rId2" Type="http://schemas.openxmlformats.org/officeDocument/2006/relationships/vmlDrawing" Target="../drawings/vmlDrawing455.vml"/><Relationship Id="rId1" Type="http://schemas.openxmlformats.org/officeDocument/2006/relationships/themeOverride" Target="../theme/themeOverride233.xml"/><Relationship Id="rId6" Type="http://schemas.openxmlformats.org/officeDocument/2006/relationships/oleObject" Target="../embeddings/oleObject455.bin"/><Relationship Id="rId5" Type="http://schemas.openxmlformats.org/officeDocument/2006/relationships/slideMaster" Target="../slideMasters/slideMaster12.xml"/><Relationship Id="rId4" Type="http://schemas.openxmlformats.org/officeDocument/2006/relationships/tags" Target="../tags/tag876.xml"/></Relationships>
</file>

<file path=ppt/slideLayouts/_rels/slideLayout489.xml.rels><?xml version="1.0" encoding="UTF-8" standalone="yes"?>
<Relationships xmlns="http://schemas.openxmlformats.org/package/2006/relationships"><Relationship Id="rId3" Type="http://schemas.openxmlformats.org/officeDocument/2006/relationships/tags" Target="../tags/tag877.xml"/><Relationship Id="rId7" Type="http://schemas.openxmlformats.org/officeDocument/2006/relationships/image" Target="../media/image8.emf"/><Relationship Id="rId2" Type="http://schemas.openxmlformats.org/officeDocument/2006/relationships/vmlDrawing" Target="../drawings/vmlDrawing456.vml"/><Relationship Id="rId1" Type="http://schemas.openxmlformats.org/officeDocument/2006/relationships/themeOverride" Target="../theme/themeOverride234.xml"/><Relationship Id="rId6" Type="http://schemas.openxmlformats.org/officeDocument/2006/relationships/oleObject" Target="../embeddings/oleObject456.bin"/><Relationship Id="rId5" Type="http://schemas.openxmlformats.org/officeDocument/2006/relationships/slideMaster" Target="../slideMasters/slideMaster12.xml"/><Relationship Id="rId4" Type="http://schemas.openxmlformats.org/officeDocument/2006/relationships/tags" Target="../tags/tag878.xml"/></Relationships>
</file>

<file path=ppt/slideLayouts/_rels/slideLayout490.xml.rels><?xml version="1.0" encoding="UTF-8" standalone="yes"?>
<Relationships xmlns="http://schemas.openxmlformats.org/package/2006/relationships"><Relationship Id="rId3" Type="http://schemas.openxmlformats.org/officeDocument/2006/relationships/tags" Target="../tags/tag879.xml"/><Relationship Id="rId7" Type="http://schemas.openxmlformats.org/officeDocument/2006/relationships/image" Target="../media/image8.emf"/><Relationship Id="rId2" Type="http://schemas.openxmlformats.org/officeDocument/2006/relationships/vmlDrawing" Target="../drawings/vmlDrawing457.vml"/><Relationship Id="rId1" Type="http://schemas.openxmlformats.org/officeDocument/2006/relationships/themeOverride" Target="../theme/themeOverride235.xml"/><Relationship Id="rId6" Type="http://schemas.openxmlformats.org/officeDocument/2006/relationships/oleObject" Target="../embeddings/oleObject457.bin"/><Relationship Id="rId5" Type="http://schemas.openxmlformats.org/officeDocument/2006/relationships/slideMaster" Target="../slideMasters/slideMaster12.xml"/><Relationship Id="rId4" Type="http://schemas.openxmlformats.org/officeDocument/2006/relationships/tags" Target="../tags/tag880.xml"/></Relationships>
</file>

<file path=ppt/slideLayouts/_rels/slideLayout491.xml.rels><?xml version="1.0" encoding="UTF-8" standalone="yes"?>
<Relationships xmlns="http://schemas.openxmlformats.org/package/2006/relationships"><Relationship Id="rId3" Type="http://schemas.openxmlformats.org/officeDocument/2006/relationships/tags" Target="../tags/tag881.xml"/><Relationship Id="rId2" Type="http://schemas.openxmlformats.org/officeDocument/2006/relationships/vmlDrawing" Target="../drawings/vmlDrawing458.vml"/><Relationship Id="rId1" Type="http://schemas.openxmlformats.org/officeDocument/2006/relationships/themeOverride" Target="../theme/themeOverride236.xml"/><Relationship Id="rId6" Type="http://schemas.openxmlformats.org/officeDocument/2006/relationships/image" Target="../media/image8.emf"/><Relationship Id="rId5" Type="http://schemas.openxmlformats.org/officeDocument/2006/relationships/oleObject" Target="../embeddings/oleObject458.bin"/><Relationship Id="rId4" Type="http://schemas.openxmlformats.org/officeDocument/2006/relationships/slideMaster" Target="../slideMasters/slideMaster12.xml"/></Relationships>
</file>

<file path=ppt/slideLayouts/_rels/slideLayout492.xml.rels><?xml version="1.0" encoding="UTF-8" standalone="yes"?>
<Relationships xmlns="http://schemas.openxmlformats.org/package/2006/relationships"><Relationship Id="rId3" Type="http://schemas.openxmlformats.org/officeDocument/2006/relationships/tags" Target="../tags/tag882.xml"/><Relationship Id="rId7" Type="http://schemas.openxmlformats.org/officeDocument/2006/relationships/image" Target="../media/image8.emf"/><Relationship Id="rId2" Type="http://schemas.openxmlformats.org/officeDocument/2006/relationships/vmlDrawing" Target="../drawings/vmlDrawing459.vml"/><Relationship Id="rId1" Type="http://schemas.openxmlformats.org/officeDocument/2006/relationships/themeOverride" Target="../theme/themeOverride237.xml"/><Relationship Id="rId6" Type="http://schemas.openxmlformats.org/officeDocument/2006/relationships/oleObject" Target="../embeddings/oleObject459.bin"/><Relationship Id="rId5" Type="http://schemas.openxmlformats.org/officeDocument/2006/relationships/slideMaster" Target="../slideMasters/slideMaster12.xml"/><Relationship Id="rId4" Type="http://schemas.openxmlformats.org/officeDocument/2006/relationships/tags" Target="../tags/tag883.xml"/></Relationships>
</file>

<file path=ppt/slideLayouts/_rels/slideLayout493.xml.rels><?xml version="1.0" encoding="UTF-8" standalone="yes"?>
<Relationships xmlns="http://schemas.openxmlformats.org/package/2006/relationships"><Relationship Id="rId3" Type="http://schemas.openxmlformats.org/officeDocument/2006/relationships/tags" Target="../tags/tag884.xml"/><Relationship Id="rId7" Type="http://schemas.openxmlformats.org/officeDocument/2006/relationships/image" Target="../media/image8.emf"/><Relationship Id="rId2" Type="http://schemas.openxmlformats.org/officeDocument/2006/relationships/vmlDrawing" Target="../drawings/vmlDrawing460.vml"/><Relationship Id="rId1" Type="http://schemas.openxmlformats.org/officeDocument/2006/relationships/themeOverride" Target="../theme/themeOverride238.xml"/><Relationship Id="rId6" Type="http://schemas.openxmlformats.org/officeDocument/2006/relationships/oleObject" Target="../embeddings/oleObject460.bin"/><Relationship Id="rId5" Type="http://schemas.openxmlformats.org/officeDocument/2006/relationships/slideMaster" Target="../slideMasters/slideMaster12.xml"/><Relationship Id="rId4" Type="http://schemas.openxmlformats.org/officeDocument/2006/relationships/tags" Target="../tags/tag885.xml"/></Relationships>
</file>

<file path=ppt/slideLayouts/_rels/slideLayout494.xml.rels><?xml version="1.0" encoding="UTF-8" standalone="yes"?>
<Relationships xmlns="http://schemas.openxmlformats.org/package/2006/relationships"><Relationship Id="rId3" Type="http://schemas.openxmlformats.org/officeDocument/2006/relationships/tags" Target="../tags/tag887.xml"/><Relationship Id="rId7" Type="http://schemas.openxmlformats.org/officeDocument/2006/relationships/image" Target="../media/image31.png"/><Relationship Id="rId2" Type="http://schemas.openxmlformats.org/officeDocument/2006/relationships/tags" Target="../tags/tag886.xml"/><Relationship Id="rId1" Type="http://schemas.openxmlformats.org/officeDocument/2006/relationships/vmlDrawing" Target="../drawings/vmlDrawing461.vml"/><Relationship Id="rId6" Type="http://schemas.openxmlformats.org/officeDocument/2006/relationships/image" Target="../media/image5.emf"/><Relationship Id="rId5" Type="http://schemas.openxmlformats.org/officeDocument/2006/relationships/oleObject" Target="../embeddings/oleObject461.bin"/><Relationship Id="rId4" Type="http://schemas.openxmlformats.org/officeDocument/2006/relationships/slideMaster" Target="../slideMasters/slideMaster12.xml"/></Relationships>
</file>

<file path=ppt/slideLayouts/_rels/slideLayout495.xml.rels><?xml version="1.0" encoding="UTF-8" standalone="yes"?>
<Relationships xmlns="http://schemas.openxmlformats.org/package/2006/relationships"><Relationship Id="rId3" Type="http://schemas.openxmlformats.org/officeDocument/2006/relationships/tags" Target="../tags/tag888.xml"/><Relationship Id="rId7" Type="http://schemas.openxmlformats.org/officeDocument/2006/relationships/image" Target="../media/image8.emf"/><Relationship Id="rId2" Type="http://schemas.openxmlformats.org/officeDocument/2006/relationships/vmlDrawing" Target="../drawings/vmlDrawing462.vml"/><Relationship Id="rId1" Type="http://schemas.openxmlformats.org/officeDocument/2006/relationships/themeOverride" Target="../theme/themeOverride239.xml"/><Relationship Id="rId6" Type="http://schemas.openxmlformats.org/officeDocument/2006/relationships/oleObject" Target="../embeddings/oleObject462.bin"/><Relationship Id="rId5" Type="http://schemas.openxmlformats.org/officeDocument/2006/relationships/slideMaster" Target="../slideMasters/slideMaster12.xml"/><Relationship Id="rId4" Type="http://schemas.openxmlformats.org/officeDocument/2006/relationships/tags" Target="../tags/tag889.xml"/></Relationships>
</file>

<file path=ppt/slideLayouts/_rels/slideLayout496.xml.rels><?xml version="1.0" encoding="UTF-8" standalone="yes"?>
<Relationships xmlns="http://schemas.openxmlformats.org/package/2006/relationships"><Relationship Id="rId3" Type="http://schemas.openxmlformats.org/officeDocument/2006/relationships/tags" Target="../tags/tag890.xml"/><Relationship Id="rId7" Type="http://schemas.openxmlformats.org/officeDocument/2006/relationships/image" Target="../media/image8.emf"/><Relationship Id="rId2" Type="http://schemas.openxmlformats.org/officeDocument/2006/relationships/vmlDrawing" Target="../drawings/vmlDrawing463.vml"/><Relationship Id="rId1" Type="http://schemas.openxmlformats.org/officeDocument/2006/relationships/themeOverride" Target="../theme/themeOverride240.xml"/><Relationship Id="rId6" Type="http://schemas.openxmlformats.org/officeDocument/2006/relationships/oleObject" Target="../embeddings/oleObject463.bin"/><Relationship Id="rId5" Type="http://schemas.openxmlformats.org/officeDocument/2006/relationships/slideMaster" Target="../slideMasters/slideMaster12.xml"/><Relationship Id="rId4" Type="http://schemas.openxmlformats.org/officeDocument/2006/relationships/tags" Target="../tags/tag891.xml"/></Relationships>
</file>

<file path=ppt/slideLayouts/_rels/slideLayout497.xml.rels><?xml version="1.0" encoding="UTF-8" standalone="yes"?>
<Relationships xmlns="http://schemas.openxmlformats.org/package/2006/relationships"><Relationship Id="rId3" Type="http://schemas.openxmlformats.org/officeDocument/2006/relationships/tags" Target="../tags/tag892.xml"/><Relationship Id="rId7" Type="http://schemas.openxmlformats.org/officeDocument/2006/relationships/image" Target="../media/image8.emf"/><Relationship Id="rId2" Type="http://schemas.openxmlformats.org/officeDocument/2006/relationships/vmlDrawing" Target="../drawings/vmlDrawing464.vml"/><Relationship Id="rId1" Type="http://schemas.openxmlformats.org/officeDocument/2006/relationships/themeOverride" Target="../theme/themeOverride241.xml"/><Relationship Id="rId6" Type="http://schemas.openxmlformats.org/officeDocument/2006/relationships/oleObject" Target="../embeddings/oleObject464.bin"/><Relationship Id="rId5" Type="http://schemas.openxmlformats.org/officeDocument/2006/relationships/slideMaster" Target="../slideMasters/slideMaster12.xml"/><Relationship Id="rId4" Type="http://schemas.openxmlformats.org/officeDocument/2006/relationships/tags" Target="../tags/tag893.xml"/></Relationships>
</file>

<file path=ppt/slideLayouts/_rels/slideLayout498.xml.rels><?xml version="1.0" encoding="UTF-8" standalone="yes"?>
<Relationships xmlns="http://schemas.openxmlformats.org/package/2006/relationships"><Relationship Id="rId3" Type="http://schemas.openxmlformats.org/officeDocument/2006/relationships/tags" Target="../tags/tag894.xml"/><Relationship Id="rId7" Type="http://schemas.openxmlformats.org/officeDocument/2006/relationships/image" Target="../media/image8.emf"/><Relationship Id="rId2" Type="http://schemas.openxmlformats.org/officeDocument/2006/relationships/vmlDrawing" Target="../drawings/vmlDrawing465.vml"/><Relationship Id="rId1" Type="http://schemas.openxmlformats.org/officeDocument/2006/relationships/themeOverride" Target="../theme/themeOverride242.xml"/><Relationship Id="rId6" Type="http://schemas.openxmlformats.org/officeDocument/2006/relationships/oleObject" Target="../embeddings/oleObject465.bin"/><Relationship Id="rId5" Type="http://schemas.openxmlformats.org/officeDocument/2006/relationships/slideMaster" Target="../slideMasters/slideMaster12.xml"/><Relationship Id="rId4" Type="http://schemas.openxmlformats.org/officeDocument/2006/relationships/tags" Target="../tags/tag895.xml"/></Relationships>
</file>

<file path=ppt/slideLayouts/_rels/slideLayout499.xml.rels><?xml version="1.0" encoding="UTF-8" standalone="yes"?>
<Relationships xmlns="http://schemas.openxmlformats.org/package/2006/relationships"><Relationship Id="rId3" Type="http://schemas.openxmlformats.org/officeDocument/2006/relationships/tags" Target="../tags/tag896.xml"/><Relationship Id="rId7" Type="http://schemas.openxmlformats.org/officeDocument/2006/relationships/image" Target="../media/image8.emf"/><Relationship Id="rId2" Type="http://schemas.openxmlformats.org/officeDocument/2006/relationships/vmlDrawing" Target="../drawings/vmlDrawing466.vml"/><Relationship Id="rId1" Type="http://schemas.openxmlformats.org/officeDocument/2006/relationships/themeOverride" Target="../theme/themeOverride243.xml"/><Relationship Id="rId6" Type="http://schemas.openxmlformats.org/officeDocument/2006/relationships/oleObject" Target="../embeddings/oleObject466.bin"/><Relationship Id="rId5" Type="http://schemas.openxmlformats.org/officeDocument/2006/relationships/slideMaster" Target="../slideMasters/slideMaster12.xml"/><Relationship Id="rId4" Type="http://schemas.openxmlformats.org/officeDocument/2006/relationships/tags" Target="../tags/tag897.xml"/></Relationships>
</file>

<file path=ppt/slideLayouts/_rels/slideLayout500.xml.rels><?xml version="1.0" encoding="UTF-8" standalone="yes"?>
<Relationships xmlns="http://schemas.openxmlformats.org/package/2006/relationships"><Relationship Id="rId3" Type="http://schemas.openxmlformats.org/officeDocument/2006/relationships/tags" Target="../tags/tag898.xml"/><Relationship Id="rId7" Type="http://schemas.openxmlformats.org/officeDocument/2006/relationships/image" Target="../media/image8.emf"/><Relationship Id="rId2" Type="http://schemas.openxmlformats.org/officeDocument/2006/relationships/vmlDrawing" Target="../drawings/vmlDrawing467.vml"/><Relationship Id="rId1" Type="http://schemas.openxmlformats.org/officeDocument/2006/relationships/themeOverride" Target="../theme/themeOverride244.xml"/><Relationship Id="rId6" Type="http://schemas.openxmlformats.org/officeDocument/2006/relationships/oleObject" Target="../embeddings/oleObject467.bin"/><Relationship Id="rId5" Type="http://schemas.openxmlformats.org/officeDocument/2006/relationships/slideMaster" Target="../slideMasters/slideMaster12.xml"/><Relationship Id="rId4" Type="http://schemas.openxmlformats.org/officeDocument/2006/relationships/tags" Target="../tags/tag899.xml"/></Relationships>
</file>

<file path=ppt/slideLayouts/_rels/slideLayout501.xml.rels><?xml version="1.0" encoding="UTF-8" standalone="yes"?>
<Relationships xmlns="http://schemas.openxmlformats.org/package/2006/relationships"><Relationship Id="rId3" Type="http://schemas.openxmlformats.org/officeDocument/2006/relationships/tags" Target="../tags/tag900.xml"/><Relationship Id="rId2" Type="http://schemas.openxmlformats.org/officeDocument/2006/relationships/vmlDrawing" Target="../drawings/vmlDrawing468.vml"/><Relationship Id="rId1" Type="http://schemas.openxmlformats.org/officeDocument/2006/relationships/themeOverride" Target="../theme/themeOverride245.xml"/><Relationship Id="rId6" Type="http://schemas.openxmlformats.org/officeDocument/2006/relationships/image" Target="../media/image8.emf"/><Relationship Id="rId5" Type="http://schemas.openxmlformats.org/officeDocument/2006/relationships/oleObject" Target="../embeddings/oleObject468.bin"/><Relationship Id="rId4" Type="http://schemas.openxmlformats.org/officeDocument/2006/relationships/slideMaster" Target="../slideMasters/slideMaster12.xml"/></Relationships>
</file>

<file path=ppt/slideLayouts/_rels/slideLayout502.xml.rels><?xml version="1.0" encoding="UTF-8" standalone="yes"?>
<Relationships xmlns="http://schemas.openxmlformats.org/package/2006/relationships"><Relationship Id="rId3" Type="http://schemas.openxmlformats.org/officeDocument/2006/relationships/tags" Target="../tags/tag901.xml"/><Relationship Id="rId7" Type="http://schemas.openxmlformats.org/officeDocument/2006/relationships/image" Target="../media/image8.emf"/><Relationship Id="rId2" Type="http://schemas.openxmlformats.org/officeDocument/2006/relationships/vmlDrawing" Target="../drawings/vmlDrawing469.vml"/><Relationship Id="rId1" Type="http://schemas.openxmlformats.org/officeDocument/2006/relationships/themeOverride" Target="../theme/themeOverride246.xml"/><Relationship Id="rId6" Type="http://schemas.openxmlformats.org/officeDocument/2006/relationships/oleObject" Target="../embeddings/oleObject469.bin"/><Relationship Id="rId5" Type="http://schemas.openxmlformats.org/officeDocument/2006/relationships/slideMaster" Target="../slideMasters/slideMaster12.xml"/><Relationship Id="rId4" Type="http://schemas.openxmlformats.org/officeDocument/2006/relationships/tags" Target="../tags/tag902.xml"/></Relationships>
</file>

<file path=ppt/slideLayouts/_rels/slideLayout503.xml.rels><?xml version="1.0" encoding="UTF-8" standalone="yes"?>
<Relationships xmlns="http://schemas.openxmlformats.org/package/2006/relationships"><Relationship Id="rId3" Type="http://schemas.openxmlformats.org/officeDocument/2006/relationships/tags" Target="../tags/tag903.xml"/><Relationship Id="rId7" Type="http://schemas.openxmlformats.org/officeDocument/2006/relationships/image" Target="../media/image8.emf"/><Relationship Id="rId2" Type="http://schemas.openxmlformats.org/officeDocument/2006/relationships/vmlDrawing" Target="../drawings/vmlDrawing470.vml"/><Relationship Id="rId1" Type="http://schemas.openxmlformats.org/officeDocument/2006/relationships/themeOverride" Target="../theme/themeOverride247.xml"/><Relationship Id="rId6" Type="http://schemas.openxmlformats.org/officeDocument/2006/relationships/oleObject" Target="../embeddings/oleObject470.bin"/><Relationship Id="rId5" Type="http://schemas.openxmlformats.org/officeDocument/2006/relationships/slideMaster" Target="../slideMasters/slideMaster12.xml"/><Relationship Id="rId4" Type="http://schemas.openxmlformats.org/officeDocument/2006/relationships/tags" Target="../tags/tag904.xml"/></Relationships>
</file>

<file path=ppt/slideLayouts/_rels/slideLayout50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07.xml"/><Relationship Id="rId7" Type="http://schemas.openxmlformats.org/officeDocument/2006/relationships/image" Target="../media/image8.emf"/><Relationship Id="rId2" Type="http://schemas.openxmlformats.org/officeDocument/2006/relationships/vmlDrawing" Target="../drawings/vmlDrawing472.vml"/><Relationship Id="rId1" Type="http://schemas.openxmlformats.org/officeDocument/2006/relationships/themeOverride" Target="../theme/themeOverride248.xml"/><Relationship Id="rId6" Type="http://schemas.openxmlformats.org/officeDocument/2006/relationships/oleObject" Target="../embeddings/oleObject472.bin"/><Relationship Id="rId5" Type="http://schemas.openxmlformats.org/officeDocument/2006/relationships/slideMaster" Target="../slideMasters/slideMaster13.xml"/><Relationship Id="rId4" Type="http://schemas.openxmlformats.org/officeDocument/2006/relationships/tags" Target="../tags/tag908.xml"/></Relationships>
</file>

<file path=ppt/slideLayouts/_rels/slideLayout50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09.xml"/><Relationship Id="rId7" Type="http://schemas.openxmlformats.org/officeDocument/2006/relationships/image" Target="../media/image8.emf"/><Relationship Id="rId2" Type="http://schemas.openxmlformats.org/officeDocument/2006/relationships/vmlDrawing" Target="../drawings/vmlDrawing473.vml"/><Relationship Id="rId1" Type="http://schemas.openxmlformats.org/officeDocument/2006/relationships/themeOverride" Target="../theme/themeOverride249.xml"/><Relationship Id="rId6" Type="http://schemas.openxmlformats.org/officeDocument/2006/relationships/oleObject" Target="../embeddings/oleObject473.bin"/><Relationship Id="rId5" Type="http://schemas.openxmlformats.org/officeDocument/2006/relationships/slideMaster" Target="../slideMasters/slideMaster13.xml"/><Relationship Id="rId4" Type="http://schemas.openxmlformats.org/officeDocument/2006/relationships/tags" Target="../tags/tag910.xml"/></Relationships>
</file>

<file path=ppt/slideLayouts/_rels/slideLayout50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11.xml"/><Relationship Id="rId7" Type="http://schemas.openxmlformats.org/officeDocument/2006/relationships/image" Target="../media/image8.emf"/><Relationship Id="rId2" Type="http://schemas.openxmlformats.org/officeDocument/2006/relationships/vmlDrawing" Target="../drawings/vmlDrawing474.vml"/><Relationship Id="rId1" Type="http://schemas.openxmlformats.org/officeDocument/2006/relationships/themeOverride" Target="../theme/themeOverride250.xml"/><Relationship Id="rId6" Type="http://schemas.openxmlformats.org/officeDocument/2006/relationships/oleObject" Target="../embeddings/oleObject474.bin"/><Relationship Id="rId5" Type="http://schemas.openxmlformats.org/officeDocument/2006/relationships/slideMaster" Target="../slideMasters/slideMaster13.xml"/><Relationship Id="rId4" Type="http://schemas.openxmlformats.org/officeDocument/2006/relationships/tags" Target="../tags/tag912.xml"/></Relationships>
</file>

<file path=ppt/slideLayouts/_rels/slideLayout507.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913.xml"/><Relationship Id="rId1" Type="http://schemas.openxmlformats.org/officeDocument/2006/relationships/vmlDrawing" Target="../drawings/vmlDrawing475.vml"/><Relationship Id="rId5" Type="http://schemas.openxmlformats.org/officeDocument/2006/relationships/image" Target="../media/image8.emf"/><Relationship Id="rId4" Type="http://schemas.openxmlformats.org/officeDocument/2006/relationships/oleObject" Target="../embeddings/oleObject475.bin"/></Relationships>
</file>

<file path=ppt/slideLayouts/_rels/slideLayout508.xml.rels><?xml version="1.0" encoding="UTF-8" standalone="yes"?>
<Relationships xmlns="http://schemas.openxmlformats.org/package/2006/relationships"><Relationship Id="rId3" Type="http://schemas.openxmlformats.org/officeDocument/2006/relationships/tags" Target="../tags/tag915.xml"/><Relationship Id="rId2" Type="http://schemas.openxmlformats.org/officeDocument/2006/relationships/tags" Target="../tags/tag914.xml"/><Relationship Id="rId1" Type="http://schemas.openxmlformats.org/officeDocument/2006/relationships/vmlDrawing" Target="../drawings/vmlDrawing476.vml"/><Relationship Id="rId6" Type="http://schemas.openxmlformats.org/officeDocument/2006/relationships/image" Target="../media/image8.emf"/><Relationship Id="rId5" Type="http://schemas.openxmlformats.org/officeDocument/2006/relationships/oleObject" Target="../embeddings/oleObject476.bin"/><Relationship Id="rId4" Type="http://schemas.openxmlformats.org/officeDocument/2006/relationships/slideMaster" Target="../slideMasters/slideMaster13.xml"/></Relationships>
</file>

<file path=ppt/slideLayouts/_rels/slideLayout50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917.xml"/><Relationship Id="rId7" Type="http://schemas.openxmlformats.org/officeDocument/2006/relationships/image" Target="../media/image11.png"/><Relationship Id="rId2" Type="http://schemas.openxmlformats.org/officeDocument/2006/relationships/tags" Target="../tags/tag916.xml"/><Relationship Id="rId1" Type="http://schemas.openxmlformats.org/officeDocument/2006/relationships/vmlDrawing" Target="../drawings/vmlDrawing477.vml"/><Relationship Id="rId6" Type="http://schemas.openxmlformats.org/officeDocument/2006/relationships/image" Target="../media/image8.emf"/><Relationship Id="rId5" Type="http://schemas.openxmlformats.org/officeDocument/2006/relationships/oleObject" Target="../embeddings/oleObject477.bin"/><Relationship Id="rId4" Type="http://schemas.openxmlformats.org/officeDocument/2006/relationships/slideMaster" Target="../slideMasters/slideMaster13.xml"/></Relationships>
</file>

<file path=ppt/slideLayouts/_rels/slideLayout5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19.xml"/><Relationship Id="rId7" Type="http://schemas.openxmlformats.org/officeDocument/2006/relationships/image" Target="../media/image13.png"/><Relationship Id="rId2" Type="http://schemas.openxmlformats.org/officeDocument/2006/relationships/tags" Target="../tags/tag918.xml"/><Relationship Id="rId1" Type="http://schemas.openxmlformats.org/officeDocument/2006/relationships/vmlDrawing" Target="../drawings/vmlDrawing478.vml"/><Relationship Id="rId6" Type="http://schemas.openxmlformats.org/officeDocument/2006/relationships/image" Target="../media/image8.emf"/><Relationship Id="rId5" Type="http://schemas.openxmlformats.org/officeDocument/2006/relationships/oleObject" Target="../embeddings/oleObject478.bin"/><Relationship Id="rId4" Type="http://schemas.openxmlformats.org/officeDocument/2006/relationships/slideMaster" Target="../slideMasters/slideMaster13.xml"/></Relationships>
</file>

<file path=ppt/slideLayouts/_rels/slideLayout5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21.xml"/><Relationship Id="rId7" Type="http://schemas.openxmlformats.org/officeDocument/2006/relationships/image" Target="../media/image14.png"/><Relationship Id="rId2" Type="http://schemas.openxmlformats.org/officeDocument/2006/relationships/tags" Target="../tags/tag920.xml"/><Relationship Id="rId1" Type="http://schemas.openxmlformats.org/officeDocument/2006/relationships/vmlDrawing" Target="../drawings/vmlDrawing479.vml"/><Relationship Id="rId6" Type="http://schemas.openxmlformats.org/officeDocument/2006/relationships/image" Target="../media/image8.emf"/><Relationship Id="rId5" Type="http://schemas.openxmlformats.org/officeDocument/2006/relationships/oleObject" Target="../embeddings/oleObject479.bin"/><Relationship Id="rId4" Type="http://schemas.openxmlformats.org/officeDocument/2006/relationships/slideMaster" Target="../slideMasters/slideMaster13.xml"/></Relationships>
</file>

<file path=ppt/slideLayouts/_rels/slideLayout5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23.xml"/><Relationship Id="rId7" Type="http://schemas.openxmlformats.org/officeDocument/2006/relationships/image" Target="../media/image15.png"/><Relationship Id="rId2" Type="http://schemas.openxmlformats.org/officeDocument/2006/relationships/tags" Target="../tags/tag922.xml"/><Relationship Id="rId1" Type="http://schemas.openxmlformats.org/officeDocument/2006/relationships/vmlDrawing" Target="../drawings/vmlDrawing480.vml"/><Relationship Id="rId6" Type="http://schemas.openxmlformats.org/officeDocument/2006/relationships/image" Target="../media/image8.emf"/><Relationship Id="rId5" Type="http://schemas.openxmlformats.org/officeDocument/2006/relationships/oleObject" Target="../embeddings/oleObject480.bin"/><Relationship Id="rId4" Type="http://schemas.openxmlformats.org/officeDocument/2006/relationships/slideMaster" Target="../slideMasters/slideMaster13.xml"/></Relationships>
</file>

<file path=ppt/slideLayouts/_rels/slideLayout5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25.xml"/><Relationship Id="rId7" Type="http://schemas.openxmlformats.org/officeDocument/2006/relationships/image" Target="../media/image16.png"/><Relationship Id="rId2" Type="http://schemas.openxmlformats.org/officeDocument/2006/relationships/tags" Target="../tags/tag924.xml"/><Relationship Id="rId1" Type="http://schemas.openxmlformats.org/officeDocument/2006/relationships/vmlDrawing" Target="../drawings/vmlDrawing481.vml"/><Relationship Id="rId6" Type="http://schemas.openxmlformats.org/officeDocument/2006/relationships/image" Target="../media/image8.emf"/><Relationship Id="rId5" Type="http://schemas.openxmlformats.org/officeDocument/2006/relationships/oleObject" Target="../embeddings/oleObject481.bin"/><Relationship Id="rId4" Type="http://schemas.openxmlformats.org/officeDocument/2006/relationships/slideMaster" Target="../slideMasters/slideMaster13.xml"/></Relationships>
</file>

<file path=ppt/slideLayouts/_rels/slideLayout5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927.xml"/><Relationship Id="rId7" Type="http://schemas.openxmlformats.org/officeDocument/2006/relationships/image" Target="../media/image17.png"/><Relationship Id="rId2" Type="http://schemas.openxmlformats.org/officeDocument/2006/relationships/tags" Target="../tags/tag926.xml"/><Relationship Id="rId1" Type="http://schemas.openxmlformats.org/officeDocument/2006/relationships/vmlDrawing" Target="../drawings/vmlDrawing482.vml"/><Relationship Id="rId6" Type="http://schemas.openxmlformats.org/officeDocument/2006/relationships/image" Target="../media/image8.emf"/><Relationship Id="rId5" Type="http://schemas.openxmlformats.org/officeDocument/2006/relationships/oleObject" Target="../embeddings/oleObject482.bin"/><Relationship Id="rId4" Type="http://schemas.openxmlformats.org/officeDocument/2006/relationships/slideMaster" Target="../slideMasters/slideMaster13.xml"/></Relationships>
</file>

<file path=ppt/slideLayouts/_rels/slideLayout5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28.xml"/><Relationship Id="rId7" Type="http://schemas.openxmlformats.org/officeDocument/2006/relationships/image" Target="../media/image8.emf"/><Relationship Id="rId2" Type="http://schemas.openxmlformats.org/officeDocument/2006/relationships/vmlDrawing" Target="../drawings/vmlDrawing483.vml"/><Relationship Id="rId1" Type="http://schemas.openxmlformats.org/officeDocument/2006/relationships/themeOverride" Target="../theme/themeOverride251.xml"/><Relationship Id="rId6" Type="http://schemas.openxmlformats.org/officeDocument/2006/relationships/oleObject" Target="../embeddings/oleObject483.bin"/><Relationship Id="rId5" Type="http://schemas.openxmlformats.org/officeDocument/2006/relationships/slideMaster" Target="../slideMasters/slideMaster13.xml"/><Relationship Id="rId4" Type="http://schemas.openxmlformats.org/officeDocument/2006/relationships/tags" Target="../tags/tag929.xml"/><Relationship Id="rId9" Type="http://schemas.openxmlformats.org/officeDocument/2006/relationships/image" Target="../media/image19.png"/></Relationships>
</file>

<file path=ppt/slideLayouts/_rels/slideLayout5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931.xml"/><Relationship Id="rId7" Type="http://schemas.openxmlformats.org/officeDocument/2006/relationships/image" Target="../media/image21.png"/><Relationship Id="rId2" Type="http://schemas.openxmlformats.org/officeDocument/2006/relationships/tags" Target="../tags/tag930.xml"/><Relationship Id="rId1" Type="http://schemas.openxmlformats.org/officeDocument/2006/relationships/vmlDrawing" Target="../drawings/vmlDrawing484.vml"/><Relationship Id="rId6" Type="http://schemas.openxmlformats.org/officeDocument/2006/relationships/image" Target="../media/image20.emf"/><Relationship Id="rId5" Type="http://schemas.openxmlformats.org/officeDocument/2006/relationships/oleObject" Target="../embeddings/oleObject484.bin"/><Relationship Id="rId4" Type="http://schemas.openxmlformats.org/officeDocument/2006/relationships/slideMaster" Target="../slideMasters/slideMaster13.xml"/></Relationships>
</file>

<file path=ppt/slideLayouts/_rels/slideLayout5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32.xml"/><Relationship Id="rId7" Type="http://schemas.openxmlformats.org/officeDocument/2006/relationships/image" Target="../media/image8.emf"/><Relationship Id="rId2" Type="http://schemas.openxmlformats.org/officeDocument/2006/relationships/vmlDrawing" Target="../drawings/vmlDrawing485.vml"/><Relationship Id="rId1" Type="http://schemas.openxmlformats.org/officeDocument/2006/relationships/themeOverride" Target="../theme/themeOverride252.xml"/><Relationship Id="rId6" Type="http://schemas.openxmlformats.org/officeDocument/2006/relationships/oleObject" Target="../embeddings/oleObject485.bin"/><Relationship Id="rId5" Type="http://schemas.openxmlformats.org/officeDocument/2006/relationships/slideMaster" Target="../slideMasters/slideMaster13.xml"/><Relationship Id="rId4" Type="http://schemas.openxmlformats.org/officeDocument/2006/relationships/tags" Target="../tags/tag933.xml"/><Relationship Id="rId9" Type="http://schemas.openxmlformats.org/officeDocument/2006/relationships/image" Target="../media/image10.png"/></Relationships>
</file>

<file path=ppt/slideLayouts/_rels/slideLayout5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935.xml"/><Relationship Id="rId7" Type="http://schemas.openxmlformats.org/officeDocument/2006/relationships/image" Target="../media/image23.png"/><Relationship Id="rId2" Type="http://schemas.openxmlformats.org/officeDocument/2006/relationships/tags" Target="../tags/tag934.xml"/><Relationship Id="rId1" Type="http://schemas.openxmlformats.org/officeDocument/2006/relationships/vmlDrawing" Target="../drawings/vmlDrawing486.vml"/><Relationship Id="rId6" Type="http://schemas.openxmlformats.org/officeDocument/2006/relationships/image" Target="../media/image8.emf"/><Relationship Id="rId5" Type="http://schemas.openxmlformats.org/officeDocument/2006/relationships/oleObject" Target="../embeddings/oleObject486.bin"/><Relationship Id="rId4" Type="http://schemas.openxmlformats.org/officeDocument/2006/relationships/slideMaster" Target="../slideMasters/slideMaster13.xml"/></Relationships>
</file>

<file path=ppt/slideLayouts/_rels/slideLayout5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36.xml"/><Relationship Id="rId7" Type="http://schemas.openxmlformats.org/officeDocument/2006/relationships/image" Target="../media/image8.emf"/><Relationship Id="rId2" Type="http://schemas.openxmlformats.org/officeDocument/2006/relationships/vmlDrawing" Target="../drawings/vmlDrawing487.vml"/><Relationship Id="rId1" Type="http://schemas.openxmlformats.org/officeDocument/2006/relationships/themeOverride" Target="../theme/themeOverride253.xml"/><Relationship Id="rId6" Type="http://schemas.openxmlformats.org/officeDocument/2006/relationships/oleObject" Target="../embeddings/oleObject487.bin"/><Relationship Id="rId5" Type="http://schemas.openxmlformats.org/officeDocument/2006/relationships/slideMaster" Target="../slideMasters/slideMaster13.xml"/><Relationship Id="rId4" Type="http://schemas.openxmlformats.org/officeDocument/2006/relationships/tags" Target="../tags/tag937.xml"/><Relationship Id="rId9" Type="http://schemas.openxmlformats.org/officeDocument/2006/relationships/image" Target="../media/image24.png"/></Relationships>
</file>

<file path=ppt/slideLayouts/_rels/slideLayout52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939.xml"/><Relationship Id="rId7" Type="http://schemas.openxmlformats.org/officeDocument/2006/relationships/image" Target="../media/image25.png"/><Relationship Id="rId2" Type="http://schemas.openxmlformats.org/officeDocument/2006/relationships/tags" Target="../tags/tag938.xml"/><Relationship Id="rId1" Type="http://schemas.openxmlformats.org/officeDocument/2006/relationships/vmlDrawing" Target="../drawings/vmlDrawing488.vml"/><Relationship Id="rId6" Type="http://schemas.openxmlformats.org/officeDocument/2006/relationships/image" Target="../media/image8.emf"/><Relationship Id="rId5" Type="http://schemas.openxmlformats.org/officeDocument/2006/relationships/oleObject" Target="../embeddings/oleObject488.bin"/><Relationship Id="rId4" Type="http://schemas.openxmlformats.org/officeDocument/2006/relationships/slideMaster" Target="../slideMasters/slideMaster13.xml"/></Relationships>
</file>

<file path=ppt/slideLayouts/_rels/slideLayout5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40.xml"/><Relationship Id="rId7" Type="http://schemas.openxmlformats.org/officeDocument/2006/relationships/image" Target="../media/image8.emf"/><Relationship Id="rId2" Type="http://schemas.openxmlformats.org/officeDocument/2006/relationships/vmlDrawing" Target="../drawings/vmlDrawing489.vml"/><Relationship Id="rId1" Type="http://schemas.openxmlformats.org/officeDocument/2006/relationships/themeOverride" Target="../theme/themeOverride254.xml"/><Relationship Id="rId6" Type="http://schemas.openxmlformats.org/officeDocument/2006/relationships/oleObject" Target="../embeddings/oleObject489.bin"/><Relationship Id="rId5" Type="http://schemas.openxmlformats.org/officeDocument/2006/relationships/slideMaster" Target="../slideMasters/slideMaster13.xml"/><Relationship Id="rId4" Type="http://schemas.openxmlformats.org/officeDocument/2006/relationships/tags" Target="../tags/tag941.xml"/><Relationship Id="rId9" Type="http://schemas.openxmlformats.org/officeDocument/2006/relationships/image" Target="../media/image24.png"/></Relationships>
</file>

<file path=ppt/slideLayouts/_rels/slideLayout522.xml.rels><?xml version="1.0" encoding="UTF-8" standalone="yes"?>
<Relationships xmlns="http://schemas.openxmlformats.org/package/2006/relationships"><Relationship Id="rId3" Type="http://schemas.openxmlformats.org/officeDocument/2006/relationships/tags" Target="../tags/tag943.xml"/><Relationship Id="rId2" Type="http://schemas.openxmlformats.org/officeDocument/2006/relationships/tags" Target="../tags/tag942.xml"/><Relationship Id="rId1" Type="http://schemas.openxmlformats.org/officeDocument/2006/relationships/vmlDrawing" Target="../drawings/vmlDrawing490.vml"/><Relationship Id="rId6" Type="http://schemas.openxmlformats.org/officeDocument/2006/relationships/image" Target="../media/image8.emf"/><Relationship Id="rId5" Type="http://schemas.openxmlformats.org/officeDocument/2006/relationships/oleObject" Target="../embeddings/oleObject490.bin"/><Relationship Id="rId4" Type="http://schemas.openxmlformats.org/officeDocument/2006/relationships/slideMaster" Target="../slideMasters/slideMaster13.xml"/></Relationships>
</file>

<file path=ppt/slideLayouts/_rels/slideLayout5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44.xml"/><Relationship Id="rId7" Type="http://schemas.openxmlformats.org/officeDocument/2006/relationships/image" Target="../media/image8.emf"/><Relationship Id="rId2" Type="http://schemas.openxmlformats.org/officeDocument/2006/relationships/vmlDrawing" Target="../drawings/vmlDrawing491.vml"/><Relationship Id="rId1" Type="http://schemas.openxmlformats.org/officeDocument/2006/relationships/themeOverride" Target="../theme/themeOverride255.xml"/><Relationship Id="rId6" Type="http://schemas.openxmlformats.org/officeDocument/2006/relationships/oleObject" Target="../embeddings/oleObject491.bin"/><Relationship Id="rId5" Type="http://schemas.openxmlformats.org/officeDocument/2006/relationships/slideMaster" Target="../slideMasters/slideMaster13.xml"/><Relationship Id="rId4" Type="http://schemas.openxmlformats.org/officeDocument/2006/relationships/tags" Target="../tags/tag945.xml"/></Relationships>
</file>

<file path=ppt/slideLayouts/_rels/slideLayout524.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946.xml"/><Relationship Id="rId1" Type="http://schemas.openxmlformats.org/officeDocument/2006/relationships/vmlDrawing" Target="../drawings/vmlDrawing492.vml"/><Relationship Id="rId6" Type="http://schemas.openxmlformats.org/officeDocument/2006/relationships/image" Target="../media/image33.png"/><Relationship Id="rId5" Type="http://schemas.openxmlformats.org/officeDocument/2006/relationships/image" Target="../media/image20.emf"/><Relationship Id="rId4" Type="http://schemas.openxmlformats.org/officeDocument/2006/relationships/oleObject" Target="../embeddings/oleObject492.bin"/></Relationships>
</file>

<file path=ppt/slideLayouts/_rels/slideLayout525.xml.rels><?xml version="1.0" encoding="UTF-8" standalone="yes"?>
<Relationships xmlns="http://schemas.openxmlformats.org/package/2006/relationships"><Relationship Id="rId3" Type="http://schemas.openxmlformats.org/officeDocument/2006/relationships/tags" Target="../tags/tag948.xml"/><Relationship Id="rId2" Type="http://schemas.openxmlformats.org/officeDocument/2006/relationships/tags" Target="../tags/tag947.xml"/><Relationship Id="rId1" Type="http://schemas.openxmlformats.org/officeDocument/2006/relationships/vmlDrawing" Target="../drawings/vmlDrawing493.vml"/><Relationship Id="rId6" Type="http://schemas.openxmlformats.org/officeDocument/2006/relationships/image" Target="../media/image8.emf"/><Relationship Id="rId5" Type="http://schemas.openxmlformats.org/officeDocument/2006/relationships/oleObject" Target="../embeddings/oleObject493.bin"/><Relationship Id="rId4" Type="http://schemas.openxmlformats.org/officeDocument/2006/relationships/slideMaster" Target="../slideMasters/slideMaster13.xml"/></Relationships>
</file>

<file path=ppt/slideLayouts/_rels/slideLayout526.xml.rels><?xml version="1.0" encoding="UTF-8" standalone="yes"?>
<Relationships xmlns="http://schemas.openxmlformats.org/package/2006/relationships"><Relationship Id="rId3" Type="http://schemas.openxmlformats.org/officeDocument/2006/relationships/tags" Target="../tags/tag949.xml"/><Relationship Id="rId7" Type="http://schemas.openxmlformats.org/officeDocument/2006/relationships/image" Target="../media/image7.png"/><Relationship Id="rId2" Type="http://schemas.openxmlformats.org/officeDocument/2006/relationships/vmlDrawing" Target="../drawings/vmlDrawing494.vml"/><Relationship Id="rId1" Type="http://schemas.openxmlformats.org/officeDocument/2006/relationships/themeOverride" Target="../theme/themeOverride256.xml"/><Relationship Id="rId6" Type="http://schemas.openxmlformats.org/officeDocument/2006/relationships/image" Target="../media/image8.emf"/><Relationship Id="rId5" Type="http://schemas.openxmlformats.org/officeDocument/2006/relationships/oleObject" Target="../embeddings/oleObject494.bin"/><Relationship Id="rId4" Type="http://schemas.openxmlformats.org/officeDocument/2006/relationships/slideMaster" Target="../slideMasters/slideMaster13.xml"/></Relationships>
</file>

<file path=ppt/slideLayouts/_rels/slideLayout527.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950.xml"/><Relationship Id="rId1" Type="http://schemas.openxmlformats.org/officeDocument/2006/relationships/vmlDrawing" Target="../drawings/vmlDrawing495.vml"/><Relationship Id="rId5" Type="http://schemas.openxmlformats.org/officeDocument/2006/relationships/image" Target="../media/image8.emf"/><Relationship Id="rId4" Type="http://schemas.openxmlformats.org/officeDocument/2006/relationships/oleObject" Target="../embeddings/oleObject495.bin"/></Relationships>
</file>

<file path=ppt/slideLayouts/_rels/slideLayout528.xml.rels><?xml version="1.0" encoding="UTF-8" standalone="yes"?>
<Relationships xmlns="http://schemas.openxmlformats.org/package/2006/relationships"><Relationship Id="rId3" Type="http://schemas.openxmlformats.org/officeDocument/2006/relationships/tags" Target="../tags/tag951.xml"/><Relationship Id="rId7" Type="http://schemas.openxmlformats.org/officeDocument/2006/relationships/image" Target="../media/image7.png"/><Relationship Id="rId2" Type="http://schemas.openxmlformats.org/officeDocument/2006/relationships/vmlDrawing" Target="../drawings/vmlDrawing496.vml"/><Relationship Id="rId1" Type="http://schemas.openxmlformats.org/officeDocument/2006/relationships/themeOverride" Target="../theme/themeOverride257.xml"/><Relationship Id="rId6" Type="http://schemas.openxmlformats.org/officeDocument/2006/relationships/image" Target="../media/image8.emf"/><Relationship Id="rId5" Type="http://schemas.openxmlformats.org/officeDocument/2006/relationships/oleObject" Target="../embeddings/oleObject496.bin"/><Relationship Id="rId4" Type="http://schemas.openxmlformats.org/officeDocument/2006/relationships/slideMaster" Target="../slideMasters/slideMaster13.xml"/></Relationships>
</file>

<file path=ppt/slideLayouts/_rels/slideLayout529.xml.rels><?xml version="1.0" encoding="UTF-8" standalone="yes"?>
<Relationships xmlns="http://schemas.openxmlformats.org/package/2006/relationships"><Relationship Id="rId3" Type="http://schemas.openxmlformats.org/officeDocument/2006/relationships/slideMaster" Target="../slideMasters/slideMaster13.xml"/><Relationship Id="rId7" Type="http://schemas.openxmlformats.org/officeDocument/2006/relationships/image" Target="../media/image6.png"/><Relationship Id="rId2" Type="http://schemas.openxmlformats.org/officeDocument/2006/relationships/tags" Target="../tags/tag952.xml"/><Relationship Id="rId1" Type="http://schemas.openxmlformats.org/officeDocument/2006/relationships/vmlDrawing" Target="../drawings/vmlDrawing497.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497.bin"/></Relationships>
</file>

<file path=ppt/slideLayouts/_rels/slideLayout530.xml.rels><?xml version="1.0" encoding="UTF-8" standalone="yes"?>
<Relationships xmlns="http://schemas.openxmlformats.org/package/2006/relationships"><Relationship Id="rId3" Type="http://schemas.openxmlformats.org/officeDocument/2006/relationships/tags" Target="../tags/tag953.xml"/><Relationship Id="rId7" Type="http://schemas.openxmlformats.org/officeDocument/2006/relationships/image" Target="../media/image7.png"/><Relationship Id="rId2" Type="http://schemas.openxmlformats.org/officeDocument/2006/relationships/vmlDrawing" Target="../drawings/vmlDrawing498.vml"/><Relationship Id="rId1" Type="http://schemas.openxmlformats.org/officeDocument/2006/relationships/themeOverride" Target="../theme/themeOverride258.xml"/><Relationship Id="rId6" Type="http://schemas.openxmlformats.org/officeDocument/2006/relationships/image" Target="../media/image8.emf"/><Relationship Id="rId5" Type="http://schemas.openxmlformats.org/officeDocument/2006/relationships/oleObject" Target="../embeddings/oleObject498.bin"/><Relationship Id="rId4" Type="http://schemas.openxmlformats.org/officeDocument/2006/relationships/slideMaster" Target="../slideMasters/slideMaster13.xml"/></Relationships>
</file>

<file path=ppt/slideLayouts/_rels/slideLayout5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55.xml"/><Relationship Id="rId7" Type="http://schemas.openxmlformats.org/officeDocument/2006/relationships/image" Target="../media/image5.emf"/><Relationship Id="rId2" Type="http://schemas.openxmlformats.org/officeDocument/2006/relationships/tags" Target="../tags/tag954.xml"/><Relationship Id="rId1" Type="http://schemas.openxmlformats.org/officeDocument/2006/relationships/vmlDrawing" Target="../drawings/vmlDrawing499.vml"/><Relationship Id="rId6" Type="http://schemas.openxmlformats.org/officeDocument/2006/relationships/oleObject" Target="../embeddings/oleObject499.bin"/><Relationship Id="rId5" Type="http://schemas.openxmlformats.org/officeDocument/2006/relationships/slideMaster" Target="../slideMasters/slideMaster13.xml"/><Relationship Id="rId4" Type="http://schemas.openxmlformats.org/officeDocument/2006/relationships/tags" Target="../tags/tag956.xml"/><Relationship Id="rId9" Type="http://schemas.openxmlformats.org/officeDocument/2006/relationships/image" Target="../media/image6.png"/></Relationships>
</file>

<file path=ppt/slideLayouts/_rels/slideLayout532.xml.rels><?xml version="1.0" encoding="UTF-8" standalone="yes"?>
<Relationships xmlns="http://schemas.openxmlformats.org/package/2006/relationships"><Relationship Id="rId3" Type="http://schemas.openxmlformats.org/officeDocument/2006/relationships/tags" Target="../tags/tag958.xml"/><Relationship Id="rId7" Type="http://schemas.openxmlformats.org/officeDocument/2006/relationships/image" Target="../media/image7.png"/><Relationship Id="rId2" Type="http://schemas.openxmlformats.org/officeDocument/2006/relationships/tags" Target="../tags/tag957.xml"/><Relationship Id="rId1" Type="http://schemas.openxmlformats.org/officeDocument/2006/relationships/vmlDrawing" Target="../drawings/vmlDrawing500.vml"/><Relationship Id="rId6" Type="http://schemas.openxmlformats.org/officeDocument/2006/relationships/image" Target="../media/image8.emf"/><Relationship Id="rId5" Type="http://schemas.openxmlformats.org/officeDocument/2006/relationships/oleObject" Target="../embeddings/oleObject500.bin"/><Relationship Id="rId4" Type="http://schemas.openxmlformats.org/officeDocument/2006/relationships/slideMaster" Target="../slideMasters/slideMaster13.xml"/></Relationships>
</file>

<file path=ppt/slideLayouts/_rels/slideLayout533.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959.xml"/><Relationship Id="rId1" Type="http://schemas.openxmlformats.org/officeDocument/2006/relationships/vmlDrawing" Target="../drawings/vmlDrawing501.v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501.bin"/></Relationships>
</file>

<file path=ppt/slideLayouts/_rels/slideLayout5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60.xml"/><Relationship Id="rId7" Type="http://schemas.openxmlformats.org/officeDocument/2006/relationships/image" Target="../media/image8.emf"/><Relationship Id="rId2" Type="http://schemas.openxmlformats.org/officeDocument/2006/relationships/vmlDrawing" Target="../drawings/vmlDrawing502.vml"/><Relationship Id="rId1" Type="http://schemas.openxmlformats.org/officeDocument/2006/relationships/themeOverride" Target="../theme/themeOverride259.xml"/><Relationship Id="rId6" Type="http://schemas.openxmlformats.org/officeDocument/2006/relationships/oleObject" Target="../embeddings/oleObject502.bin"/><Relationship Id="rId5" Type="http://schemas.openxmlformats.org/officeDocument/2006/relationships/slideMaster" Target="../slideMasters/slideMaster13.xml"/><Relationship Id="rId4" Type="http://schemas.openxmlformats.org/officeDocument/2006/relationships/tags" Target="../tags/tag961.xml"/></Relationships>
</file>

<file path=ppt/slideLayouts/_rels/slideLayout535.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962.xml"/><Relationship Id="rId1" Type="http://schemas.openxmlformats.org/officeDocument/2006/relationships/vmlDrawing" Target="../drawings/vmlDrawing503.v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503.bin"/></Relationships>
</file>

<file path=ppt/slideLayouts/_rels/slideLayout5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63.xml"/><Relationship Id="rId7" Type="http://schemas.openxmlformats.org/officeDocument/2006/relationships/image" Target="../media/image8.emf"/><Relationship Id="rId2" Type="http://schemas.openxmlformats.org/officeDocument/2006/relationships/vmlDrawing" Target="../drawings/vmlDrawing504.vml"/><Relationship Id="rId1" Type="http://schemas.openxmlformats.org/officeDocument/2006/relationships/themeOverride" Target="../theme/themeOverride260.xml"/><Relationship Id="rId6" Type="http://schemas.openxmlformats.org/officeDocument/2006/relationships/oleObject" Target="../embeddings/oleObject504.bin"/><Relationship Id="rId5" Type="http://schemas.openxmlformats.org/officeDocument/2006/relationships/slideMaster" Target="../slideMasters/slideMaster13.xml"/><Relationship Id="rId4" Type="http://schemas.openxmlformats.org/officeDocument/2006/relationships/tags" Target="../tags/tag964.xml"/></Relationships>
</file>

<file path=ppt/slideLayouts/_rels/slideLayout53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66.xml"/><Relationship Id="rId7" Type="http://schemas.openxmlformats.org/officeDocument/2006/relationships/image" Target="../media/image12.png"/><Relationship Id="rId2" Type="http://schemas.openxmlformats.org/officeDocument/2006/relationships/tags" Target="../tags/tag965.xml"/><Relationship Id="rId1" Type="http://schemas.openxmlformats.org/officeDocument/2006/relationships/vmlDrawing" Target="../drawings/vmlDrawing505.vml"/><Relationship Id="rId6" Type="http://schemas.openxmlformats.org/officeDocument/2006/relationships/image" Target="../media/image8.emf"/><Relationship Id="rId5" Type="http://schemas.openxmlformats.org/officeDocument/2006/relationships/oleObject" Target="../embeddings/oleObject505.bin"/><Relationship Id="rId4" Type="http://schemas.openxmlformats.org/officeDocument/2006/relationships/slideMaster" Target="../slideMasters/slideMaster13.xml"/></Relationships>
</file>

<file path=ppt/slideLayouts/_rels/slideLayout53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68.xml"/><Relationship Id="rId7" Type="http://schemas.openxmlformats.org/officeDocument/2006/relationships/image" Target="../media/image13.png"/><Relationship Id="rId2" Type="http://schemas.openxmlformats.org/officeDocument/2006/relationships/tags" Target="../tags/tag967.xml"/><Relationship Id="rId1" Type="http://schemas.openxmlformats.org/officeDocument/2006/relationships/vmlDrawing" Target="../drawings/vmlDrawing506.vml"/><Relationship Id="rId6" Type="http://schemas.openxmlformats.org/officeDocument/2006/relationships/image" Target="../media/image8.emf"/><Relationship Id="rId5" Type="http://schemas.openxmlformats.org/officeDocument/2006/relationships/oleObject" Target="../embeddings/oleObject506.bin"/><Relationship Id="rId4" Type="http://schemas.openxmlformats.org/officeDocument/2006/relationships/slideMaster" Target="../slideMasters/slideMaster13.xml"/></Relationships>
</file>

<file path=ppt/slideLayouts/_rels/slideLayout53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70.xml"/><Relationship Id="rId7" Type="http://schemas.openxmlformats.org/officeDocument/2006/relationships/image" Target="../media/image26.png"/><Relationship Id="rId2" Type="http://schemas.openxmlformats.org/officeDocument/2006/relationships/tags" Target="../tags/tag969.xml"/><Relationship Id="rId1" Type="http://schemas.openxmlformats.org/officeDocument/2006/relationships/vmlDrawing" Target="../drawings/vmlDrawing507.vml"/><Relationship Id="rId6" Type="http://schemas.openxmlformats.org/officeDocument/2006/relationships/image" Target="../media/image8.emf"/><Relationship Id="rId5" Type="http://schemas.openxmlformats.org/officeDocument/2006/relationships/oleObject" Target="../embeddings/oleObject507.bin"/><Relationship Id="rId4" Type="http://schemas.openxmlformats.org/officeDocument/2006/relationships/slideMaster" Target="../slideMasters/slideMaster13.xml"/></Relationships>
</file>

<file path=ppt/slideLayouts/_rels/slideLayout54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72.xml"/><Relationship Id="rId7" Type="http://schemas.openxmlformats.org/officeDocument/2006/relationships/image" Target="../media/image27.png"/><Relationship Id="rId2" Type="http://schemas.openxmlformats.org/officeDocument/2006/relationships/tags" Target="../tags/tag971.xml"/><Relationship Id="rId1" Type="http://schemas.openxmlformats.org/officeDocument/2006/relationships/vmlDrawing" Target="../drawings/vmlDrawing508.vml"/><Relationship Id="rId6" Type="http://schemas.openxmlformats.org/officeDocument/2006/relationships/image" Target="../media/image8.emf"/><Relationship Id="rId5" Type="http://schemas.openxmlformats.org/officeDocument/2006/relationships/oleObject" Target="../embeddings/oleObject508.bin"/><Relationship Id="rId4" Type="http://schemas.openxmlformats.org/officeDocument/2006/relationships/slideMaster" Target="../slideMasters/slideMaster13.xml"/></Relationships>
</file>

<file path=ppt/slideLayouts/_rels/slideLayout54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74.xml"/><Relationship Id="rId7" Type="http://schemas.openxmlformats.org/officeDocument/2006/relationships/image" Target="../media/image28.png"/><Relationship Id="rId2" Type="http://schemas.openxmlformats.org/officeDocument/2006/relationships/tags" Target="../tags/tag973.xml"/><Relationship Id="rId1" Type="http://schemas.openxmlformats.org/officeDocument/2006/relationships/vmlDrawing" Target="../drawings/vmlDrawing509.vml"/><Relationship Id="rId6" Type="http://schemas.openxmlformats.org/officeDocument/2006/relationships/image" Target="../media/image8.emf"/><Relationship Id="rId5" Type="http://schemas.openxmlformats.org/officeDocument/2006/relationships/oleObject" Target="../embeddings/oleObject509.bin"/><Relationship Id="rId4" Type="http://schemas.openxmlformats.org/officeDocument/2006/relationships/slideMaster" Target="../slideMasters/slideMaster13.xml"/></Relationships>
</file>

<file path=ppt/slideLayouts/_rels/slideLayout54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76.xml"/><Relationship Id="rId7" Type="http://schemas.openxmlformats.org/officeDocument/2006/relationships/image" Target="../media/image16.png"/><Relationship Id="rId2" Type="http://schemas.openxmlformats.org/officeDocument/2006/relationships/tags" Target="../tags/tag975.xml"/><Relationship Id="rId1" Type="http://schemas.openxmlformats.org/officeDocument/2006/relationships/vmlDrawing" Target="../drawings/vmlDrawing510.vml"/><Relationship Id="rId6" Type="http://schemas.openxmlformats.org/officeDocument/2006/relationships/image" Target="../media/image8.emf"/><Relationship Id="rId5" Type="http://schemas.openxmlformats.org/officeDocument/2006/relationships/oleObject" Target="../embeddings/oleObject510.bin"/><Relationship Id="rId4" Type="http://schemas.openxmlformats.org/officeDocument/2006/relationships/slideMaster" Target="../slideMasters/slideMaster13.xml"/></Relationships>
</file>

<file path=ppt/slideLayouts/_rels/slideLayout54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978.xml"/><Relationship Id="rId7" Type="http://schemas.openxmlformats.org/officeDocument/2006/relationships/image" Target="../media/image17.png"/><Relationship Id="rId2" Type="http://schemas.openxmlformats.org/officeDocument/2006/relationships/tags" Target="../tags/tag977.xml"/><Relationship Id="rId1" Type="http://schemas.openxmlformats.org/officeDocument/2006/relationships/vmlDrawing" Target="../drawings/vmlDrawing511.vml"/><Relationship Id="rId6" Type="http://schemas.openxmlformats.org/officeDocument/2006/relationships/image" Target="../media/image20.emf"/><Relationship Id="rId5" Type="http://schemas.openxmlformats.org/officeDocument/2006/relationships/oleObject" Target="../embeddings/oleObject511.bin"/><Relationship Id="rId4" Type="http://schemas.openxmlformats.org/officeDocument/2006/relationships/slideMaster" Target="../slideMasters/slideMaster13.xml"/></Relationships>
</file>

<file path=ppt/slideLayouts/_rels/slideLayout54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79.xml"/><Relationship Id="rId7" Type="http://schemas.openxmlformats.org/officeDocument/2006/relationships/image" Target="../media/image8.emf"/><Relationship Id="rId2" Type="http://schemas.openxmlformats.org/officeDocument/2006/relationships/vmlDrawing" Target="../drawings/vmlDrawing512.vml"/><Relationship Id="rId1" Type="http://schemas.openxmlformats.org/officeDocument/2006/relationships/themeOverride" Target="../theme/themeOverride261.xml"/><Relationship Id="rId6" Type="http://schemas.openxmlformats.org/officeDocument/2006/relationships/oleObject" Target="../embeddings/oleObject512.bin"/><Relationship Id="rId5" Type="http://schemas.openxmlformats.org/officeDocument/2006/relationships/slideMaster" Target="../slideMasters/slideMaster13.xml"/><Relationship Id="rId4" Type="http://schemas.openxmlformats.org/officeDocument/2006/relationships/tags" Target="../tags/tag980.xml"/><Relationship Id="rId9" Type="http://schemas.openxmlformats.org/officeDocument/2006/relationships/image" Target="../media/image19.png"/></Relationships>
</file>

<file path=ppt/slideLayouts/_rels/slideLayout54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982.xml"/><Relationship Id="rId7" Type="http://schemas.openxmlformats.org/officeDocument/2006/relationships/image" Target="../media/image21.png"/><Relationship Id="rId2" Type="http://schemas.openxmlformats.org/officeDocument/2006/relationships/tags" Target="../tags/tag981.xml"/><Relationship Id="rId1" Type="http://schemas.openxmlformats.org/officeDocument/2006/relationships/vmlDrawing" Target="../drawings/vmlDrawing513.vml"/><Relationship Id="rId6" Type="http://schemas.openxmlformats.org/officeDocument/2006/relationships/image" Target="../media/image8.emf"/><Relationship Id="rId5" Type="http://schemas.openxmlformats.org/officeDocument/2006/relationships/oleObject" Target="../embeddings/oleObject513.bin"/><Relationship Id="rId4" Type="http://schemas.openxmlformats.org/officeDocument/2006/relationships/slideMaster" Target="../slideMasters/slideMaster13.xml"/></Relationships>
</file>

<file path=ppt/slideLayouts/_rels/slideLayout54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83.xml"/><Relationship Id="rId7" Type="http://schemas.openxmlformats.org/officeDocument/2006/relationships/image" Target="../media/image8.emf"/><Relationship Id="rId2" Type="http://schemas.openxmlformats.org/officeDocument/2006/relationships/vmlDrawing" Target="../drawings/vmlDrawing514.vml"/><Relationship Id="rId1" Type="http://schemas.openxmlformats.org/officeDocument/2006/relationships/themeOverride" Target="../theme/themeOverride262.xml"/><Relationship Id="rId6" Type="http://schemas.openxmlformats.org/officeDocument/2006/relationships/oleObject" Target="../embeddings/oleObject514.bin"/><Relationship Id="rId5" Type="http://schemas.openxmlformats.org/officeDocument/2006/relationships/slideMaster" Target="../slideMasters/slideMaster13.xml"/><Relationship Id="rId4" Type="http://schemas.openxmlformats.org/officeDocument/2006/relationships/tags" Target="../tags/tag984.xml"/><Relationship Id="rId9" Type="http://schemas.openxmlformats.org/officeDocument/2006/relationships/image" Target="../media/image10.png"/></Relationships>
</file>

<file path=ppt/slideLayouts/_rels/slideLayout54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986.xml"/><Relationship Id="rId7" Type="http://schemas.openxmlformats.org/officeDocument/2006/relationships/image" Target="../media/image23.png"/><Relationship Id="rId2" Type="http://schemas.openxmlformats.org/officeDocument/2006/relationships/tags" Target="../tags/tag985.xml"/><Relationship Id="rId1" Type="http://schemas.openxmlformats.org/officeDocument/2006/relationships/vmlDrawing" Target="../drawings/vmlDrawing515.vml"/><Relationship Id="rId6" Type="http://schemas.openxmlformats.org/officeDocument/2006/relationships/image" Target="../media/image8.emf"/><Relationship Id="rId5" Type="http://schemas.openxmlformats.org/officeDocument/2006/relationships/oleObject" Target="../embeddings/oleObject515.bin"/><Relationship Id="rId4" Type="http://schemas.openxmlformats.org/officeDocument/2006/relationships/slideMaster" Target="../slideMasters/slideMaster13.xml"/></Relationships>
</file>

<file path=ppt/slideLayouts/_rels/slideLayout54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87.xml"/><Relationship Id="rId7" Type="http://schemas.openxmlformats.org/officeDocument/2006/relationships/image" Target="../media/image8.emf"/><Relationship Id="rId2" Type="http://schemas.openxmlformats.org/officeDocument/2006/relationships/vmlDrawing" Target="../drawings/vmlDrawing516.vml"/><Relationship Id="rId1" Type="http://schemas.openxmlformats.org/officeDocument/2006/relationships/themeOverride" Target="../theme/themeOverride263.xml"/><Relationship Id="rId6" Type="http://schemas.openxmlformats.org/officeDocument/2006/relationships/oleObject" Target="../embeddings/oleObject516.bin"/><Relationship Id="rId5" Type="http://schemas.openxmlformats.org/officeDocument/2006/relationships/slideMaster" Target="../slideMasters/slideMaster13.xml"/><Relationship Id="rId4" Type="http://schemas.openxmlformats.org/officeDocument/2006/relationships/tags" Target="../tags/tag988.xml"/><Relationship Id="rId9" Type="http://schemas.openxmlformats.org/officeDocument/2006/relationships/image" Target="../media/image24.png"/></Relationships>
</file>

<file path=ppt/slideLayouts/_rels/slideLayout54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990.xml"/><Relationship Id="rId7" Type="http://schemas.openxmlformats.org/officeDocument/2006/relationships/image" Target="../media/image25.png"/><Relationship Id="rId2" Type="http://schemas.openxmlformats.org/officeDocument/2006/relationships/tags" Target="../tags/tag989.xml"/><Relationship Id="rId1" Type="http://schemas.openxmlformats.org/officeDocument/2006/relationships/vmlDrawing" Target="../drawings/vmlDrawing517.vml"/><Relationship Id="rId6" Type="http://schemas.openxmlformats.org/officeDocument/2006/relationships/image" Target="../media/image8.emf"/><Relationship Id="rId5" Type="http://schemas.openxmlformats.org/officeDocument/2006/relationships/oleObject" Target="../embeddings/oleObject517.bin"/><Relationship Id="rId4" Type="http://schemas.openxmlformats.org/officeDocument/2006/relationships/slideMaster" Target="../slideMasters/slideMaster13.xml"/></Relationships>
</file>

<file path=ppt/slideLayouts/_rels/slideLayout55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91.xml"/><Relationship Id="rId7" Type="http://schemas.openxmlformats.org/officeDocument/2006/relationships/image" Target="../media/image8.emf"/><Relationship Id="rId2" Type="http://schemas.openxmlformats.org/officeDocument/2006/relationships/vmlDrawing" Target="../drawings/vmlDrawing518.vml"/><Relationship Id="rId1" Type="http://schemas.openxmlformats.org/officeDocument/2006/relationships/themeOverride" Target="../theme/themeOverride264.xml"/><Relationship Id="rId6" Type="http://schemas.openxmlformats.org/officeDocument/2006/relationships/oleObject" Target="../embeddings/oleObject518.bin"/><Relationship Id="rId5" Type="http://schemas.openxmlformats.org/officeDocument/2006/relationships/slideMaster" Target="../slideMasters/slideMaster13.xml"/><Relationship Id="rId4" Type="http://schemas.openxmlformats.org/officeDocument/2006/relationships/tags" Target="../tags/tag992.xml"/><Relationship Id="rId9" Type="http://schemas.openxmlformats.org/officeDocument/2006/relationships/image" Target="../media/image24.png"/></Relationships>
</file>

<file path=ppt/slideLayouts/_rels/slideLayout551.xml.rels><?xml version="1.0" encoding="UTF-8" standalone="yes"?>
<Relationships xmlns="http://schemas.openxmlformats.org/package/2006/relationships"><Relationship Id="rId3" Type="http://schemas.openxmlformats.org/officeDocument/2006/relationships/tags" Target="../tags/tag994.xml"/><Relationship Id="rId2" Type="http://schemas.openxmlformats.org/officeDocument/2006/relationships/tags" Target="../tags/tag993.xml"/><Relationship Id="rId1" Type="http://schemas.openxmlformats.org/officeDocument/2006/relationships/vmlDrawing" Target="../drawings/vmlDrawing519.vml"/><Relationship Id="rId6" Type="http://schemas.openxmlformats.org/officeDocument/2006/relationships/image" Target="../media/image8.emf"/><Relationship Id="rId5" Type="http://schemas.openxmlformats.org/officeDocument/2006/relationships/oleObject" Target="../embeddings/oleObject519.bin"/><Relationship Id="rId4" Type="http://schemas.openxmlformats.org/officeDocument/2006/relationships/slideMaster" Target="../slideMasters/slideMaster13.xml"/></Relationships>
</file>

<file path=ppt/slideLayouts/_rels/slideLayout55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95.xml"/><Relationship Id="rId7" Type="http://schemas.openxmlformats.org/officeDocument/2006/relationships/image" Target="../media/image8.emf"/><Relationship Id="rId2" Type="http://schemas.openxmlformats.org/officeDocument/2006/relationships/vmlDrawing" Target="../drawings/vmlDrawing520.vml"/><Relationship Id="rId1" Type="http://schemas.openxmlformats.org/officeDocument/2006/relationships/themeOverride" Target="../theme/themeOverride265.xml"/><Relationship Id="rId6" Type="http://schemas.openxmlformats.org/officeDocument/2006/relationships/oleObject" Target="../embeddings/oleObject520.bin"/><Relationship Id="rId5" Type="http://schemas.openxmlformats.org/officeDocument/2006/relationships/slideMaster" Target="../slideMasters/slideMaster13.xml"/><Relationship Id="rId4" Type="http://schemas.openxmlformats.org/officeDocument/2006/relationships/tags" Target="../tags/tag996.xml"/></Relationships>
</file>

<file path=ppt/slideLayouts/_rels/slideLayout553.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997.xml"/><Relationship Id="rId1" Type="http://schemas.openxmlformats.org/officeDocument/2006/relationships/vmlDrawing" Target="../drawings/vmlDrawing521.vml"/><Relationship Id="rId6" Type="http://schemas.openxmlformats.org/officeDocument/2006/relationships/image" Target="../media/image33.png"/><Relationship Id="rId5" Type="http://schemas.openxmlformats.org/officeDocument/2006/relationships/image" Target="../media/image5.emf"/><Relationship Id="rId4" Type="http://schemas.openxmlformats.org/officeDocument/2006/relationships/oleObject" Target="../embeddings/oleObject521.bin"/></Relationships>
</file>

<file path=ppt/slideLayouts/_rels/slideLayout554.xml.rels><?xml version="1.0" encoding="UTF-8" standalone="yes"?>
<Relationships xmlns="http://schemas.openxmlformats.org/package/2006/relationships"><Relationship Id="rId3" Type="http://schemas.openxmlformats.org/officeDocument/2006/relationships/tags" Target="../tags/tag999.xml"/><Relationship Id="rId2" Type="http://schemas.openxmlformats.org/officeDocument/2006/relationships/tags" Target="../tags/tag998.xml"/><Relationship Id="rId1" Type="http://schemas.openxmlformats.org/officeDocument/2006/relationships/vmlDrawing" Target="../drawings/vmlDrawing522.vml"/><Relationship Id="rId6" Type="http://schemas.openxmlformats.org/officeDocument/2006/relationships/image" Target="../media/image8.emf"/><Relationship Id="rId5" Type="http://schemas.openxmlformats.org/officeDocument/2006/relationships/oleObject" Target="../embeddings/oleObject522.bin"/><Relationship Id="rId4" Type="http://schemas.openxmlformats.org/officeDocument/2006/relationships/slideMaster" Target="../slideMasters/slideMaster13.xml"/></Relationships>
</file>

<file path=ppt/slideLayouts/_rels/slideLayout555.xml.rels><?xml version="1.0" encoding="UTF-8" standalone="yes"?>
<Relationships xmlns="http://schemas.openxmlformats.org/package/2006/relationships"><Relationship Id="rId3" Type="http://schemas.openxmlformats.org/officeDocument/2006/relationships/slideMaster" Target="../slideMasters/slideMaster13.xml"/><Relationship Id="rId7" Type="http://schemas.openxmlformats.org/officeDocument/2006/relationships/image" Target="../media/image18.png"/><Relationship Id="rId2" Type="http://schemas.openxmlformats.org/officeDocument/2006/relationships/tags" Target="../tags/tag1000.xml"/><Relationship Id="rId1" Type="http://schemas.openxmlformats.org/officeDocument/2006/relationships/vmlDrawing" Target="../drawings/vmlDrawing523.vml"/><Relationship Id="rId6" Type="http://schemas.openxmlformats.org/officeDocument/2006/relationships/image" Target="../media/image29.png"/><Relationship Id="rId5" Type="http://schemas.openxmlformats.org/officeDocument/2006/relationships/image" Target="../media/image8.emf"/><Relationship Id="rId4" Type="http://schemas.openxmlformats.org/officeDocument/2006/relationships/oleObject" Target="../embeddings/oleObject523.bin"/></Relationships>
</file>

<file path=ppt/slideLayouts/_rels/slideLayout556.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1001.xml"/><Relationship Id="rId1" Type="http://schemas.openxmlformats.org/officeDocument/2006/relationships/vmlDrawing" Target="../drawings/vmlDrawing524.vml"/><Relationship Id="rId5" Type="http://schemas.openxmlformats.org/officeDocument/2006/relationships/image" Target="../media/image8.emf"/><Relationship Id="rId4" Type="http://schemas.openxmlformats.org/officeDocument/2006/relationships/oleObject" Target="../embeddings/oleObject524.bin"/></Relationships>
</file>

<file path=ppt/slideLayouts/_rels/slideLayout557.xml.rels><?xml version="1.0" encoding="UTF-8" standalone="yes"?>
<Relationships xmlns="http://schemas.openxmlformats.org/package/2006/relationships"><Relationship Id="rId3" Type="http://schemas.openxmlformats.org/officeDocument/2006/relationships/tags" Target="../tags/tag1002.xml"/><Relationship Id="rId7" Type="http://schemas.openxmlformats.org/officeDocument/2006/relationships/image" Target="../media/image7.png"/><Relationship Id="rId2" Type="http://schemas.openxmlformats.org/officeDocument/2006/relationships/vmlDrawing" Target="../drawings/vmlDrawing525.vml"/><Relationship Id="rId1" Type="http://schemas.openxmlformats.org/officeDocument/2006/relationships/themeOverride" Target="../theme/themeOverride266.xml"/><Relationship Id="rId6" Type="http://schemas.openxmlformats.org/officeDocument/2006/relationships/image" Target="../media/image8.emf"/><Relationship Id="rId5" Type="http://schemas.openxmlformats.org/officeDocument/2006/relationships/oleObject" Target="../embeddings/oleObject525.bin"/><Relationship Id="rId4" Type="http://schemas.openxmlformats.org/officeDocument/2006/relationships/slideMaster" Target="../slideMasters/slideMaster13.xml"/></Relationships>
</file>

<file path=ppt/slideLayouts/_rels/slideLayout558.xml.rels><?xml version="1.0" encoding="UTF-8" standalone="yes"?>
<Relationships xmlns="http://schemas.openxmlformats.org/package/2006/relationships"><Relationship Id="rId3" Type="http://schemas.openxmlformats.org/officeDocument/2006/relationships/tags" Target="../tags/tag1003.xml"/><Relationship Id="rId7" Type="http://schemas.openxmlformats.org/officeDocument/2006/relationships/image" Target="../media/image7.png"/><Relationship Id="rId2" Type="http://schemas.openxmlformats.org/officeDocument/2006/relationships/vmlDrawing" Target="../drawings/vmlDrawing526.vml"/><Relationship Id="rId1" Type="http://schemas.openxmlformats.org/officeDocument/2006/relationships/themeOverride" Target="../theme/themeOverride267.xml"/><Relationship Id="rId6" Type="http://schemas.openxmlformats.org/officeDocument/2006/relationships/image" Target="../media/image8.emf"/><Relationship Id="rId5" Type="http://schemas.openxmlformats.org/officeDocument/2006/relationships/oleObject" Target="../embeddings/oleObject526.bin"/><Relationship Id="rId4" Type="http://schemas.openxmlformats.org/officeDocument/2006/relationships/slideMaster" Target="../slideMasters/slideMaster13.xml"/></Relationships>
</file>

<file path=ppt/slideLayouts/_rels/slideLayout559.xml.rels><?xml version="1.0" encoding="UTF-8" standalone="yes"?>
<Relationships xmlns="http://schemas.openxmlformats.org/package/2006/relationships"><Relationship Id="rId3" Type="http://schemas.openxmlformats.org/officeDocument/2006/relationships/slideMaster" Target="../slideMasters/slideMaster13.xml"/><Relationship Id="rId7" Type="http://schemas.openxmlformats.org/officeDocument/2006/relationships/image" Target="../media/image6.png"/><Relationship Id="rId2" Type="http://schemas.openxmlformats.org/officeDocument/2006/relationships/tags" Target="../tags/tag1004.xml"/><Relationship Id="rId1" Type="http://schemas.openxmlformats.org/officeDocument/2006/relationships/vmlDrawing" Target="../drawings/vmlDrawing527.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527.bin"/></Relationships>
</file>

<file path=ppt/slideLayouts/_rels/slideLayout560.xml.rels><?xml version="1.0" encoding="UTF-8" standalone="yes"?>
<Relationships xmlns="http://schemas.openxmlformats.org/package/2006/relationships"><Relationship Id="rId3" Type="http://schemas.openxmlformats.org/officeDocument/2006/relationships/tags" Target="../tags/tag1005.xml"/><Relationship Id="rId7" Type="http://schemas.openxmlformats.org/officeDocument/2006/relationships/image" Target="../media/image7.png"/><Relationship Id="rId2" Type="http://schemas.openxmlformats.org/officeDocument/2006/relationships/vmlDrawing" Target="../drawings/vmlDrawing528.vml"/><Relationship Id="rId1" Type="http://schemas.openxmlformats.org/officeDocument/2006/relationships/themeOverride" Target="../theme/themeOverride268.xml"/><Relationship Id="rId6" Type="http://schemas.openxmlformats.org/officeDocument/2006/relationships/image" Target="../media/image8.emf"/><Relationship Id="rId5" Type="http://schemas.openxmlformats.org/officeDocument/2006/relationships/oleObject" Target="../embeddings/oleObject528.bin"/><Relationship Id="rId4" Type="http://schemas.openxmlformats.org/officeDocument/2006/relationships/slideMaster" Target="../slideMasters/slideMaster13.xml"/></Relationships>
</file>

<file path=ppt/slideLayouts/_rels/slideLayout561.xml.rels><?xml version="1.0" encoding="UTF-8" standalone="yes"?>
<Relationships xmlns="http://schemas.openxmlformats.org/package/2006/relationships"><Relationship Id="rId3" Type="http://schemas.openxmlformats.org/officeDocument/2006/relationships/tags" Target="../tags/tag1007.xml"/><Relationship Id="rId2" Type="http://schemas.openxmlformats.org/officeDocument/2006/relationships/tags" Target="../tags/tag1006.xml"/><Relationship Id="rId1" Type="http://schemas.openxmlformats.org/officeDocument/2006/relationships/vmlDrawing" Target="../drawings/vmlDrawing529.vml"/><Relationship Id="rId6" Type="http://schemas.openxmlformats.org/officeDocument/2006/relationships/image" Target="../media/image4.emf"/><Relationship Id="rId5" Type="http://schemas.openxmlformats.org/officeDocument/2006/relationships/oleObject" Target="../embeddings/oleObject529.bin"/><Relationship Id="rId4" Type="http://schemas.openxmlformats.org/officeDocument/2006/relationships/slideMaster" Target="../slideMasters/slideMaster13.xml"/></Relationships>
</file>

<file path=ppt/slideLayouts/_rels/slideLayout562.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1008.xml"/><Relationship Id="rId1" Type="http://schemas.openxmlformats.org/officeDocument/2006/relationships/vmlDrawing" Target="../drawings/vmlDrawing530.vml"/><Relationship Id="rId5" Type="http://schemas.openxmlformats.org/officeDocument/2006/relationships/image" Target="../media/image4.emf"/><Relationship Id="rId4" Type="http://schemas.openxmlformats.org/officeDocument/2006/relationships/oleObject" Target="../embeddings/oleObject530.bin"/></Relationships>
</file>

<file path=ppt/slideLayouts/_rels/slideLayout563.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1009.xml"/><Relationship Id="rId1" Type="http://schemas.openxmlformats.org/officeDocument/2006/relationships/vmlDrawing" Target="../drawings/vmlDrawing531.vml"/><Relationship Id="rId5" Type="http://schemas.openxmlformats.org/officeDocument/2006/relationships/image" Target="../media/image4.emf"/><Relationship Id="rId4" Type="http://schemas.openxmlformats.org/officeDocument/2006/relationships/oleObject" Target="../embeddings/oleObject531.bin"/></Relationships>
</file>

<file path=ppt/slideLayouts/_rels/slideLayout564.xml.rels><?xml version="1.0" encoding="UTF-8" standalone="yes"?>
<Relationships xmlns="http://schemas.openxmlformats.org/package/2006/relationships"><Relationship Id="rId3" Type="http://schemas.openxmlformats.org/officeDocument/2006/relationships/slideMaster" Target="../slideMasters/slideMaster13.xml"/><Relationship Id="rId7" Type="http://schemas.openxmlformats.org/officeDocument/2006/relationships/image" Target="../media/image11.png"/><Relationship Id="rId2" Type="http://schemas.openxmlformats.org/officeDocument/2006/relationships/tags" Target="../tags/tag1010.xml"/><Relationship Id="rId1" Type="http://schemas.openxmlformats.org/officeDocument/2006/relationships/vmlDrawing" Target="../drawings/vmlDrawing532.vml"/><Relationship Id="rId6" Type="http://schemas.openxmlformats.org/officeDocument/2006/relationships/image" Target="../media/image27.png"/><Relationship Id="rId5" Type="http://schemas.openxmlformats.org/officeDocument/2006/relationships/image" Target="../media/image4.emf"/><Relationship Id="rId4" Type="http://schemas.openxmlformats.org/officeDocument/2006/relationships/oleObject" Target="../embeddings/oleObject532.bin"/></Relationships>
</file>

<file path=ppt/slideLayouts/_rels/slideLayout56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11.xml"/><Relationship Id="rId7" Type="http://schemas.openxmlformats.org/officeDocument/2006/relationships/image" Target="../media/image4.emf"/><Relationship Id="rId2" Type="http://schemas.openxmlformats.org/officeDocument/2006/relationships/vmlDrawing" Target="../drawings/vmlDrawing533.vml"/><Relationship Id="rId1" Type="http://schemas.openxmlformats.org/officeDocument/2006/relationships/themeOverride" Target="../theme/themeOverride269.xml"/><Relationship Id="rId6" Type="http://schemas.openxmlformats.org/officeDocument/2006/relationships/oleObject" Target="../embeddings/oleObject533.bin"/><Relationship Id="rId5" Type="http://schemas.openxmlformats.org/officeDocument/2006/relationships/slideMaster" Target="../slideMasters/slideMaster13.xml"/><Relationship Id="rId4" Type="http://schemas.openxmlformats.org/officeDocument/2006/relationships/tags" Target="../tags/tag1012.xml"/></Relationships>
</file>

<file path=ppt/slideLayouts/_rels/slideLayout566.xml.rels><?xml version="1.0" encoding="UTF-8" standalone="yes"?>
<Relationships xmlns="http://schemas.openxmlformats.org/package/2006/relationships"><Relationship Id="rId3" Type="http://schemas.openxmlformats.org/officeDocument/2006/relationships/tags" Target="../tags/tag1013.xml"/><Relationship Id="rId7" Type="http://schemas.openxmlformats.org/officeDocument/2006/relationships/image" Target="../media/image7.png"/><Relationship Id="rId2" Type="http://schemas.openxmlformats.org/officeDocument/2006/relationships/vmlDrawing" Target="../drawings/vmlDrawing534.vml"/><Relationship Id="rId1" Type="http://schemas.openxmlformats.org/officeDocument/2006/relationships/themeOverride" Target="../theme/themeOverride270.xml"/><Relationship Id="rId6" Type="http://schemas.openxmlformats.org/officeDocument/2006/relationships/image" Target="../media/image4.emf"/><Relationship Id="rId5" Type="http://schemas.openxmlformats.org/officeDocument/2006/relationships/oleObject" Target="../embeddings/oleObject534.bin"/><Relationship Id="rId4" Type="http://schemas.openxmlformats.org/officeDocument/2006/relationships/slideMaster" Target="../slideMasters/slideMaster13.xml"/></Relationships>
</file>

<file path=ppt/slideLayouts/_rels/slideLayout567.xml.rels><?xml version="1.0" encoding="UTF-8" standalone="yes"?>
<Relationships xmlns="http://schemas.openxmlformats.org/package/2006/relationships"><Relationship Id="rId3" Type="http://schemas.openxmlformats.org/officeDocument/2006/relationships/tags" Target="../tags/tag1014.xml"/><Relationship Id="rId7" Type="http://schemas.openxmlformats.org/officeDocument/2006/relationships/image" Target="../media/image7.png"/><Relationship Id="rId2" Type="http://schemas.openxmlformats.org/officeDocument/2006/relationships/vmlDrawing" Target="../drawings/vmlDrawing535.vml"/><Relationship Id="rId1" Type="http://schemas.openxmlformats.org/officeDocument/2006/relationships/themeOverride" Target="../theme/themeOverride271.xml"/><Relationship Id="rId6" Type="http://schemas.openxmlformats.org/officeDocument/2006/relationships/image" Target="../media/image4.emf"/><Relationship Id="rId5" Type="http://schemas.openxmlformats.org/officeDocument/2006/relationships/oleObject" Target="../embeddings/oleObject535.bin"/><Relationship Id="rId4" Type="http://schemas.openxmlformats.org/officeDocument/2006/relationships/slideMaster" Target="../slideMasters/slideMaster13.xml"/></Relationships>
</file>

<file path=ppt/slideLayouts/_rels/slideLayout568.xml.rels><?xml version="1.0" encoding="UTF-8" standalone="yes"?>
<Relationships xmlns="http://schemas.openxmlformats.org/package/2006/relationships"><Relationship Id="rId3" Type="http://schemas.openxmlformats.org/officeDocument/2006/relationships/slideMaster" Target="../slideMasters/slideMaster13.xml"/><Relationship Id="rId7" Type="http://schemas.openxmlformats.org/officeDocument/2006/relationships/image" Target="../media/image11.png"/><Relationship Id="rId2" Type="http://schemas.openxmlformats.org/officeDocument/2006/relationships/tags" Target="../tags/tag1015.xml"/><Relationship Id="rId1" Type="http://schemas.openxmlformats.org/officeDocument/2006/relationships/vmlDrawing" Target="../drawings/vmlDrawing536.vml"/><Relationship Id="rId6" Type="http://schemas.openxmlformats.org/officeDocument/2006/relationships/image" Target="../media/image27.png"/><Relationship Id="rId5" Type="http://schemas.openxmlformats.org/officeDocument/2006/relationships/image" Target="../media/image4.emf"/><Relationship Id="rId4" Type="http://schemas.openxmlformats.org/officeDocument/2006/relationships/oleObject" Target="../embeddings/oleObject536.bin"/></Relationships>
</file>

<file path=ppt/slideLayouts/_rels/slideLayout569.xml.rels><?xml version="1.0" encoding="UTF-8" standalone="yes"?>
<Relationships xmlns="http://schemas.openxmlformats.org/package/2006/relationships"><Relationship Id="rId3" Type="http://schemas.openxmlformats.org/officeDocument/2006/relationships/slideMaster" Target="../slideMasters/slideMaster13.xml"/><Relationship Id="rId7" Type="http://schemas.openxmlformats.org/officeDocument/2006/relationships/image" Target="../media/image18.png"/><Relationship Id="rId2" Type="http://schemas.openxmlformats.org/officeDocument/2006/relationships/tags" Target="../tags/tag1016.xml"/><Relationship Id="rId1" Type="http://schemas.openxmlformats.org/officeDocument/2006/relationships/vmlDrawing" Target="../drawings/vmlDrawing537.vml"/><Relationship Id="rId6" Type="http://schemas.openxmlformats.org/officeDocument/2006/relationships/image" Target="../media/image29.png"/><Relationship Id="rId5" Type="http://schemas.openxmlformats.org/officeDocument/2006/relationships/image" Target="../media/image4.emf"/><Relationship Id="rId4" Type="http://schemas.openxmlformats.org/officeDocument/2006/relationships/oleObject" Target="../embeddings/oleObject537.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itle 6">
            <a:extLst>
              <a:ext uri="{FF2B5EF4-FFF2-40B4-BE49-F238E27FC236}">
                <a16:creationId xmlns:a16="http://schemas.microsoft.com/office/drawing/2014/main" id="{88EDE8B4-5B69-416C-A590-47339982652B}"/>
              </a:ext>
            </a:extLst>
          </p:cNvPr>
          <p:cNvSpPr>
            <a:spLocks noGrp="1"/>
          </p:cNvSpPr>
          <p:nvPr>
            <p:ph type="title"/>
          </p:nvPr>
        </p:nvSpPr>
        <p:spPr>
          <a:xfrm>
            <a:off x="0" y="-1"/>
            <a:ext cx="12192000" cy="990601"/>
          </a:xfrm>
        </p:spPr>
        <p:txBody>
          <a:bodyPr>
            <a:normAutofit/>
          </a:bodyPr>
          <a:lstStyle>
            <a:lvl1pPr algn="l">
              <a:defRPr sz="3200" b="1" cap="none" baseline="0">
                <a:solidFill>
                  <a:schemeClr val="bg1"/>
                </a:solidFill>
                <a:latin typeface="Century Gothic" panose="020B0502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35DA6EA4-E608-0042-8FAC-4CB90C6F7305}"/>
              </a:ext>
            </a:extLst>
          </p:cNvPr>
          <p:cNvSpPr>
            <a:spLocks noGrp="1"/>
          </p:cNvSpPr>
          <p:nvPr>
            <p:ph type="sldNum" sz="quarter" idx="12"/>
          </p:nvPr>
        </p:nvSpPr>
        <p:spPr>
          <a:xfrm>
            <a:off x="8610600" y="6311900"/>
            <a:ext cx="2743200" cy="365125"/>
          </a:xfrm>
        </p:spPr>
        <p:txBody>
          <a:bodyPr/>
          <a:lstStyle>
            <a:lvl1pPr>
              <a:defRPr sz="1000" b="0" i="0" baseline="0"/>
            </a:lvl1pPr>
          </a:lstStyle>
          <a:p>
            <a:pPr>
              <a:defRPr/>
            </a:pPr>
            <a:fld id="{29D5AE12-B930-44C6-8543-993AE28FDEC0}" type="slidenum">
              <a:rPr lang="en-US" altLang="en-US" smtClean="0"/>
              <a:pPr>
                <a:defRPr/>
              </a:pPr>
              <a:t>‹#›</a:t>
            </a:fld>
            <a:endParaRPr lang="en-US" altLang="en-US"/>
          </a:p>
        </p:txBody>
      </p:sp>
    </p:spTree>
    <p:extLst>
      <p:ext uri="{BB962C8B-B14F-4D97-AF65-F5344CB8AC3E}">
        <p14:creationId xmlns:p14="http://schemas.microsoft.com/office/powerpoint/2010/main" val="73977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6C9638"/>
          </a:solidFill>
        </p:spPr>
        <p:txBody>
          <a:bodyPr>
            <a:normAutofit/>
          </a:bodyPr>
          <a:lstStyle>
            <a:lvl1pPr>
              <a:defRPr sz="32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sz="1000" b="0" i="0" baseline="0"/>
            </a:lvl1pPr>
          </a:lstStyle>
          <a:p>
            <a:pPr>
              <a:defRPr/>
            </a:pPr>
            <a:fld id="{29D5AE12-B930-44C6-8543-993AE28FDEC0}" type="slidenum">
              <a:rPr lang="en-US" altLang="en-US" smtClean="0"/>
              <a:pPr>
                <a:defRPr/>
              </a:pPr>
              <a:t>‹#›</a:t>
            </a:fld>
            <a:endParaRPr lang="en-US" altLang="en-US"/>
          </a:p>
        </p:txBody>
      </p:sp>
    </p:spTree>
    <p:extLst>
      <p:ext uri="{BB962C8B-B14F-4D97-AF65-F5344CB8AC3E}">
        <p14:creationId xmlns:p14="http://schemas.microsoft.com/office/powerpoint/2010/main" val="4062895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3C5B63"/>
          </a:solidFill>
        </p:spPr>
        <p:txBody>
          <a:bodyPr anchor="ctr" anchorCtr="0">
            <a:normAutofit/>
          </a:bodyPr>
          <a:lstStyle>
            <a:lvl1pPr fontAlgn="ctr">
              <a:defRPr sz="5200"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96024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6C9638"/>
          </a:solidFill>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pPr>
              <a:defRPr/>
            </a:pPr>
            <a:fld id="{29D5AE12-B930-44C6-8543-993AE28FDEC0}" type="slidenum">
              <a:rPr lang="en-US" altLang="en-US" smtClean="0"/>
              <a:pPr>
                <a:defRPr/>
              </a:pPr>
              <a:t>‹#›</a:t>
            </a:fld>
            <a:endParaRPr lang="en-US" altLang="en-US"/>
          </a:p>
        </p:txBody>
      </p:sp>
    </p:spTree>
    <p:extLst>
      <p:ext uri="{BB962C8B-B14F-4D97-AF65-F5344CB8AC3E}">
        <p14:creationId xmlns:p14="http://schemas.microsoft.com/office/powerpoint/2010/main" val="2378383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9D5AE12-B930-44C6-8543-993AE28FDEC0}" type="slidenum">
              <a:rPr lang="en-US" altLang="en-US" smtClean="0"/>
              <a:pPr>
                <a:defRPr/>
              </a:pPr>
              <a:t>‹#›</a:t>
            </a:fld>
            <a:endParaRPr lang="en-US" altLang="en-US"/>
          </a:p>
        </p:txBody>
      </p:sp>
    </p:spTree>
    <p:extLst>
      <p:ext uri="{BB962C8B-B14F-4D97-AF65-F5344CB8AC3E}">
        <p14:creationId xmlns:p14="http://schemas.microsoft.com/office/powerpoint/2010/main" val="4018313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6" name="Google Shape;16;p15"/>
          <p:cNvSpPr>
            <a:spLocks noGrp="1"/>
          </p:cNvSpPr>
          <p:nvPr>
            <p:ph type="pic" idx="2"/>
          </p:nvPr>
        </p:nvSpPr>
        <p:spPr>
          <a:xfrm>
            <a:off x="0" y="0"/>
            <a:ext cx="12192000" cy="48768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15"/>
          <p:cNvSpPr/>
          <p:nvPr/>
        </p:nvSpPr>
        <p:spPr>
          <a:xfrm>
            <a:off x="0" y="4764500"/>
            <a:ext cx="12192000" cy="2093500"/>
          </a:xfrm>
          <a:prstGeom prst="rect">
            <a:avLst/>
          </a:prstGeom>
          <a:solidFill>
            <a:srgbClr val="8EB3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8;p15"/>
          <p:cNvSpPr txBox="1">
            <a:spLocks noGrp="1"/>
          </p:cNvSpPr>
          <p:nvPr>
            <p:ph type="ctrTitle"/>
          </p:nvPr>
        </p:nvSpPr>
        <p:spPr>
          <a:xfrm>
            <a:off x="616634" y="4764500"/>
            <a:ext cx="10958732" cy="117472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5400"/>
              <a:buFont typeface="Lustria"/>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5"/>
          <p:cNvSpPr txBox="1">
            <a:spLocks noGrp="1"/>
          </p:cNvSpPr>
          <p:nvPr>
            <p:ph type="subTitle" idx="1"/>
          </p:nvPr>
        </p:nvSpPr>
        <p:spPr>
          <a:xfrm>
            <a:off x="616633" y="5996207"/>
            <a:ext cx="10958731" cy="53386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800"/>
              <a:buNone/>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44081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20"/>
        <p:cNvGrpSpPr/>
        <p:nvPr/>
      </p:nvGrpSpPr>
      <p:grpSpPr>
        <a:xfrm>
          <a:off x="0" y="0"/>
          <a:ext cx="0" cy="0"/>
          <a:chOff x="0" y="0"/>
          <a:chExt cx="0" cy="0"/>
        </a:xfrm>
      </p:grpSpPr>
      <p:sp>
        <p:nvSpPr>
          <p:cNvPr id="21" name="Google Shape;21;p16"/>
          <p:cNvSpPr txBox="1">
            <a:spLocks noGrp="1"/>
          </p:cNvSpPr>
          <p:nvPr>
            <p:ph type="body" idx="1"/>
          </p:nvPr>
        </p:nvSpPr>
        <p:spPr>
          <a:xfrm>
            <a:off x="838200" y="146519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16"/>
          <p:cNvSpPr txBox="1">
            <a:spLocks noGrp="1"/>
          </p:cNvSpPr>
          <p:nvPr>
            <p:ph type="body" idx="2"/>
          </p:nvPr>
        </p:nvSpPr>
        <p:spPr>
          <a:xfrm>
            <a:off x="6172200" y="146519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6" name="Google Shape;26;p16"/>
          <p:cNvSpPr/>
          <p:nvPr/>
        </p:nvSpPr>
        <p:spPr>
          <a:xfrm>
            <a:off x="0" y="0"/>
            <a:ext cx="12192000" cy="1103244"/>
          </a:xfrm>
          <a:prstGeom prst="rect">
            <a:avLst/>
          </a:prstGeom>
          <a:solidFill>
            <a:srgbClr val="8EB3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 name="Google Shape;27;p16"/>
          <p:cNvSpPr txBox="1">
            <a:spLocks noGrp="1"/>
          </p:cNvSpPr>
          <p:nvPr>
            <p:ph type="title"/>
          </p:nvPr>
        </p:nvSpPr>
        <p:spPr>
          <a:xfrm>
            <a:off x="838200" y="365126"/>
            <a:ext cx="10515600" cy="73811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400"/>
              <a:buFont typeface="Lustria"/>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8" name="Google Shape;28;p16"/>
          <p:cNvPicPr preferRelativeResize="0"/>
          <p:nvPr/>
        </p:nvPicPr>
        <p:blipFill rotWithShape="1">
          <a:blip r:embed="rId2">
            <a:alphaModFix/>
          </a:blip>
          <a:srcRect/>
          <a:stretch/>
        </p:blipFill>
        <p:spPr>
          <a:xfrm>
            <a:off x="11151924" y="282159"/>
            <a:ext cx="403752" cy="560766"/>
          </a:xfrm>
          <a:prstGeom prst="rect">
            <a:avLst/>
          </a:prstGeom>
          <a:noFill/>
          <a:ln>
            <a:noFill/>
          </a:ln>
        </p:spPr>
      </p:pic>
    </p:spTree>
    <p:extLst>
      <p:ext uri="{BB962C8B-B14F-4D97-AF65-F5344CB8AC3E}">
        <p14:creationId xmlns:p14="http://schemas.microsoft.com/office/powerpoint/2010/main" val="4293629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29"/>
        <p:cNvGrpSpPr/>
        <p:nvPr/>
      </p:nvGrpSpPr>
      <p:grpSpPr>
        <a:xfrm>
          <a:off x="0" y="0"/>
          <a:ext cx="0" cy="0"/>
          <a:chOff x="0" y="0"/>
          <a:chExt cx="0" cy="0"/>
        </a:xfrm>
      </p:grpSpPr>
      <p:sp>
        <p:nvSpPr>
          <p:cNvPr id="30" name="Google Shape;30;p17"/>
          <p:cNvSpPr/>
          <p:nvPr/>
        </p:nvSpPr>
        <p:spPr>
          <a:xfrm>
            <a:off x="0" y="0"/>
            <a:ext cx="5964900" cy="2057400"/>
          </a:xfrm>
          <a:prstGeom prst="rect">
            <a:avLst/>
          </a:prstGeom>
          <a:solidFill>
            <a:srgbClr val="8EB3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31;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Lustria"/>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7"/>
          <p:cNvSpPr txBox="1">
            <a:spLocks noGrp="1"/>
          </p:cNvSpPr>
          <p:nvPr>
            <p:ph type="body" idx="1"/>
          </p:nvPr>
        </p:nvSpPr>
        <p:spPr>
          <a:xfrm>
            <a:off x="839788" y="2249214"/>
            <a:ext cx="3932237" cy="36197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Font typeface="Arial"/>
              <a:buNone/>
              <a:defRPr sz="1600"/>
            </a:lvl1pPr>
            <a:lvl2pPr marL="914400" lvl="1" indent="-317500" algn="l">
              <a:lnSpc>
                <a:spcPct val="90000"/>
              </a:lnSpc>
              <a:spcBef>
                <a:spcPts val="500"/>
              </a:spcBef>
              <a:spcAft>
                <a:spcPts val="0"/>
              </a:spcAft>
              <a:buClr>
                <a:schemeClr val="dk1"/>
              </a:buClr>
              <a:buSzPts val="1400"/>
              <a:buFont typeface="Arial"/>
              <a:buChar char="•"/>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3" name="Google Shape;3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07721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681079-9D46-A546-97C8-79BA22AC3B17}"/>
              </a:ext>
            </a:extLst>
          </p:cNvPr>
          <p:cNvSpPr>
            <a:spLocks noGrp="1"/>
          </p:cNvSpPr>
          <p:nvPr>
            <p:ph sz="half" idx="1"/>
          </p:nvPr>
        </p:nvSpPr>
        <p:spPr>
          <a:xfrm>
            <a:off x="838200" y="146519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35CC31-BDA7-4B40-A915-D0CE351BB7C7}"/>
              </a:ext>
            </a:extLst>
          </p:cNvPr>
          <p:cNvSpPr>
            <a:spLocks noGrp="1"/>
          </p:cNvSpPr>
          <p:nvPr>
            <p:ph sz="half" idx="2"/>
          </p:nvPr>
        </p:nvSpPr>
        <p:spPr>
          <a:xfrm>
            <a:off x="6172200" y="146519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76B9851-6204-AA48-8B59-C48FA6920B95}"/>
              </a:ext>
            </a:extLst>
          </p:cNvPr>
          <p:cNvSpPr>
            <a:spLocks noGrp="1"/>
          </p:cNvSpPr>
          <p:nvPr>
            <p:ph type="dt" sz="half" idx="10"/>
          </p:nvPr>
        </p:nvSpPr>
        <p:spPr/>
        <p:txBody>
          <a:bodyPr/>
          <a:lstStyle/>
          <a:p>
            <a:fld id="{A9436BEB-52F2-2D43-94C5-CEAF4EFBEED9}" type="datetime1">
              <a:rPr lang="en-US" smtClean="0"/>
              <a:t>12/7/2021</a:t>
            </a:fld>
            <a:endParaRPr lang="en-US"/>
          </a:p>
        </p:txBody>
      </p:sp>
      <p:sp>
        <p:nvSpPr>
          <p:cNvPr id="6" name="Footer Placeholder 5">
            <a:extLst>
              <a:ext uri="{FF2B5EF4-FFF2-40B4-BE49-F238E27FC236}">
                <a16:creationId xmlns:a16="http://schemas.microsoft.com/office/drawing/2014/main" id="{1CBE8722-AB10-2A41-BA55-744E9E7DA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F6E0A2-6707-EB43-85C1-60DD5FD22903}"/>
              </a:ext>
            </a:extLst>
          </p:cNvPr>
          <p:cNvSpPr>
            <a:spLocks noGrp="1"/>
          </p:cNvSpPr>
          <p:nvPr>
            <p:ph type="sldNum" sz="quarter" idx="12"/>
          </p:nvPr>
        </p:nvSpPr>
        <p:spPr/>
        <p:txBody>
          <a:bodyPr/>
          <a:lstStyle/>
          <a:p>
            <a:fld id="{E747F19B-156D-8F40-B93E-B5B3A5A96E84}" type="slidenum">
              <a:rPr lang="en-US" smtClean="0"/>
              <a:t>‹#›</a:t>
            </a:fld>
            <a:endParaRPr lang="en-US"/>
          </a:p>
        </p:txBody>
      </p:sp>
      <p:sp>
        <p:nvSpPr>
          <p:cNvPr id="9" name="Rectangle 8">
            <a:extLst>
              <a:ext uri="{FF2B5EF4-FFF2-40B4-BE49-F238E27FC236}">
                <a16:creationId xmlns:a16="http://schemas.microsoft.com/office/drawing/2014/main" id="{2B3270FE-960E-DD41-9DEE-1421AAC1FEDB}"/>
              </a:ext>
            </a:extLst>
          </p:cNvPr>
          <p:cNvSpPr/>
          <p:nvPr userDrawn="1"/>
        </p:nvSpPr>
        <p:spPr>
          <a:xfrm>
            <a:off x="0" y="0"/>
            <a:ext cx="12192000" cy="1103244"/>
          </a:xfrm>
          <a:prstGeom prst="rect">
            <a:avLst/>
          </a:prstGeom>
          <a:solidFill>
            <a:srgbClr val="8EB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1764F74-74E2-2A43-900F-5B84FAAA7F1A}"/>
              </a:ext>
            </a:extLst>
          </p:cNvPr>
          <p:cNvSpPr>
            <a:spLocks noGrp="1"/>
          </p:cNvSpPr>
          <p:nvPr>
            <p:ph type="title"/>
          </p:nvPr>
        </p:nvSpPr>
        <p:spPr>
          <a:xfrm>
            <a:off x="838200" y="365126"/>
            <a:ext cx="10515600" cy="738118"/>
          </a:xfrm>
        </p:spPr>
        <p:txBody>
          <a:bodyPr/>
          <a:lstStyle>
            <a:lvl1pPr>
              <a:defRPr>
                <a:solidFill>
                  <a:schemeClr val="bg1"/>
                </a:solidFill>
              </a:defRPr>
            </a:lvl1pPr>
          </a:lstStyle>
          <a:p>
            <a:r>
              <a:rPr lang="en-US" dirty="0"/>
              <a:t>Click to edit Master title style</a:t>
            </a:r>
          </a:p>
        </p:txBody>
      </p:sp>
      <p:pic>
        <p:nvPicPr>
          <p:cNvPr id="19" name="Picture 18">
            <a:extLst>
              <a:ext uri="{FF2B5EF4-FFF2-40B4-BE49-F238E27FC236}">
                <a16:creationId xmlns:a16="http://schemas.microsoft.com/office/drawing/2014/main" id="{84C65E93-1005-5E4D-A298-85A058D03BD4}"/>
              </a:ext>
            </a:extLst>
          </p:cNvPr>
          <p:cNvPicPr>
            <a:picLocks noChangeAspect="1"/>
          </p:cNvPicPr>
          <p:nvPr userDrawn="1"/>
        </p:nvPicPr>
        <p:blipFill>
          <a:blip r:embed="rId2"/>
          <a:stretch>
            <a:fillRect/>
          </a:stretch>
        </p:blipFill>
        <p:spPr>
          <a:xfrm>
            <a:off x="11151924" y="282159"/>
            <a:ext cx="403752" cy="560766"/>
          </a:xfrm>
          <a:prstGeom prst="rect">
            <a:avLst/>
          </a:prstGeom>
        </p:spPr>
      </p:pic>
    </p:spTree>
    <p:extLst>
      <p:ext uri="{BB962C8B-B14F-4D97-AF65-F5344CB8AC3E}">
        <p14:creationId xmlns:p14="http://schemas.microsoft.com/office/powerpoint/2010/main" val="3695525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spTree>
      <p:nvGrpSpPr>
        <p:cNvPr id="1" name="Shape 36"/>
        <p:cNvGrpSpPr/>
        <p:nvPr/>
      </p:nvGrpSpPr>
      <p:grpSpPr>
        <a:xfrm>
          <a:off x="0" y="0"/>
          <a:ext cx="0" cy="0"/>
          <a:chOff x="0" y="0"/>
          <a:chExt cx="0" cy="0"/>
        </a:xfrm>
      </p:grpSpPr>
      <p:sp>
        <p:nvSpPr>
          <p:cNvPr id="37" name="Google Shape;37;p18"/>
          <p:cNvSpPr/>
          <p:nvPr/>
        </p:nvSpPr>
        <p:spPr>
          <a:xfrm>
            <a:off x="7195764" y="0"/>
            <a:ext cx="5023945" cy="2057400"/>
          </a:xfrm>
          <a:prstGeom prst="rect">
            <a:avLst/>
          </a:prstGeom>
          <a:solidFill>
            <a:srgbClr val="8EB3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 name="Google Shape;38;p18"/>
          <p:cNvSpPr txBox="1">
            <a:spLocks noGrp="1"/>
          </p:cNvSpPr>
          <p:nvPr>
            <p:ph type="title"/>
          </p:nvPr>
        </p:nvSpPr>
        <p:spPr>
          <a:xfrm>
            <a:off x="8035552"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Lustria"/>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8"/>
          <p:cNvSpPr txBox="1">
            <a:spLocks noGrp="1"/>
          </p:cNvSpPr>
          <p:nvPr>
            <p:ph type="body" idx="1"/>
          </p:nvPr>
        </p:nvSpPr>
        <p:spPr>
          <a:xfrm>
            <a:off x="8035552" y="2249214"/>
            <a:ext cx="3932237" cy="36197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Font typeface="Arial"/>
              <a:buNone/>
              <a:defRPr sz="1600"/>
            </a:lvl1pPr>
            <a:lvl2pPr marL="914400" lvl="1" indent="-317500" algn="l">
              <a:lnSpc>
                <a:spcPct val="90000"/>
              </a:lnSpc>
              <a:spcBef>
                <a:spcPts val="500"/>
              </a:spcBef>
              <a:spcAft>
                <a:spcPts val="0"/>
              </a:spcAft>
              <a:buClr>
                <a:schemeClr val="dk1"/>
              </a:buClr>
              <a:buSzPts val="1400"/>
              <a:buFont typeface="Arial"/>
              <a:buChar char="•"/>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0" name="Google Shape;4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3" name="Google Shape;43;p18"/>
          <p:cNvSpPr>
            <a:spLocks noGrp="1"/>
          </p:cNvSpPr>
          <p:nvPr>
            <p:ph type="pic" idx="2"/>
          </p:nvPr>
        </p:nvSpPr>
        <p:spPr>
          <a:xfrm>
            <a:off x="27709" y="1"/>
            <a:ext cx="7168055" cy="6857999"/>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40122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Date</a:t>
            </a:r>
          </a:p>
        </p:txBody>
      </p:sp>
      <p:sp>
        <p:nvSpPr>
          <p:cNvPr id="2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pic>
        <p:nvPicPr>
          <p:cNvPr id="29" name="Picture 2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064050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Mono-color White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1949231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2222599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Mono-color White_Section Header">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8" name="think-cell Slide" r:id="rId5" imgW="286" imgH="286" progId="TCLayout.ActiveDocument.1">
                  <p:embed/>
                </p:oleObj>
              </mc:Choice>
              <mc:Fallback>
                <p:oleObj name="think-cell Slide" r:id="rId5" imgW="286" imgH="286"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5" name="Picture 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9221275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ono-color White_Two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2" name="think-cell Slide" r:id="rId5" imgW="286" imgH="286" progId="TCLayout.ActiveDocument.1">
                  <p:embed/>
                </p:oleObj>
              </mc:Choice>
              <mc:Fallback>
                <p:oleObj name="think-cell Slide" r:id="rId5" imgW="286" imgH="286"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25878"/>
            <a:ext cx="12192000" cy="6873240"/>
          </a:xfrm>
          <a:prstGeom prst="rect">
            <a:avLst/>
          </a:prstGeom>
        </p:spPr>
      </p:pic>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571799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ono-color White_Three Content">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6" name="think-cell Slide" r:id="rId5" imgW="286" imgH="286" progId="TCLayout.ActiveDocument.1">
                  <p:embed/>
                </p:oleObj>
              </mc:Choice>
              <mc:Fallback>
                <p:oleObj name="think-cell Slide" r:id="rId5" imgW="286" imgH="286" progId="TCLayout.ActiveDocument.1">
                  <p:embed/>
                  <p:pic>
                    <p:nvPicPr>
                      <p:cNvPr id="12" name="Object 1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8715368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ono-color White_Comparison">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0" name="think-cell Slide" r:id="rId5" imgW="286" imgH="286" progId="TCLayout.ActiveDocument.1">
                  <p:embed/>
                </p:oleObj>
              </mc:Choice>
              <mc:Fallback>
                <p:oleObj name="think-cell Slide" r:id="rId5" imgW="286" imgH="286" progId="TCLayout.ActiveDocument.1">
                  <p:embed/>
                  <p:pic>
                    <p:nvPicPr>
                      <p:cNvPr id="12" name="Object 1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6492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no-color White_Title Only">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586674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
        <p:nvSpPr>
          <p:cNvPr id="15"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Tree>
    <p:extLst>
      <p:ext uri="{BB962C8B-B14F-4D97-AF65-F5344CB8AC3E}">
        <p14:creationId xmlns:p14="http://schemas.microsoft.com/office/powerpoint/2010/main" val="28267922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ono-color White_Blank">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37396338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4296991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ono-color White_Content with Caption">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2" name="think-cell Slide" r:id="rId5" imgW="286" imgH="286" progId="TCLayout.ActiveDocument.1">
                  <p:embed/>
                </p:oleObj>
              </mc:Choice>
              <mc:Fallback>
                <p:oleObj name="think-cell Slide" r:id="rId5" imgW="286" imgH="286" progId="TCLayout.ActiveDocument.1">
                  <p:embed/>
                  <p:pic>
                    <p:nvPicPr>
                      <p:cNvPr id="15" name="Object 1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9" name="Picture 1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050268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ono-color White_Picture with Caption">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6" name="think-cell Slide" r:id="rId5" imgW="286" imgH="286" progId="TCLayout.ActiveDocument.1">
                  <p:embed/>
                </p:oleObj>
              </mc:Choice>
              <mc:Fallback>
                <p:oleObj name="think-cell Slide" r:id="rId5" imgW="286" imgH="286" progId="TCLayout.ActiveDocument.1">
                  <p:embed/>
                  <p:pic>
                    <p:nvPicPr>
                      <p:cNvPr id="10" name="Object 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5" name="Picture 1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5031952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ono-color Pale Gold_Title Slide">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0"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3255888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Mono-color Pale Gold_Title and Content">
    <p:bg>
      <p:bgPr>
        <a:solidFill>
          <a:srgbClr val="FFDAA2"/>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4"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7623025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Mono-color Pale Gold_Section Header">
    <p:bg>
      <p:bgPr>
        <a:solidFill>
          <a:srgbClr val="FFDA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6"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5304086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no-color Pale Gold_Two Content">
    <p:bg>
      <p:bgPr>
        <a:solidFill>
          <a:srgbClr val="FFDAA2"/>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38"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1"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6510146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ono-color Pale Gold_Three Content">
    <p:bg>
      <p:bgPr>
        <a:solidFill>
          <a:srgbClr val="FFDAA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6084427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no-color Pale Gold_Comparison">
    <p:bg>
      <p:bgPr>
        <a:solidFill>
          <a:srgbClr val="FFDAA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6"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5410269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ono-color Pale Gold_Title Only">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6976532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solidFill>
                  <a:srgbClr val="2A3C50"/>
                </a:solidFill>
                <a:latin typeface="+mj-lt"/>
                <a:ea typeface="+mj-ea"/>
                <a:cs typeface="+mj-cs"/>
                <a:sym typeface="+mj-lt"/>
              </a:defRPr>
            </a:lvl1pPr>
          </a:lstStyle>
          <a:p>
            <a:r>
              <a:rPr lang="en-US"/>
              <a:t>Click to add title</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784063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ono-color Pale Gold_Blank">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5929059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ono-color Pale Gold_Content with Caption">
    <p:bg>
      <p:bgPr>
        <a:solidFill>
          <a:srgbClr val="FFDAA2"/>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58"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1970904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ono-color Pale Gold_Picture with Caption">
    <p:bg>
      <p:bgPr>
        <a:solidFill>
          <a:srgbClr val="FFDAA2"/>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2"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5335831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Mono-color Gold_Title Slide">
    <p:bg>
      <p:bgPr>
        <a:solidFill>
          <a:schemeClr val="accent3"/>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6"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9" name="Picture 8">
            <a:extLst>
              <a:ext uri="{FF2B5EF4-FFF2-40B4-BE49-F238E27FC236}">
                <a16:creationId xmlns:a16="http://schemas.microsoft.com/office/drawing/2014/main" id="{13FD4194-852C-DF42-8F80-863269456E2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rgbClr val="FBAD22"/>
          </a:solidFill>
        </p:spPr>
      </p:pic>
    </p:spTree>
    <p:extLst>
      <p:ext uri="{BB962C8B-B14F-4D97-AF65-F5344CB8AC3E}">
        <p14:creationId xmlns:p14="http://schemas.microsoft.com/office/powerpoint/2010/main" val="3208896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Mono-color Gold_Title and Content">
    <p:bg>
      <p:bgPr>
        <a:solidFill>
          <a:schemeClr val="accent3"/>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0"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9741693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Mono-color Gold_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1"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6085448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ono-color Gold_Two Content">
    <p:bg>
      <p:bgPr>
        <a:solidFill>
          <a:schemeClr val="accent3"/>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4275484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ono-color Gold_Three Content">
    <p:bg>
      <p:bgPr>
        <a:solidFill>
          <a:schemeClr val="accent3"/>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7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5" name="TextBox 14">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6063770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ono-color Gold_Title only">
    <p:bg>
      <p:bgPr>
        <a:solidFill>
          <a:schemeClr val="accent3"/>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8322100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2"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1107963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ono-color Gold_Blank">
    <p:bg>
      <p:bgPr>
        <a:solidFill>
          <a:schemeClr val="accent3"/>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3278834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26"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0"/>
            <a:ext cx="1482051" cy="138499"/>
          </a:xfrm>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1085957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ono-color Gold_Comparison">
    <p:bg>
      <p:bgPr>
        <a:solidFill>
          <a:schemeClr val="accent3"/>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50"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40506912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Mono-color Gold_Content with Caption">
    <p:bg>
      <p:bgPr>
        <a:solidFill>
          <a:schemeClr val="accent3"/>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7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9" name="TextBox 8"/>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1"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2"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6259675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ono-color Gold_Picture with Caption">
    <p:bg>
      <p:bgPr>
        <a:solidFill>
          <a:schemeClr val="accent3"/>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69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8" name="TextBox 7"/>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786875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Mono-color Blue_Title Slide">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2310055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2"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bg1"/>
                </a:solidFill>
                <a:latin typeface="+mj-lt"/>
                <a:ea typeface="+mj-ea"/>
                <a:cs typeface="+mj-cs"/>
                <a:sym typeface="+mj-lt"/>
              </a:defRPr>
            </a:lvl1pPr>
          </a:lstStyle>
          <a:p>
            <a:r>
              <a:rPr lang="en-US"/>
              <a:t>Title in Title Case</a:t>
            </a:r>
          </a:p>
        </p:txBody>
      </p:sp>
      <p:pic>
        <p:nvPicPr>
          <p:cNvPr id="8" name="Picture 7">
            <a:extLst>
              <a:ext uri="{FF2B5EF4-FFF2-40B4-BE49-F238E27FC236}">
                <a16:creationId xmlns:a16="http://schemas.microsoft.com/office/drawing/2014/main" id="{066FF4B8-010A-B047-A4A2-CECC568B8DA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accent1"/>
          </a:solidFill>
        </p:spPr>
      </p:pic>
    </p:spTree>
    <p:extLst>
      <p:ext uri="{BB962C8B-B14F-4D97-AF65-F5344CB8AC3E}">
        <p14:creationId xmlns:p14="http://schemas.microsoft.com/office/powerpoint/2010/main" val="625901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Mono-color Blue_Title and Content">
    <p:bg>
      <p:bgPr>
        <a:solidFill>
          <a:schemeClr val="accent1"/>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extLst>
              <p:ext uri="{D42A27DB-BD31-4B8C-83A1-F6EECF244321}">
                <p14:modId xmlns:p14="http://schemas.microsoft.com/office/powerpoint/2010/main" val="15376429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46"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7" name="TextBox 6"/>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516907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Mono-color Blue_Section Header">
    <p:bg>
      <p:bgPr>
        <a:solidFill>
          <a:schemeClr val="accent1"/>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3"/>
            </p:custDataLst>
            <p:extLst>
              <p:ext uri="{D42A27DB-BD31-4B8C-83A1-F6EECF244321}">
                <p14:modId xmlns:p14="http://schemas.microsoft.com/office/powerpoint/2010/main" val="2635827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0" name="think-cell Slide" r:id="rId6" imgW="286" imgH="286" progId="TCLayout.ActiveDocument.1">
                  <p:embed/>
                </p:oleObj>
              </mc:Choice>
              <mc:Fallback>
                <p:oleObj name="think-cell Slide" r:id="rId6" imgW="286" imgH="286"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5141576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no-color Blue_Two Content">
    <p:bg>
      <p:bgPr>
        <a:solidFill>
          <a:schemeClr val="accent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extLst>
              <p:ext uri="{D42A27DB-BD31-4B8C-83A1-F6EECF244321}">
                <p14:modId xmlns:p14="http://schemas.microsoft.com/office/powerpoint/2010/main" val="22576031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4468047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ono-color Blue_Three Content">
    <p:bg>
      <p:bgPr>
        <a:solidFill>
          <a:schemeClr val="accent1"/>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1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5" name="TextBox 14">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9085875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ono-color Blue_Comparison">
    <p:bg>
      <p:bgPr>
        <a:solidFill>
          <a:schemeClr val="accent1"/>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solidFill>
                  <a:schemeClr val="bg1"/>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9957650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ono-color Blue_Title only">
    <p:bg>
      <p:bgPr>
        <a:solidFill>
          <a:schemeClr val="accent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36719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66"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5985510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Mono-color Blue_Blank">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0"/>
            <a:ext cx="1482051" cy="138499"/>
          </a:xfrm>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0853755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ono-color Blue_Content with Caption">
    <p:bg>
      <p:bgPr>
        <a:solidFill>
          <a:schemeClr val="accent1"/>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solidFill>
                  <a:schemeClr val="bg1"/>
                </a:solidFill>
              </a:defRPr>
            </a:lvl1pPr>
          </a:lstStyle>
          <a:p>
            <a:r>
              <a:rPr lang="en-US"/>
              <a:t>Click to edit Master title style</a:t>
            </a:r>
          </a:p>
        </p:txBody>
      </p:sp>
      <p:sp>
        <p:nvSpPr>
          <p:cNvPr id="9" name="TextBox 8"/>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3500709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ono-color Blue_Picture with Caption">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3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solidFill>
                  <a:schemeClr val="bg1"/>
                </a:solidFill>
              </a:defRPr>
            </a:lvl1pPr>
          </a:lstStyle>
          <a:p>
            <a:r>
              <a:rPr lang="en-US"/>
              <a:t>Click to edit Master title style</a:t>
            </a:r>
          </a:p>
        </p:txBody>
      </p:sp>
      <p:sp>
        <p:nvSpPr>
          <p:cNvPr id="8" name="TextBox 7"/>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1595209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Mono-color Navy Blue_Title Slide">
    <p:bg>
      <p:bgPr>
        <a:solidFill>
          <a:schemeClr val="tx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4258192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62"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rgbClr val="FFDAA2"/>
                </a:solidFill>
                <a:latin typeface="+mj-lt"/>
                <a:ea typeface="+mj-ea"/>
                <a:cs typeface="+mj-cs"/>
                <a:sym typeface="+mj-lt"/>
              </a:defRPr>
            </a:lvl1pPr>
          </a:lstStyle>
          <a:p>
            <a:r>
              <a:rPr lang="en-US"/>
              <a:t>Title in Title Case</a:t>
            </a:r>
          </a:p>
        </p:txBody>
      </p:sp>
      <p:pic>
        <p:nvPicPr>
          <p:cNvPr id="7" name="Picture 6">
            <a:extLst>
              <a:ext uri="{FF2B5EF4-FFF2-40B4-BE49-F238E27FC236}">
                <a16:creationId xmlns:a16="http://schemas.microsoft.com/office/drawing/2014/main" id="{BB3911AA-67E0-5A46-8543-9FB39D2A2C4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rgbClr val="2A3C50"/>
          </a:solidFill>
        </p:spPr>
      </p:pic>
    </p:spTree>
    <p:extLst>
      <p:ext uri="{BB962C8B-B14F-4D97-AF65-F5344CB8AC3E}">
        <p14:creationId xmlns:p14="http://schemas.microsoft.com/office/powerpoint/2010/main" val="37153868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Mono-color Navy Blue_Title and Content">
    <p:bg>
      <p:bgPr>
        <a:solidFill>
          <a:schemeClr val="tx2"/>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extLst>
              <p:ext uri="{D42A27DB-BD31-4B8C-83A1-F6EECF244321}">
                <p14:modId xmlns:p14="http://schemas.microsoft.com/office/powerpoint/2010/main" val="40225773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986"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8983076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Mono-color Navy Blue_Section Header">
    <p:bg>
      <p:bgPr>
        <a:solidFill>
          <a:schemeClr val="tx2"/>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3"/>
            </p:custDataLst>
            <p:extLst>
              <p:ext uri="{D42A27DB-BD31-4B8C-83A1-F6EECF244321}">
                <p14:modId xmlns:p14="http://schemas.microsoft.com/office/powerpoint/2010/main" val="889042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10" name="think-cell Slide" r:id="rId6" imgW="286" imgH="286" progId="TCLayout.ActiveDocument.1">
                  <p:embed/>
                </p:oleObj>
              </mc:Choice>
              <mc:Fallback>
                <p:oleObj name="think-cell Slide" r:id="rId6" imgW="286" imgH="286"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solidFill>
                  <a:srgbClr val="FFDAA2"/>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2729772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ono-color Navy Blue_Two Content">
    <p:bg>
      <p:bgPr>
        <a:solidFill>
          <a:schemeClr val="tx2"/>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extLst>
              <p:ext uri="{D42A27DB-BD31-4B8C-83A1-F6EECF244321}">
                <p14:modId xmlns:p14="http://schemas.microsoft.com/office/powerpoint/2010/main" val="19549724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1093052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ono-color Navy Blue_Three Content">
    <p:bg>
      <p:bgPr>
        <a:solidFill>
          <a:schemeClr val="tx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extLst>
              <p:ext uri="{D42A27DB-BD31-4B8C-83A1-F6EECF244321}">
                <p14:modId xmlns:p14="http://schemas.microsoft.com/office/powerpoint/2010/main" val="3149002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05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1598847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Mono-color Navy Blue_Comparison">
    <p:bg>
      <p:bgPr>
        <a:solidFill>
          <a:schemeClr val="tx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extLst>
              <p:ext uri="{D42A27DB-BD31-4B8C-83A1-F6EECF244321}">
                <p14:modId xmlns:p14="http://schemas.microsoft.com/office/powerpoint/2010/main" val="3016968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8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solidFill>
                  <a:srgbClr val="FFDAA2"/>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9664014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Mono-color Navy Blue_Title only">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5404605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06"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297242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ono-color Navy Blue_Blank">
    <p:bg>
      <p:bgPr>
        <a:solidFill>
          <a:schemeClr val="tx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36241216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3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6"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621405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ono-color Navy Blue_Content with Caption">
    <p:bg>
      <p:bgPr>
        <a:solidFill>
          <a:schemeClr val="tx2"/>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extLst>
              <p:ext uri="{D42A27DB-BD31-4B8C-83A1-F6EECF244321}">
                <p14:modId xmlns:p14="http://schemas.microsoft.com/office/powerpoint/2010/main" val="22587880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5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solidFill>
                  <a:srgbClr val="FFDAA2"/>
                </a:solidFill>
              </a:defRPr>
            </a:lvl1pPr>
          </a:lstStyle>
          <a:p>
            <a:r>
              <a:rPr lang="en-US"/>
              <a:t>Click to edit Master title style</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8978280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Mono-color Navy Blue_Picture with Caption">
    <p:bg>
      <p:bgPr>
        <a:solidFill>
          <a:schemeClr val="tx2"/>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extLst>
              <p:ext uri="{D42A27DB-BD31-4B8C-83A1-F6EECF244321}">
                <p14:modId xmlns:p14="http://schemas.microsoft.com/office/powerpoint/2010/main" val="4187035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17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solidFill>
                  <a:srgbClr val="FFDAA2"/>
                </a:solidFill>
              </a:defRPr>
            </a:lvl1pPr>
          </a:lstStyle>
          <a:p>
            <a:r>
              <a:rPr lang="en-US"/>
              <a:t>Click to edit Master title style</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7517571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0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2185875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5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latin typeface="+mj-lt"/>
                <a:ea typeface="+mj-ea"/>
                <a:cs typeface="+mj-cs"/>
                <a:sym typeface="+mj-lt"/>
              </a:defRPr>
            </a:lvl1pPr>
          </a:lstStyle>
          <a:p>
            <a:r>
              <a:rPr lang="en-US"/>
              <a:t>Click to add title</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5268353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27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09600" y="2085628"/>
            <a:ext cx="10972800" cy="4089131"/>
          </a:xfrm>
        </p:spPr>
        <p:txBody>
          <a:bodyPr/>
          <a:lstStyle>
            <a:lvl1pPr>
              <a:lnSpc>
                <a:spcPct val="100000"/>
              </a:lnSpc>
              <a:spcBef>
                <a:spcPts val="0"/>
              </a:spcBef>
              <a:spcAft>
                <a:spcPts val="0"/>
              </a:spcAft>
              <a:defRPr sz="2000">
                <a:latin typeface="+mn-lt"/>
                <a:ea typeface="+mn-ea"/>
                <a:cs typeface="+mn-cs"/>
                <a:sym typeface="+mn-lt"/>
              </a:defRPr>
            </a:lvl1pPr>
            <a:lvl2pPr>
              <a:lnSpc>
                <a:spcPct val="100000"/>
              </a:lnSpc>
              <a:spcBef>
                <a:spcPts val="0"/>
              </a:spcBef>
              <a:spcAft>
                <a:spcPts val="0"/>
              </a:spcAft>
              <a:defRPr sz="2000">
                <a:latin typeface="+mn-lt"/>
                <a:ea typeface="+mn-ea"/>
                <a:cs typeface="+mn-cs"/>
                <a:sym typeface="+mn-lt"/>
              </a:defRPr>
            </a:lvl2pPr>
            <a:lvl3pPr>
              <a:lnSpc>
                <a:spcPct val="100000"/>
              </a:lnSpc>
              <a:spcBef>
                <a:spcPts val="0"/>
              </a:spcBef>
              <a:spcAft>
                <a:spcPts val="0"/>
              </a:spcAft>
              <a:defRPr sz="2000">
                <a:latin typeface="+mn-lt"/>
                <a:ea typeface="+mn-ea"/>
                <a:cs typeface="+mn-cs"/>
                <a:sym typeface="+mn-lt"/>
              </a:defRPr>
            </a:lvl3pPr>
            <a:lvl4pPr>
              <a:lnSpc>
                <a:spcPct val="100000"/>
              </a:lnSpc>
              <a:spcBef>
                <a:spcPts val="0"/>
              </a:spcBef>
              <a:spcAft>
                <a:spcPts val="0"/>
              </a:spcAft>
              <a:defRPr sz="2800">
                <a:latin typeface="+mn-lt"/>
                <a:ea typeface="+mn-ea"/>
                <a:cs typeface="+mn-cs"/>
                <a:sym typeface="+mn-lt"/>
              </a:defRPr>
            </a:lvl4pPr>
            <a:lvl5pPr>
              <a:lnSpc>
                <a:spcPct val="100000"/>
              </a:lnSpc>
              <a:spcBef>
                <a:spcPts val="0"/>
              </a:spcBef>
              <a:spcAft>
                <a:spcPts val="0"/>
              </a:spcAft>
              <a:defRPr sz="2800">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pic>
        <p:nvPicPr>
          <p:cNvPr id="7" name="Picture 6"/>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3125278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529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9" name="Title 1"/>
          <p:cNvSpPr>
            <a:spLocks noGrp="1"/>
          </p:cNvSpPr>
          <p:nvPr>
            <p:ph type="title" hasCustomPrompt="1"/>
          </p:nvPr>
        </p:nvSpPr>
        <p:spPr bwMode="ltGray">
          <a:xfrm>
            <a:off x="609600" y="1544274"/>
            <a:ext cx="3472800" cy="1495794"/>
          </a:xfrm>
          <a:noFill/>
        </p:spPr>
        <p:txBody>
          <a:bodyPr wrap="square" lIns="0" tIns="0" rIns="320040" bIns="0" anchor="b">
            <a:noAutofit/>
          </a:bodyPr>
          <a:lstStyle>
            <a:lvl1pPr>
              <a:defRPr sz="3600">
                <a:solidFill>
                  <a:srgbClr val="2A3C50"/>
                </a:solidFill>
                <a:latin typeface="+mj-lt"/>
                <a:ea typeface="+mj-ea"/>
                <a:cs typeface="+mj-cs"/>
                <a:sym typeface="+mj-lt"/>
              </a:defRPr>
            </a:lvl1pPr>
          </a:lstStyle>
          <a:p>
            <a:r>
              <a:rPr lang="en-US"/>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9128411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6322" name="think-cell Slide" r:id="rId4" imgW="286" imgH="286" progId="TCLayout.ActiveDocument.1">
                  <p:embed/>
                </p:oleObj>
              </mc:Choice>
              <mc:Fallback>
                <p:oleObj name="think-cell Slide" r:id="rId4" imgW="286" imgH="28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4" name="TextBox 3"/>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9571677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734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47" name="Title 1"/>
          <p:cNvSpPr>
            <a:spLocks noGrp="1"/>
          </p:cNvSpPr>
          <p:nvPr>
            <p:ph type="title" hasCustomPrompt="1"/>
          </p:nvPr>
        </p:nvSpPr>
        <p:spPr bwMode="blackWhite">
          <a:xfrm>
            <a:off x="609600" y="3826800"/>
            <a:ext cx="10972800" cy="2041200"/>
          </a:xfrm>
        </p:spPr>
        <p:txBody>
          <a:bodyPr anchor="t">
            <a:noAutofit/>
          </a:bodyPr>
          <a:lstStyle>
            <a:lvl1pPr>
              <a:defRPr sz="5400">
                <a:solidFill>
                  <a:schemeClr val="bg1"/>
                </a:solidFill>
                <a:latin typeface="+mj-lt"/>
                <a:ea typeface="+mj-ea"/>
                <a:cs typeface="+mj-cs"/>
                <a:sym typeface="+mj-lt"/>
              </a:defRPr>
            </a:lvl1pPr>
          </a:lstStyle>
          <a:p>
            <a:r>
              <a:rPr lang="en-US"/>
              <a:t>Click to add big statement text</a:t>
            </a:r>
          </a:p>
        </p:txBody>
      </p:sp>
      <p:cxnSp>
        <p:nvCxnSpPr>
          <p:cNvPr id="148" name="Straight Connector 147"/>
          <p:cNvCxnSpPr/>
          <p:nvPr userDrawn="1"/>
        </p:nvCxnSpPr>
        <p:spPr bwMode="white">
          <a:xfrm>
            <a:off x="609600" y="3680016"/>
            <a:ext cx="11585602"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761432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837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8" name="Picture 1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2"/>
          </a:solidFill>
        </p:spPr>
      </p:pic>
      <p:sp>
        <p:nvSpPr>
          <p:cNvPr id="27"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600">
                <a:solidFill>
                  <a:srgbClr val="2A3C50"/>
                </a:solidFill>
                <a:latin typeface="+mj-lt"/>
                <a:ea typeface="+mj-ea"/>
                <a:cs typeface="+mj-cs"/>
                <a:sym typeface="+mj-lt"/>
              </a:defRPr>
            </a:lvl1pPr>
          </a:lstStyle>
          <a:p>
            <a:r>
              <a:rPr lang="en-US"/>
              <a:t>Click to add title</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61785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939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2"/>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7" name="TextBox 16"/>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72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597900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041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2"/>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200">
                <a:solidFill>
                  <a:schemeClr val="bg1"/>
                </a:solidFill>
                <a:latin typeface="+mj-lt"/>
                <a:ea typeface="+mj-ea"/>
                <a:cs typeface="+mj-cs"/>
                <a:sym typeface="+mj-lt"/>
              </a:defRPr>
            </a:lvl1pPr>
          </a:lstStyle>
          <a:p>
            <a:r>
              <a:rPr lang="en-US"/>
              <a:t>Click to add title</a:t>
            </a: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02278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4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1"/>
            <a:ext cx="6096000" cy="6859309"/>
          </a:xfrm>
          <a:custGeom>
            <a:avLst/>
            <a:gdLst>
              <a:gd name="connsiteX0" fmla="*/ 0 w 6096000"/>
              <a:gd name="connsiteY0" fmla="*/ 0 h 6859309"/>
              <a:gd name="connsiteX1" fmla="*/ 6096000 w 6096000"/>
              <a:gd name="connsiteY1" fmla="*/ 0 h 6859309"/>
              <a:gd name="connsiteX2" fmla="*/ 6096000 w 6096000"/>
              <a:gd name="connsiteY2" fmla="*/ 6859309 h 6859309"/>
              <a:gd name="connsiteX3" fmla="*/ 0 w 6096000"/>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096000" h="6859309">
                <a:moveTo>
                  <a:pt x="0" y="0"/>
                </a:moveTo>
                <a:lnTo>
                  <a:pt x="6096000" y="0"/>
                </a:lnTo>
                <a:lnTo>
                  <a:pt x="6096000" y="6859309"/>
                </a:lnTo>
                <a:lnTo>
                  <a:pt x="0" y="6859309"/>
                </a:lnTo>
                <a:close/>
              </a:path>
            </a:pathLst>
          </a:custGeom>
          <a:solidFill>
            <a:schemeClr val="bg2"/>
          </a:solidFill>
        </p:spPr>
      </p:pic>
      <p:pic>
        <p:nvPicPr>
          <p:cNvPr id="11" name="Picture 10"/>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3" name="Picture Placeholder 18"/>
          <p:cNvSpPr>
            <a:spLocks noGrp="1"/>
          </p:cNvSpPr>
          <p:nvPr>
            <p:ph type="pic" sz="quarter" idx="14" hasCustomPrompt="1"/>
          </p:nvPr>
        </p:nvSpPr>
        <p:spPr>
          <a:xfrm>
            <a:off x="6095999" y="1"/>
            <a:ext cx="6096000" cy="6859309"/>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09600" y="1785600"/>
            <a:ext cx="44088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467350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46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2"/>
          </a:solidFill>
        </p:spPr>
      </p:pic>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Picture Placeholder 5"/>
          <p:cNvSpPr>
            <a:spLocks noGrp="1"/>
          </p:cNvSpPr>
          <p:nvPr>
            <p:ph type="pic" sz="quarter" idx="11" hasCustomPrompt="1"/>
          </p:nvPr>
        </p:nvSpPr>
        <p:spPr>
          <a:xfrm>
            <a:off x="7819543"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4" name="Title 1"/>
          <p:cNvSpPr>
            <a:spLocks noGrp="1"/>
          </p:cNvSpPr>
          <p:nvPr>
            <p:ph type="title" hasCustomPrompt="1"/>
          </p:nvPr>
        </p:nvSpPr>
        <p:spPr bwMode="blackWhite">
          <a:xfrm>
            <a:off x="609600" y="180465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edit title</a:t>
            </a: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888909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49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p:spPr>
      </p:pic>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2" name="TextBox 11"/>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7" name="Title 2"/>
          <p:cNvSpPr>
            <a:spLocks noGrp="1"/>
          </p:cNvSpPr>
          <p:nvPr>
            <p:ph type="title" hasCustomPrompt="1"/>
          </p:nvPr>
        </p:nvSpPr>
        <p:spPr>
          <a:xfrm>
            <a:off x="609600" y="2764203"/>
            <a:ext cx="2478638" cy="1314311"/>
          </a:xfrm>
          <a:prstGeom prst="rect">
            <a:avLst/>
          </a:prstGeom>
        </p:spPr>
        <p:txBody>
          <a:bodyPr anchor="ctr">
            <a:noAutofit/>
          </a:bodyPr>
          <a:lstStyle>
            <a:lvl1pPr>
              <a:defRPr sz="3200" baseline="0">
                <a:solidFill>
                  <a:srgbClr val="2A3C50"/>
                </a:solidFill>
                <a:latin typeface="+mj-lt"/>
                <a:ea typeface="+mj-ea"/>
                <a:cs typeface="+mj-cs"/>
                <a:sym typeface="+mj-lt"/>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354164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451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3" name="Title 2"/>
          <p:cNvSpPr>
            <a:spLocks noGrp="1"/>
          </p:cNvSpPr>
          <p:nvPr>
            <p:ph type="title" hasCustomPrompt="1"/>
          </p:nvPr>
        </p:nvSpPr>
        <p:spPr>
          <a:xfrm>
            <a:off x="609600" y="2764203"/>
            <a:ext cx="2478638" cy="1314311"/>
          </a:xfrm>
        </p:spPr>
        <p:txBody>
          <a:bodyPr anchor="ctr" anchorCtr="0">
            <a:noAutofit/>
          </a:bodyPr>
          <a:lstStyle>
            <a:lvl1pPr>
              <a:defRPr sz="3200" baseline="0">
                <a:solidFill>
                  <a:srgbClr val="FFFFFF"/>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5732320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538"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2"/>
          </a:solidFill>
        </p:spPr>
      </p:pic>
      <p:sp>
        <p:nvSpPr>
          <p:cNvPr id="5" name="TextBox 4"/>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a:t>Click to add title</a:t>
            </a:r>
          </a:p>
        </p:txBody>
      </p:sp>
      <p:pic>
        <p:nvPicPr>
          <p:cNvPr id="15" name="Picture 14"/>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0045489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656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5891384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758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2"/>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0458759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61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4" name="Pentagon 8"/>
          <p:cNvSpPr/>
          <p:nvPr userDrawn="1"/>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5"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988321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63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2"/>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6" name="Picture 15"/>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3497397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065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64111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82" name="think-cell Slide" r:id="rId5" imgW="286" imgH="286" progId="TCLayout.ActiveDocument.1">
                  <p:embed/>
                </p:oleObj>
              </mc:Choice>
              <mc:Fallback>
                <p:oleObj name="think-cell Slide" r:id="rId5" imgW="286" imgH="286"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Box 2"/>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8"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673648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70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a:t>Click to add big statement text</a:t>
            </a:r>
          </a:p>
        </p:txBody>
      </p: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4305191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6996C9"/>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3730" name="think-cell Slide" r:id="rId4" imgW="324" imgH="324" progId="TCLayout.ActiveDocument.1">
                  <p:embed/>
                </p:oleObj>
              </mc:Choice>
              <mc:Fallback>
                <p:oleObj name="think-cell Slide"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130906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754"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78901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778"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7872907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6802"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995998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Disclaimer">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782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4" name="Picture 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 name="Rectangle 4"/>
          <p:cNvSpPr/>
          <p:nvPr userDrawn="1"/>
        </p:nvSpPr>
        <p:spPr>
          <a:xfrm>
            <a:off x="5021825" y="833259"/>
            <a:ext cx="6467441" cy="4985980"/>
          </a:xfrm>
          <a:prstGeom prst="rect">
            <a:avLst/>
          </a:prstGeom>
        </p:spPr>
        <p:txBody>
          <a:bodyPr wrap="square" lIns="0" tIns="0" rIns="0" bIns="0" anchor="ctr">
            <a:spAutoFit/>
          </a:bodyPr>
          <a:lstStyle/>
          <a:p>
            <a:pPr indent="0">
              <a:lnSpc>
                <a:spcPct val="100000"/>
              </a:lnSpc>
            </a:pPr>
            <a:r>
              <a:rPr lang="en-US" sz="900" b="0">
                <a:solidFill>
                  <a:schemeClr val="tx1"/>
                </a:solidFill>
                <a:latin typeface="+mn-lt"/>
                <a:ea typeface="+mn-ea"/>
                <a:cs typeface="+mn-cs"/>
                <a:sym typeface="+mn-lt"/>
              </a:rPr>
              <a:t>The services and materials provided by Boston Consulting Group (BCG) are subject to BCG's Standard Terms </a:t>
            </a:r>
            <a:br>
              <a:rPr lang="en-US" sz="900" b="0">
                <a:solidFill>
                  <a:schemeClr val="tx1"/>
                </a:solidFill>
                <a:latin typeface="+mn-lt"/>
                <a:ea typeface="+mn-ea"/>
                <a:cs typeface="+mn-cs"/>
                <a:sym typeface="+mn-lt"/>
              </a:rPr>
            </a:br>
            <a:r>
              <a:rPr lang="en-US" sz="900" b="0">
                <a:solidFill>
                  <a:schemeClr val="tx1"/>
                </a:solidFill>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to update these materials after the date hereof, notwithstanding that such information may become outdated or inaccurate.</a:t>
            </a:r>
          </a:p>
          <a:p>
            <a:pPr indent="0">
              <a:lnSpc>
                <a:spcPct val="100000"/>
              </a:lnSpc>
            </a:pPr>
            <a:r>
              <a:rPr lang="en-US" sz="900" b="0">
                <a:solidFill>
                  <a:schemeClr val="tx1"/>
                </a:solidFill>
                <a:latin typeface="+mn-lt"/>
                <a:ea typeface="+mn-ea"/>
                <a:cs typeface="+mn-cs"/>
                <a:sym typeface="+mn-lt"/>
              </a:rPr>
              <a:t> </a:t>
            </a:r>
          </a:p>
          <a:p>
            <a:pPr indent="0">
              <a:lnSpc>
                <a:spcPct val="100000"/>
              </a:lnSpc>
            </a:pPr>
            <a:r>
              <a:rPr lang="en-US" sz="900" b="0">
                <a:solidFill>
                  <a:schemeClr val="tx1"/>
                </a:solidFill>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6" name="Title 6"/>
          <p:cNvSpPr txBox="1">
            <a:spLocks/>
          </p:cNvSpPr>
          <p:nvPr userDrawn="1"/>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a:solidFill>
                  <a:schemeClr val="tx2"/>
                </a:solidFill>
                <a:latin typeface="+mj-lt"/>
                <a:ea typeface="+mj-ea"/>
                <a:cs typeface="+mj-cs"/>
                <a:sym typeface="+mn-lt"/>
              </a:rPr>
              <a:t>Disclaimer</a:t>
            </a:r>
          </a:p>
        </p:txBody>
      </p:sp>
      <p:cxnSp>
        <p:nvCxnSpPr>
          <p:cNvPr id="7" name="Straight Connector 6"/>
          <p:cNvCxnSpPr/>
          <p:nvPr userDrawn="1"/>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278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8850"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0" name="Picture 9">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773042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Layout guide">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987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55" name="Picture 5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grpSp>
        <p:nvGrpSpPr>
          <p:cNvPr id="143" name="Group 142"/>
          <p:cNvGrpSpPr/>
          <p:nvPr userDrawn="1"/>
        </p:nvGrpSpPr>
        <p:grpSpPr>
          <a:xfrm>
            <a:off x="-600" y="-1"/>
            <a:ext cx="12193800" cy="6858001"/>
            <a:chOff x="-600" y="-1"/>
            <a:chExt cx="12193800" cy="6858001"/>
          </a:xfrm>
        </p:grpSpPr>
        <p:sp>
          <p:nvSpPr>
            <p:cNvPr id="144" name="Footnote example"/>
            <p:cNvSpPr txBox="1"/>
            <p:nvPr userDrawn="1"/>
          </p:nvSpPr>
          <p:spPr>
            <a:xfrm>
              <a:off x="3633262" y="6236027"/>
              <a:ext cx="7438598" cy="373949"/>
            </a:xfrm>
            <a:prstGeom prst="rect">
              <a:avLst/>
            </a:prstGeom>
            <a:noFill/>
          </p:spPr>
          <p:txBody>
            <a:bodyPr wrap="square" lIns="0" tIns="0" rIns="0" bIns="0" rtlCol="0" anchor="b">
              <a:noAutofit/>
            </a:bodyPr>
            <a:lstStyle/>
            <a:p>
              <a:pPr lvl="0">
                <a:lnSpc>
                  <a:spcPct val="90000"/>
                </a:lnSpc>
                <a:defRPr/>
              </a:pPr>
              <a:r>
                <a:rPr lang="en-US" sz="900">
                  <a:solidFill>
                    <a:schemeClr val="bg1">
                      <a:lumMod val="50000"/>
                    </a:schemeClr>
                  </a:solidFill>
                  <a:sym typeface="+mn-lt"/>
                </a:rPr>
                <a:t>1. </a:t>
              </a:r>
              <a:r>
                <a:rPr lang="en-US" sz="900" err="1">
                  <a:solidFill>
                    <a:schemeClr val="bg1">
                      <a:lumMod val="50000"/>
                    </a:schemeClr>
                  </a:solidFill>
                  <a:sym typeface="+mn-lt"/>
                </a:rPr>
                <a:t>xxxx</a:t>
              </a:r>
              <a:r>
                <a:rPr lang="en-US" sz="900">
                  <a:solidFill>
                    <a:schemeClr val="bg1">
                      <a:lumMod val="50000"/>
                    </a:schemeClr>
                  </a:solidFill>
                  <a:sym typeface="+mn-lt"/>
                </a:rPr>
                <a:t>  2. </a:t>
              </a:r>
              <a:r>
                <a:rPr lang="en-US" sz="900" err="1">
                  <a:solidFill>
                    <a:schemeClr val="bg1">
                      <a:lumMod val="50000"/>
                    </a:schemeClr>
                  </a:solidFill>
                  <a:sym typeface="+mn-lt"/>
                </a:rPr>
                <a:t>xxxx</a:t>
              </a:r>
              <a:r>
                <a:rPr lang="en-US" sz="900">
                  <a:solidFill>
                    <a:schemeClr val="bg1">
                      <a:lumMod val="50000"/>
                    </a:schemeClr>
                  </a:solidFill>
                  <a:sym typeface="+mn-lt"/>
                </a:rPr>
                <a:t>  3. </a:t>
              </a:r>
              <a:r>
                <a:rPr lang="en-US" sz="900" err="1">
                  <a:solidFill>
                    <a:schemeClr val="bg1">
                      <a:lumMod val="50000"/>
                    </a:schemeClr>
                  </a:solidFill>
                  <a:sym typeface="+mn-lt"/>
                </a:rPr>
                <a:t>xxxx</a:t>
              </a:r>
              <a:endParaRPr lang="en-US" sz="900">
                <a:solidFill>
                  <a:schemeClr val="bg1">
                    <a:lumMod val="50000"/>
                  </a:schemeClr>
                </a:solidFill>
                <a:sym typeface="+mn-lt"/>
              </a:endParaRPr>
            </a:p>
            <a:p>
              <a:pPr lvl="0">
                <a:lnSpc>
                  <a:spcPct val="90000"/>
                </a:lnSpc>
                <a:defRPr/>
              </a:pPr>
              <a:r>
                <a:rPr lang="en-US" sz="900">
                  <a:solidFill>
                    <a:schemeClr val="bg1">
                      <a:lumMod val="50000"/>
                    </a:schemeClr>
                  </a:solidFill>
                  <a:sym typeface="+mn-lt"/>
                </a:rPr>
                <a:t>Note: List footnotes in numerical order. Footnote numbers are not bracketed. Use 9pt font. Do not put a period at the end of the note</a:t>
              </a:r>
            </a:p>
            <a:p>
              <a:pPr lvl="0">
                <a:lnSpc>
                  <a:spcPct val="90000"/>
                </a:lnSpc>
                <a:defRPr/>
              </a:pPr>
              <a:r>
                <a:rPr lang="en-US" sz="900">
                  <a:solidFill>
                    <a:schemeClr val="bg1">
                      <a:lumMod val="50000"/>
                    </a:schemeClr>
                  </a:solidFill>
                  <a:sym typeface="+mn-lt"/>
                </a:rPr>
                <a:t>Source: Include a source for every chart that you use. Separate sources with a semicolon; BCG-related sources go at the end</a:t>
              </a:r>
            </a:p>
          </p:txBody>
        </p:sp>
        <p:sp>
          <p:nvSpPr>
            <p:cNvPr id="145" name="Freeform 144"/>
            <p:cNvSpPr/>
            <p:nvPr/>
          </p:nvSpPr>
          <p:spPr>
            <a:xfrm>
              <a:off x="0" y="-1"/>
              <a:ext cx="12193200" cy="6858000"/>
            </a:xfrm>
            <a:custGeom>
              <a:avLst/>
              <a:gdLst>
                <a:gd name="connsiteX0" fmla="*/ 609600 w 12193200"/>
                <a:gd name="connsiteY0" fmla="*/ 365126 h 6858000"/>
                <a:gd name="connsiteX1" fmla="*/ 609600 w 12193200"/>
                <a:gd name="connsiteY1" fmla="*/ 6160598 h 6858000"/>
                <a:gd name="connsiteX2" fmla="*/ 11582400 w 12193200"/>
                <a:gd name="connsiteY2" fmla="*/ 6160598 h 6858000"/>
                <a:gd name="connsiteX3" fmla="*/ 11582400 w 12193200"/>
                <a:gd name="connsiteY3" fmla="*/ 365126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09600" y="365126"/>
                  </a:moveTo>
                  <a:lnTo>
                    <a:pt x="609600" y="6160598"/>
                  </a:lnTo>
                  <a:lnTo>
                    <a:pt x="11582400" y="6160598"/>
                  </a:lnTo>
                  <a:lnTo>
                    <a:pt x="11582400" y="365126"/>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schemeClr val="tx1"/>
                </a:solidFill>
                <a:latin typeface="+mn-lt"/>
                <a:ea typeface="+mn-ea"/>
                <a:cs typeface="+mn-cs"/>
                <a:sym typeface="+mn-lt"/>
              </a:endParaRPr>
            </a:p>
          </p:txBody>
        </p:sp>
        <p:cxnSp>
          <p:nvCxnSpPr>
            <p:cNvPr id="146" name="Straight Connector 145"/>
            <p:cNvCxnSpPr/>
            <p:nvPr/>
          </p:nvCxnSpPr>
          <p:spPr>
            <a:xfrm>
              <a:off x="-600" y="6444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600" y="92387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600" y="12032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600" y="148262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600" y="176199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600" y="204136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00" y="232074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0" y="287403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00" y="314795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600" y="3421878"/>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00" y="36957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0" y="396972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00" y="424364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00" y="451756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600" y="479148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00" y="5065404"/>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600" y="53393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00" y="561324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0" y="58871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00" y="616108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sp>
          <p:nvSpPr>
            <p:cNvPr id="166" name="Slide edges"/>
            <p:cNvSpPr>
              <a:spLocks/>
            </p:cNvSpPr>
            <p:nvPr userDrawn="1"/>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sym typeface="+mn-lt"/>
              </a:endParaRPr>
            </a:p>
          </p:txBody>
        </p:sp>
        <p:sp>
          <p:nvSpPr>
            <p:cNvPr id="167" name="Rectangle 34"/>
            <p:cNvSpPr>
              <a:spLocks noChangeArrowheads="1"/>
            </p:cNvSpPr>
            <p:nvPr userDrawn="1"/>
          </p:nvSpPr>
          <p:spPr bwMode="auto">
            <a:xfrm>
              <a:off x="688986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8" name="Rectangle 35"/>
            <p:cNvSpPr>
              <a:spLocks noChangeArrowheads="1"/>
            </p:cNvSpPr>
            <p:nvPr userDrawn="1"/>
          </p:nvSpPr>
          <p:spPr bwMode="auto">
            <a:xfrm>
              <a:off x="876663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9" name="Rectangle 36"/>
            <p:cNvSpPr>
              <a:spLocks noChangeArrowheads="1"/>
            </p:cNvSpPr>
            <p:nvPr userDrawn="1"/>
          </p:nvSpPr>
          <p:spPr bwMode="auto">
            <a:xfrm>
              <a:off x="782825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0" name="Rectangle 37"/>
            <p:cNvSpPr>
              <a:spLocks noChangeArrowheads="1"/>
            </p:cNvSpPr>
            <p:nvPr userDrawn="1"/>
          </p:nvSpPr>
          <p:spPr bwMode="auto">
            <a:xfrm>
              <a:off x="9705025"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1" name="Rectangle 38"/>
            <p:cNvSpPr>
              <a:spLocks noChangeArrowheads="1"/>
            </p:cNvSpPr>
            <p:nvPr userDrawn="1"/>
          </p:nvSpPr>
          <p:spPr bwMode="auto">
            <a:xfrm>
              <a:off x="1064341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2" name="Rectangle 39"/>
            <p:cNvSpPr>
              <a:spLocks noChangeArrowheads="1"/>
            </p:cNvSpPr>
            <p:nvPr userDrawn="1"/>
          </p:nvSpPr>
          <p:spPr bwMode="auto">
            <a:xfrm>
              <a:off x="595147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3" name="Rectangle 40"/>
            <p:cNvSpPr>
              <a:spLocks noChangeArrowheads="1"/>
            </p:cNvSpPr>
            <p:nvPr userDrawn="1"/>
          </p:nvSpPr>
          <p:spPr bwMode="auto">
            <a:xfrm>
              <a:off x="125954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4" name="Rectangle 41"/>
            <p:cNvSpPr>
              <a:spLocks noChangeArrowheads="1"/>
            </p:cNvSpPr>
            <p:nvPr userDrawn="1"/>
          </p:nvSpPr>
          <p:spPr bwMode="auto">
            <a:xfrm>
              <a:off x="2197933"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5" name="Rectangle 42"/>
            <p:cNvSpPr>
              <a:spLocks noChangeArrowheads="1"/>
            </p:cNvSpPr>
            <p:nvPr userDrawn="1"/>
          </p:nvSpPr>
          <p:spPr bwMode="auto">
            <a:xfrm>
              <a:off x="313631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6" name="Rectangle 43"/>
            <p:cNvSpPr>
              <a:spLocks noChangeArrowheads="1"/>
            </p:cNvSpPr>
            <p:nvPr userDrawn="1"/>
          </p:nvSpPr>
          <p:spPr bwMode="auto">
            <a:xfrm>
              <a:off x="407470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7" name="Rectangle 44"/>
            <p:cNvSpPr>
              <a:spLocks noChangeArrowheads="1"/>
            </p:cNvSpPr>
            <p:nvPr userDrawn="1"/>
          </p:nvSpPr>
          <p:spPr bwMode="auto">
            <a:xfrm>
              <a:off x="501309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8" name="Footnote measure"/>
            <p:cNvSpPr>
              <a:spLocks noChangeArrowheads="1"/>
            </p:cNvSpPr>
            <p:nvPr userDrawn="1"/>
          </p:nvSpPr>
          <p:spPr bwMode="auto">
            <a:xfrm>
              <a:off x="609600" y="6159600"/>
              <a:ext cx="10972800" cy="45037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9" name="Rectangle 5"/>
            <p:cNvSpPr>
              <a:spLocks noChangeArrowheads="1"/>
            </p:cNvSpPr>
            <p:nvPr userDrawn="1"/>
          </p:nvSpPr>
          <p:spPr bwMode="auto">
            <a:xfrm>
              <a:off x="2868480" y="5975122"/>
              <a:ext cx="193727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0" name="Rectangle 7"/>
            <p:cNvSpPr>
              <a:spLocks noChangeArrowheads="1"/>
            </p:cNvSpPr>
            <p:nvPr userDrawn="1"/>
          </p:nvSpPr>
          <p:spPr bwMode="auto">
            <a:xfrm>
              <a:off x="963898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1" name="Rectangle 9"/>
            <p:cNvSpPr>
              <a:spLocks noChangeArrowheads="1"/>
            </p:cNvSpPr>
            <p:nvPr userDrawn="1"/>
          </p:nvSpPr>
          <p:spPr bwMode="auto">
            <a:xfrm>
              <a:off x="737703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2" name="Rectangle 11"/>
            <p:cNvSpPr>
              <a:spLocks noChangeArrowheads="1"/>
            </p:cNvSpPr>
            <p:nvPr userDrawn="1"/>
          </p:nvSpPr>
          <p:spPr bwMode="auto">
            <a:xfrm>
              <a:off x="5124290" y="5975122"/>
              <a:ext cx="193420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3" name="Rectangle 13"/>
            <p:cNvSpPr>
              <a:spLocks noChangeArrowheads="1"/>
            </p:cNvSpPr>
            <p:nvPr userDrawn="1"/>
          </p:nvSpPr>
          <p:spPr bwMode="auto">
            <a:xfrm>
              <a:off x="609600" y="5975122"/>
              <a:ext cx="194035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4" name="Whitespace measure"/>
            <p:cNvSpPr>
              <a:spLocks noChangeArrowheads="1"/>
            </p:cNvSpPr>
            <p:nvPr userDrawn="1"/>
          </p:nvSpPr>
          <p:spPr bwMode="auto">
            <a:xfrm>
              <a:off x="609600" y="2041369"/>
              <a:ext cx="10972800" cy="55874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5" name="Live area"/>
            <p:cNvSpPr/>
            <p:nvPr userDrawn="1"/>
          </p:nvSpPr>
          <p:spPr>
            <a:xfrm>
              <a:off x="609600" y="2600115"/>
              <a:ext cx="10972800" cy="3560969"/>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sym typeface="+mn-lt"/>
              </a:endParaRPr>
            </a:p>
          </p:txBody>
        </p:sp>
        <p:cxnSp>
          <p:nvCxnSpPr>
            <p:cNvPr id="186" name="Straight Connector 185"/>
            <p:cNvCxnSpPr/>
            <p:nvPr/>
          </p:nvCxnSpPr>
          <p:spPr>
            <a:xfrm>
              <a:off x="-600" y="3651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600" y="260011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2253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0898" name="think-cell Slide" r:id="rId6" imgW="384" imgH="384" progId="TCLayout.ActiveDocument.1">
                  <p:embed/>
                </p:oleObj>
              </mc:Choice>
              <mc:Fallback>
                <p:oleObj name="think-cell Slide" r:id="rId6" imgW="384" imgH="384"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4" name="Picture 23"/>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Date</a:t>
            </a:r>
          </a:p>
        </p:txBody>
      </p:sp>
      <p:sp>
        <p:nvSpPr>
          <p:cNvPr id="1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1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sp>
        <p:nvSpPr>
          <p:cNvPr id="19" name="Freeform 18"/>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pic>
        <p:nvPicPr>
          <p:cNvPr id="23" name="Picture 22">
            <a:extLst>
              <a:ext uri="{FF2B5EF4-FFF2-40B4-BE49-F238E27FC236}">
                <a16:creationId xmlns:a16="http://schemas.microsoft.com/office/drawing/2014/main" id="{5ED43345-CE8E-0841-A74F-B26363861C2E}"/>
              </a:ext>
            </a:extLst>
          </p:cNvPr>
          <p:cNvPicPr>
            <a:picLocks noChangeAspect="1"/>
          </p:cNvPicPr>
          <p:nvPr userDrawn="1"/>
        </p:nvPicPr>
        <p:blipFill>
          <a:blip r:embed="rId9"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1005298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2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pic>
        <p:nvPicPr>
          <p:cNvPr id="8" name="Picture 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718465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946" name="think-cell Slide" r:id="rId4" imgW="286" imgH="286" progId="TCLayout.ActiveDocument.1">
                  <p:embed/>
                </p:oleObj>
              </mc:Choice>
              <mc:Fallback>
                <p:oleObj name="think-cell Slide" r:id="rId4" imgW="286" imgH="286"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lvl1pPr>
              <a:defRPr>
                <a:solidFill>
                  <a:srgbClr val="2A3C50"/>
                </a:solidFill>
                <a:latin typeface="+mj-lt"/>
                <a:ea typeface="+mj-ea"/>
                <a:cs typeface="+mj-cs"/>
                <a:sym typeface="+mj-lt"/>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09600" y="2085628"/>
            <a:ext cx="10972800" cy="4072976"/>
          </a:xfrm>
        </p:spPr>
        <p:txBody>
          <a:bodyPr/>
          <a:lstStyle>
            <a:lvl1pPr>
              <a:lnSpc>
                <a:spcPct val="100000"/>
              </a:lnSpc>
              <a:spcBef>
                <a:spcPts val="0"/>
              </a:spcBef>
              <a:spcAft>
                <a:spcPts val="0"/>
              </a:spcAft>
              <a:defRPr>
                <a:latin typeface="+mn-lt"/>
                <a:ea typeface="+mn-ea"/>
                <a:cs typeface="+mn-cs"/>
                <a:sym typeface="+mn-lt"/>
              </a:defRPr>
            </a:lvl1pPr>
            <a:lvl2pPr>
              <a:lnSpc>
                <a:spcPct val="100000"/>
              </a:lnSpc>
              <a:spcBef>
                <a:spcPts val="0"/>
              </a:spcBef>
              <a:spcAft>
                <a:spcPts val="0"/>
              </a:spcAft>
              <a:defRPr>
                <a:latin typeface="+mn-lt"/>
                <a:ea typeface="+mn-ea"/>
                <a:cs typeface="+mn-cs"/>
                <a:sym typeface="+mn-lt"/>
              </a:defRPr>
            </a:lvl2pPr>
            <a:lvl3pPr>
              <a:lnSpc>
                <a:spcPct val="100000"/>
              </a:lnSpc>
              <a:spcBef>
                <a:spcPts val="0"/>
              </a:spcBef>
              <a:spcAft>
                <a:spcPts val="0"/>
              </a:spcAft>
              <a:defRPr>
                <a:latin typeface="+mn-lt"/>
                <a:ea typeface="+mn-ea"/>
                <a:cs typeface="+mn-cs"/>
                <a:sym typeface="+mn-lt"/>
              </a:defRPr>
            </a:lvl3pPr>
            <a:lvl4pPr>
              <a:lnSpc>
                <a:spcPct val="100000"/>
              </a:lnSpc>
              <a:spcBef>
                <a:spcPts val="0"/>
              </a:spcBef>
              <a:spcAft>
                <a:spcPts val="0"/>
              </a:spcAft>
              <a:defRPr>
                <a:latin typeface="+mn-lt"/>
                <a:ea typeface="+mn-ea"/>
                <a:cs typeface="+mn-cs"/>
                <a:sym typeface="+mn-lt"/>
              </a:defRPr>
            </a:lvl4pPr>
            <a:lvl5pPr>
              <a:lnSpc>
                <a:spcPct val="100000"/>
              </a:lnSpc>
              <a:spcBef>
                <a:spcPts val="0"/>
              </a:spcBef>
              <a:spcAft>
                <a:spcPts val="0"/>
              </a:spcAft>
              <a:defRPr>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16086"/>
            <a:ext cx="12192000" cy="6873240"/>
          </a:xfrm>
          <a:prstGeom prst="rect">
            <a:avLst/>
          </a:prstGeom>
        </p:spPr>
      </p:pic>
    </p:spTree>
    <p:extLst>
      <p:ext uri="{BB962C8B-B14F-4D97-AF65-F5344CB8AC3E}">
        <p14:creationId xmlns:p14="http://schemas.microsoft.com/office/powerpoint/2010/main" val="42494952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397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7" name="Rectangle 6"/>
          <p:cNvSpPr/>
          <p:nvPr userDrawn="1"/>
        </p:nvSpPr>
        <p:spPr bwMode="white">
          <a:xfrm>
            <a:off x="1" y="-1309"/>
            <a:ext cx="4694400" cy="685930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8" name="Subtitle 2"/>
          <p:cNvSpPr>
            <a:spLocks noGrp="1"/>
          </p:cNvSpPr>
          <p:nvPr>
            <p:ph type="subTitle" idx="13" hasCustomPrompt="1"/>
          </p:nvPr>
        </p:nvSpPr>
        <p:spPr>
          <a:xfrm>
            <a:off x="609600" y="2158987"/>
            <a:ext cx="3744000" cy="541687"/>
          </a:xfrm>
          <a:prstGeom prst="rect">
            <a:avLst/>
          </a:prstGeom>
        </p:spPr>
        <p:txBody>
          <a:bodyPr>
            <a:noAutofit/>
          </a:bodyPr>
          <a:lstStyle>
            <a:lvl1pPr marL="0" indent="0" algn="l">
              <a:buNone/>
              <a:defRPr sz="1600">
                <a:solidFill>
                  <a:srgbClr val="2A3C50"/>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09600" y="1227048"/>
            <a:ext cx="3744000" cy="664797"/>
          </a:xfrm>
        </p:spPr>
        <p:txBody>
          <a:bodyPr anchor="t">
            <a:noAutofit/>
          </a:bodyPr>
          <a:lstStyle>
            <a:lvl1pPr>
              <a:defRPr sz="2400">
                <a:solidFill>
                  <a:srgbClr val="2A3C50"/>
                </a:solidFill>
                <a:latin typeface="+mj-lt"/>
                <a:ea typeface="+mj-ea"/>
                <a:cs typeface="+mj-cs"/>
                <a:sym typeface="+mj-lt"/>
              </a:defRPr>
            </a:lvl1pPr>
          </a:lstStyle>
          <a:p>
            <a:r>
              <a:rPr lang="en-US"/>
              <a:t>Click to add title</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31193977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 Section header box">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4994"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2A3C50"/>
                </a:solidFill>
                <a:latin typeface="+mj-lt"/>
                <a:ea typeface="+mj-ea"/>
                <a:cs typeface="+mj-cs"/>
                <a:sym typeface="+mj-lt"/>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210350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601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Title 1"/>
          <p:cNvSpPr>
            <a:spLocks noGrp="1"/>
          </p:cNvSpPr>
          <p:nvPr>
            <p:ph type="title" hasCustomPrompt="1"/>
          </p:nvPr>
        </p:nvSpPr>
        <p:spPr bwMode="blackWhite">
          <a:xfrm>
            <a:off x="609600" y="3826800"/>
            <a:ext cx="10972800" cy="2041200"/>
          </a:xfrm>
        </p:spPr>
        <p:txBody>
          <a:bodyPr anchor="t">
            <a:noAutofit/>
          </a:bodyPr>
          <a:lstStyle>
            <a:lvl1pPr>
              <a:defRPr sz="5400">
                <a:solidFill>
                  <a:srgbClr val="2A3C50"/>
                </a:solidFill>
                <a:latin typeface="+mj-lt"/>
                <a:ea typeface="+mj-ea"/>
                <a:cs typeface="+mj-cs"/>
                <a:sym typeface="+mj-lt"/>
              </a:defRPr>
            </a:lvl1pPr>
          </a:lstStyle>
          <a:p>
            <a:r>
              <a:rPr lang="en-US"/>
              <a:t>Click to add section title</a:t>
            </a:r>
          </a:p>
        </p:txBody>
      </p:sp>
      <p:cxnSp>
        <p:nvCxnSpPr>
          <p:cNvPr id="10" name="Straight Connector 9"/>
          <p:cNvCxnSpPr/>
          <p:nvPr userDrawn="1"/>
        </p:nvCxnSpPr>
        <p:spPr bwMode="white">
          <a:xfrm>
            <a:off x="609600" y="3680016"/>
            <a:ext cx="11578987" cy="0"/>
          </a:xfrm>
          <a:prstGeom prst="line">
            <a:avLst/>
          </a:prstGeom>
          <a:ln w="19050"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6677399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704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5"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a:t>Click to add title</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7921302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8066"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6529"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5877723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909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9034272" cy="6858000"/>
          </a:xfrm>
          <a:custGeom>
            <a:avLst/>
            <a:gdLst>
              <a:gd name="connsiteX0" fmla="*/ 0 w 9034272"/>
              <a:gd name="connsiteY0" fmla="*/ 0 h 6858000"/>
              <a:gd name="connsiteX1" fmla="*/ 9034272 w 9034272"/>
              <a:gd name="connsiteY1" fmla="*/ 0 h 6858000"/>
              <a:gd name="connsiteX2" fmla="*/ 9034272 w 9034272"/>
              <a:gd name="connsiteY2" fmla="*/ 6858000 h 6858000"/>
              <a:gd name="connsiteX3" fmla="*/ 0 w 903427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34272" h="6858000">
                <a:moveTo>
                  <a:pt x="0" y="0"/>
                </a:moveTo>
                <a:lnTo>
                  <a:pt x="9034272" y="0"/>
                </a:lnTo>
                <a:lnTo>
                  <a:pt x="9034272" y="6858000"/>
                </a:lnTo>
                <a:lnTo>
                  <a:pt x="0" y="6858000"/>
                </a:lnTo>
                <a:close/>
              </a:path>
            </a:pathLst>
          </a:custGeom>
          <a:solidFill>
            <a:schemeClr val="bg1"/>
          </a:solidFill>
        </p:spPr>
      </p:pic>
      <p:pic>
        <p:nvPicPr>
          <p:cNvPr id="16" name="Picture 15"/>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8101584"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4251396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011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chemeClr val="bg1"/>
                </a:solidFill>
                <a:latin typeface="+mj-lt"/>
                <a:ea typeface="+mj-ea"/>
                <a:cs typeface="+mj-cs"/>
                <a:sym typeface="+mj-lt"/>
              </a:defRPr>
            </a:lvl1pPr>
          </a:lstStyle>
          <a:p>
            <a:r>
              <a:rPr lang="en-US"/>
              <a:t>Click to add title</a:t>
            </a: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775311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113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Picture Placeholder 18"/>
          <p:cNvSpPr>
            <a:spLocks noGrp="1"/>
          </p:cNvSpPr>
          <p:nvPr>
            <p:ph type="pic" sz="quarter" idx="14" hasCustomPrompt="1"/>
          </p:nvPr>
        </p:nvSpPr>
        <p:spPr>
          <a:xfrm>
            <a:off x="6095999" y="0"/>
            <a:ext cx="6096000"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09600"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648267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6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2" name="Picture Placeholder 5"/>
          <p:cNvSpPr>
            <a:spLocks noGrp="1"/>
          </p:cNvSpPr>
          <p:nvPr>
            <p:ph type="pic" sz="quarter" idx="11" hasCustomPrompt="1"/>
          </p:nvPr>
        </p:nvSpPr>
        <p:spPr>
          <a:xfrm>
            <a:off x="7819544"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itle 1"/>
          <p:cNvSpPr>
            <a:spLocks noGrp="1"/>
          </p:cNvSpPr>
          <p:nvPr>
            <p:ph type="title" hasCustomPrompt="1"/>
          </p:nvPr>
        </p:nvSpPr>
        <p:spPr bwMode="black">
          <a:xfrm>
            <a:off x="609600" y="178560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9551601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186"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0" name="Title 2"/>
          <p:cNvSpPr>
            <a:spLocks noGrp="1"/>
          </p:cNvSpPr>
          <p:nvPr>
            <p:ph type="title" hasCustomPrompt="1"/>
          </p:nvPr>
        </p:nvSpPr>
        <p:spPr>
          <a:xfrm>
            <a:off x="609600" y="2764203"/>
            <a:ext cx="2478638" cy="1314311"/>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993681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421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5" name="Title 4"/>
          <p:cNvSpPr>
            <a:spLocks noGrp="1"/>
          </p:cNvSpPr>
          <p:nvPr>
            <p:ph type="title" hasCustomPrompt="1"/>
          </p:nvPr>
        </p:nvSpPr>
        <p:spPr>
          <a:xfrm>
            <a:off x="609600" y="2764203"/>
            <a:ext cx="2478638" cy="1314311"/>
          </a:xfrm>
        </p:spPr>
        <p:txBody>
          <a:bodyPr anchor="ctr" anchorCtr="0">
            <a:noAutofit/>
          </a:bodyPr>
          <a:lstStyle>
            <a:lvl1pPr>
              <a:defRPr>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7307908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523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3" name="Picture 12"/>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1"/>
          </a:solidFill>
        </p:spPr>
      </p:pic>
      <p:sp>
        <p:nvSpPr>
          <p:cNvPr id="9" name="TextBox 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a:t>Click to add title</a:t>
            </a: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910111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625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9"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40718209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7282"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1"/>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4"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923183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830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9" name="Pentagon 8"/>
          <p:cNvSpPr/>
          <p:nvPr/>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946602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933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1"/>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6"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167743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035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1251888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137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TextBox 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781338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0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728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a:t>Click to add big statement text</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824490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6996C9"/>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3426"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236627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450"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1860719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474"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Picture 11"/>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577934"/>
            <a:ext cx="29768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2A3C50"/>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4095050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6498"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1" name="TextBox 10"/>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743527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7522"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8" name="Picture 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42304825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D. Disclaim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38655823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8546"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4" name="Picture 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 name="Rectangle 4"/>
          <p:cNvSpPr/>
          <p:nvPr userDrawn="1"/>
        </p:nvSpPr>
        <p:spPr>
          <a:xfrm>
            <a:off x="5021825" y="833259"/>
            <a:ext cx="6467441" cy="4985980"/>
          </a:xfrm>
          <a:prstGeom prst="rect">
            <a:avLst/>
          </a:prstGeom>
        </p:spPr>
        <p:txBody>
          <a:bodyPr wrap="square" lIns="0" tIns="0" rIns="0" bIns="0" anchor="ctr">
            <a:spAutoFit/>
          </a:bodyPr>
          <a:lstStyle/>
          <a:p>
            <a:pPr indent="0">
              <a:lnSpc>
                <a:spcPct val="100000"/>
              </a:lnSpc>
            </a:pPr>
            <a:r>
              <a:rPr lang="en-US" sz="900" b="0">
                <a:solidFill>
                  <a:schemeClr val="tx1"/>
                </a:solidFill>
                <a:latin typeface="+mn-lt"/>
                <a:ea typeface="+mn-ea"/>
                <a:cs typeface="+mn-cs"/>
                <a:sym typeface="+mn-lt"/>
              </a:rPr>
              <a:t>The services and materials provided by Boston Consulting Group (BCG) are subject to BCG's Standard Terms </a:t>
            </a:r>
            <a:br>
              <a:rPr lang="en-US" sz="900" b="0">
                <a:solidFill>
                  <a:schemeClr val="tx1"/>
                </a:solidFill>
                <a:latin typeface="+mn-lt"/>
                <a:ea typeface="+mn-ea"/>
                <a:cs typeface="+mn-cs"/>
                <a:sym typeface="+mn-lt"/>
              </a:rPr>
            </a:br>
            <a:r>
              <a:rPr lang="en-US" sz="900" b="0">
                <a:solidFill>
                  <a:schemeClr val="tx1"/>
                </a:solidFill>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to update these materials after the date hereof, notwithstanding that such information may become outdated or inaccurate.</a:t>
            </a:r>
          </a:p>
          <a:p>
            <a:pPr indent="0">
              <a:lnSpc>
                <a:spcPct val="100000"/>
              </a:lnSpc>
            </a:pPr>
            <a:r>
              <a:rPr lang="en-US" sz="900" b="0">
                <a:solidFill>
                  <a:schemeClr val="tx1"/>
                </a:solidFill>
                <a:latin typeface="+mn-lt"/>
                <a:ea typeface="+mn-ea"/>
                <a:cs typeface="+mn-cs"/>
                <a:sym typeface="+mn-lt"/>
              </a:rPr>
              <a:t> </a:t>
            </a:r>
          </a:p>
          <a:p>
            <a:pPr indent="0">
              <a:lnSpc>
                <a:spcPct val="100000"/>
              </a:lnSpc>
            </a:pPr>
            <a:r>
              <a:rPr lang="en-US" sz="900" b="0">
                <a:solidFill>
                  <a:schemeClr val="tx1"/>
                </a:solidFill>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6" name="Title 6"/>
          <p:cNvSpPr txBox="1">
            <a:spLocks/>
          </p:cNvSpPr>
          <p:nvPr userDrawn="1"/>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a:solidFill>
                  <a:schemeClr val="tx2"/>
                </a:solidFill>
                <a:latin typeface="+mj-lt"/>
                <a:ea typeface="+mj-ea"/>
                <a:cs typeface="+mj-cs"/>
                <a:sym typeface="+mn-lt"/>
              </a:rPr>
              <a:t>Disclaimer</a:t>
            </a:r>
          </a:p>
        </p:txBody>
      </p:sp>
      <p:cxnSp>
        <p:nvCxnSpPr>
          <p:cNvPr id="7" name="Straight Connector 6"/>
          <p:cNvCxnSpPr/>
          <p:nvPr userDrawn="1"/>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63930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9570"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1" name="Picture 10">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1221755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D. Layout gu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59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99" name="Picture 9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grpSp>
        <p:nvGrpSpPr>
          <p:cNvPr id="146" name="Group 145"/>
          <p:cNvGrpSpPr/>
          <p:nvPr userDrawn="1"/>
        </p:nvGrpSpPr>
        <p:grpSpPr>
          <a:xfrm>
            <a:off x="-600" y="-1"/>
            <a:ext cx="12193800" cy="6858001"/>
            <a:chOff x="-600" y="-1"/>
            <a:chExt cx="12193800" cy="6858001"/>
          </a:xfrm>
        </p:grpSpPr>
        <p:sp>
          <p:nvSpPr>
            <p:cNvPr id="147" name="Footnote example"/>
            <p:cNvSpPr txBox="1"/>
            <p:nvPr userDrawn="1"/>
          </p:nvSpPr>
          <p:spPr>
            <a:xfrm>
              <a:off x="3633262" y="6236027"/>
              <a:ext cx="7438598" cy="373949"/>
            </a:xfrm>
            <a:prstGeom prst="rect">
              <a:avLst/>
            </a:prstGeom>
            <a:noFill/>
          </p:spPr>
          <p:txBody>
            <a:bodyPr wrap="square" lIns="0" tIns="0" rIns="0" bIns="0" rtlCol="0" anchor="b">
              <a:noAutofit/>
            </a:bodyPr>
            <a:lstStyle/>
            <a:p>
              <a:pPr lvl="0">
                <a:lnSpc>
                  <a:spcPct val="90000"/>
                </a:lnSpc>
                <a:defRPr/>
              </a:pPr>
              <a:r>
                <a:rPr lang="en-US" sz="900">
                  <a:solidFill>
                    <a:schemeClr val="bg1">
                      <a:lumMod val="50000"/>
                    </a:schemeClr>
                  </a:solidFill>
                  <a:sym typeface="+mn-lt"/>
                </a:rPr>
                <a:t>1. </a:t>
              </a:r>
              <a:r>
                <a:rPr lang="en-US" sz="900" err="1">
                  <a:solidFill>
                    <a:schemeClr val="bg1">
                      <a:lumMod val="50000"/>
                    </a:schemeClr>
                  </a:solidFill>
                  <a:sym typeface="+mn-lt"/>
                </a:rPr>
                <a:t>xxxx</a:t>
              </a:r>
              <a:r>
                <a:rPr lang="en-US" sz="900">
                  <a:solidFill>
                    <a:schemeClr val="bg1">
                      <a:lumMod val="50000"/>
                    </a:schemeClr>
                  </a:solidFill>
                  <a:sym typeface="+mn-lt"/>
                </a:rPr>
                <a:t>  2. </a:t>
              </a:r>
              <a:r>
                <a:rPr lang="en-US" sz="900" err="1">
                  <a:solidFill>
                    <a:schemeClr val="bg1">
                      <a:lumMod val="50000"/>
                    </a:schemeClr>
                  </a:solidFill>
                  <a:sym typeface="+mn-lt"/>
                </a:rPr>
                <a:t>xxxx</a:t>
              </a:r>
              <a:r>
                <a:rPr lang="en-US" sz="900">
                  <a:solidFill>
                    <a:schemeClr val="bg1">
                      <a:lumMod val="50000"/>
                    </a:schemeClr>
                  </a:solidFill>
                  <a:sym typeface="+mn-lt"/>
                </a:rPr>
                <a:t>  3. </a:t>
              </a:r>
              <a:r>
                <a:rPr lang="en-US" sz="900" err="1">
                  <a:solidFill>
                    <a:schemeClr val="bg1">
                      <a:lumMod val="50000"/>
                    </a:schemeClr>
                  </a:solidFill>
                  <a:sym typeface="+mn-lt"/>
                </a:rPr>
                <a:t>xxxx</a:t>
              </a:r>
              <a:endParaRPr lang="en-US" sz="900">
                <a:solidFill>
                  <a:schemeClr val="bg1">
                    <a:lumMod val="50000"/>
                  </a:schemeClr>
                </a:solidFill>
                <a:sym typeface="+mn-lt"/>
              </a:endParaRPr>
            </a:p>
            <a:p>
              <a:pPr lvl="0">
                <a:lnSpc>
                  <a:spcPct val="90000"/>
                </a:lnSpc>
                <a:defRPr/>
              </a:pPr>
              <a:r>
                <a:rPr lang="en-US" sz="900">
                  <a:solidFill>
                    <a:schemeClr val="bg1">
                      <a:lumMod val="50000"/>
                    </a:schemeClr>
                  </a:solidFill>
                  <a:sym typeface="+mn-lt"/>
                </a:rPr>
                <a:t>Note: List footnotes in numerical order. Footnote numbers are not bracketed. Use 9pt font. Do not put a period at the end of the note</a:t>
              </a:r>
            </a:p>
            <a:p>
              <a:pPr lvl="0">
                <a:lnSpc>
                  <a:spcPct val="90000"/>
                </a:lnSpc>
                <a:defRPr/>
              </a:pPr>
              <a:r>
                <a:rPr lang="en-US" sz="900">
                  <a:solidFill>
                    <a:schemeClr val="bg1">
                      <a:lumMod val="50000"/>
                    </a:schemeClr>
                  </a:solidFill>
                  <a:sym typeface="+mn-lt"/>
                </a:rPr>
                <a:t>Source: Include a source for every chart that you use. Separate sources with a semicolon; BCG-related sources go at the end</a:t>
              </a:r>
            </a:p>
          </p:txBody>
        </p:sp>
        <p:sp>
          <p:nvSpPr>
            <p:cNvPr id="148" name="Freeform 147"/>
            <p:cNvSpPr/>
            <p:nvPr/>
          </p:nvSpPr>
          <p:spPr>
            <a:xfrm>
              <a:off x="0" y="-1"/>
              <a:ext cx="12193200" cy="6858000"/>
            </a:xfrm>
            <a:custGeom>
              <a:avLst/>
              <a:gdLst>
                <a:gd name="connsiteX0" fmla="*/ 609600 w 12193200"/>
                <a:gd name="connsiteY0" fmla="*/ 365126 h 6858000"/>
                <a:gd name="connsiteX1" fmla="*/ 609600 w 12193200"/>
                <a:gd name="connsiteY1" fmla="*/ 6160598 h 6858000"/>
                <a:gd name="connsiteX2" fmla="*/ 11582400 w 12193200"/>
                <a:gd name="connsiteY2" fmla="*/ 6160598 h 6858000"/>
                <a:gd name="connsiteX3" fmla="*/ 11582400 w 12193200"/>
                <a:gd name="connsiteY3" fmla="*/ 365126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09600" y="365126"/>
                  </a:moveTo>
                  <a:lnTo>
                    <a:pt x="609600" y="6160598"/>
                  </a:lnTo>
                  <a:lnTo>
                    <a:pt x="11582400" y="6160598"/>
                  </a:lnTo>
                  <a:lnTo>
                    <a:pt x="11582400" y="365126"/>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schemeClr val="tx1"/>
                </a:solidFill>
                <a:latin typeface="+mn-lt"/>
                <a:ea typeface="+mn-ea"/>
                <a:cs typeface="+mn-cs"/>
                <a:sym typeface="+mn-lt"/>
              </a:endParaRPr>
            </a:p>
          </p:txBody>
        </p:sp>
        <p:cxnSp>
          <p:nvCxnSpPr>
            <p:cNvPr id="149" name="Straight Connector 148"/>
            <p:cNvCxnSpPr/>
            <p:nvPr/>
          </p:nvCxnSpPr>
          <p:spPr>
            <a:xfrm>
              <a:off x="-600" y="6444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600" y="92387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600" y="12032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00" y="148262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0" y="176199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00" y="204136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600" y="232074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00" y="287403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0" y="314795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00" y="3421878"/>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00" y="36957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600" y="396972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00" y="424364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600" y="451756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00" y="479148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0" y="5065404"/>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00" y="53393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600" y="561324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600" y="58871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600" y="616108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sp>
          <p:nvSpPr>
            <p:cNvPr id="169" name="Slide edges"/>
            <p:cNvSpPr>
              <a:spLocks/>
            </p:cNvSpPr>
            <p:nvPr userDrawn="1"/>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sym typeface="+mn-lt"/>
              </a:endParaRPr>
            </a:p>
          </p:txBody>
        </p:sp>
        <p:sp>
          <p:nvSpPr>
            <p:cNvPr id="170" name="Rectangle 34"/>
            <p:cNvSpPr>
              <a:spLocks noChangeArrowheads="1"/>
            </p:cNvSpPr>
            <p:nvPr userDrawn="1"/>
          </p:nvSpPr>
          <p:spPr bwMode="auto">
            <a:xfrm>
              <a:off x="688986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1" name="Rectangle 35"/>
            <p:cNvSpPr>
              <a:spLocks noChangeArrowheads="1"/>
            </p:cNvSpPr>
            <p:nvPr userDrawn="1"/>
          </p:nvSpPr>
          <p:spPr bwMode="auto">
            <a:xfrm>
              <a:off x="876663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2" name="Rectangle 36"/>
            <p:cNvSpPr>
              <a:spLocks noChangeArrowheads="1"/>
            </p:cNvSpPr>
            <p:nvPr userDrawn="1"/>
          </p:nvSpPr>
          <p:spPr bwMode="auto">
            <a:xfrm>
              <a:off x="782825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3" name="Rectangle 37"/>
            <p:cNvSpPr>
              <a:spLocks noChangeArrowheads="1"/>
            </p:cNvSpPr>
            <p:nvPr userDrawn="1"/>
          </p:nvSpPr>
          <p:spPr bwMode="auto">
            <a:xfrm>
              <a:off x="9705025"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4" name="Rectangle 38"/>
            <p:cNvSpPr>
              <a:spLocks noChangeArrowheads="1"/>
            </p:cNvSpPr>
            <p:nvPr userDrawn="1"/>
          </p:nvSpPr>
          <p:spPr bwMode="auto">
            <a:xfrm>
              <a:off x="1064341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5" name="Rectangle 39"/>
            <p:cNvSpPr>
              <a:spLocks noChangeArrowheads="1"/>
            </p:cNvSpPr>
            <p:nvPr userDrawn="1"/>
          </p:nvSpPr>
          <p:spPr bwMode="auto">
            <a:xfrm>
              <a:off x="595147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6" name="Rectangle 40"/>
            <p:cNvSpPr>
              <a:spLocks noChangeArrowheads="1"/>
            </p:cNvSpPr>
            <p:nvPr userDrawn="1"/>
          </p:nvSpPr>
          <p:spPr bwMode="auto">
            <a:xfrm>
              <a:off x="125954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7" name="Rectangle 41"/>
            <p:cNvSpPr>
              <a:spLocks noChangeArrowheads="1"/>
            </p:cNvSpPr>
            <p:nvPr userDrawn="1"/>
          </p:nvSpPr>
          <p:spPr bwMode="auto">
            <a:xfrm>
              <a:off x="2197933"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8" name="Rectangle 42"/>
            <p:cNvSpPr>
              <a:spLocks noChangeArrowheads="1"/>
            </p:cNvSpPr>
            <p:nvPr userDrawn="1"/>
          </p:nvSpPr>
          <p:spPr bwMode="auto">
            <a:xfrm>
              <a:off x="313631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9" name="Rectangle 43"/>
            <p:cNvSpPr>
              <a:spLocks noChangeArrowheads="1"/>
            </p:cNvSpPr>
            <p:nvPr userDrawn="1"/>
          </p:nvSpPr>
          <p:spPr bwMode="auto">
            <a:xfrm>
              <a:off x="407470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0" name="Rectangle 44"/>
            <p:cNvSpPr>
              <a:spLocks noChangeArrowheads="1"/>
            </p:cNvSpPr>
            <p:nvPr userDrawn="1"/>
          </p:nvSpPr>
          <p:spPr bwMode="auto">
            <a:xfrm>
              <a:off x="501309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1" name="Footnote measure"/>
            <p:cNvSpPr>
              <a:spLocks noChangeArrowheads="1"/>
            </p:cNvSpPr>
            <p:nvPr userDrawn="1"/>
          </p:nvSpPr>
          <p:spPr bwMode="auto">
            <a:xfrm>
              <a:off x="609600" y="6159600"/>
              <a:ext cx="10972800" cy="45037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2" name="Rectangle 5"/>
            <p:cNvSpPr>
              <a:spLocks noChangeArrowheads="1"/>
            </p:cNvSpPr>
            <p:nvPr userDrawn="1"/>
          </p:nvSpPr>
          <p:spPr bwMode="auto">
            <a:xfrm>
              <a:off x="2868480" y="5975122"/>
              <a:ext cx="193727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3" name="Rectangle 7"/>
            <p:cNvSpPr>
              <a:spLocks noChangeArrowheads="1"/>
            </p:cNvSpPr>
            <p:nvPr userDrawn="1"/>
          </p:nvSpPr>
          <p:spPr bwMode="auto">
            <a:xfrm>
              <a:off x="963898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4" name="Rectangle 9"/>
            <p:cNvSpPr>
              <a:spLocks noChangeArrowheads="1"/>
            </p:cNvSpPr>
            <p:nvPr userDrawn="1"/>
          </p:nvSpPr>
          <p:spPr bwMode="auto">
            <a:xfrm>
              <a:off x="737703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5" name="Rectangle 11"/>
            <p:cNvSpPr>
              <a:spLocks noChangeArrowheads="1"/>
            </p:cNvSpPr>
            <p:nvPr userDrawn="1"/>
          </p:nvSpPr>
          <p:spPr bwMode="auto">
            <a:xfrm>
              <a:off x="5124290" y="5975122"/>
              <a:ext cx="193420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6" name="Rectangle 13"/>
            <p:cNvSpPr>
              <a:spLocks noChangeArrowheads="1"/>
            </p:cNvSpPr>
            <p:nvPr userDrawn="1"/>
          </p:nvSpPr>
          <p:spPr bwMode="auto">
            <a:xfrm>
              <a:off x="609600" y="5975122"/>
              <a:ext cx="194035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7" name="Whitespace measure"/>
            <p:cNvSpPr>
              <a:spLocks noChangeArrowheads="1"/>
            </p:cNvSpPr>
            <p:nvPr userDrawn="1"/>
          </p:nvSpPr>
          <p:spPr bwMode="auto">
            <a:xfrm>
              <a:off x="609600" y="2041369"/>
              <a:ext cx="10972800" cy="55874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8" name="Live area"/>
            <p:cNvSpPr/>
            <p:nvPr userDrawn="1"/>
          </p:nvSpPr>
          <p:spPr>
            <a:xfrm>
              <a:off x="609600" y="2600115"/>
              <a:ext cx="10972800" cy="3560969"/>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sym typeface="+mn-lt"/>
              </a:endParaRPr>
            </a:p>
          </p:txBody>
        </p:sp>
        <p:cxnSp>
          <p:nvCxnSpPr>
            <p:cNvPr id="189" name="Straight Connector 188"/>
            <p:cNvCxnSpPr/>
            <p:nvPr/>
          </p:nvCxnSpPr>
          <p:spPr>
            <a:xfrm>
              <a:off x="-600" y="3651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600" y="260011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95353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9721445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1618"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2" name="TextBox 1"/>
          <p:cNvSpPr txBox="1"/>
          <p:nvPr userDrawn="1"/>
        </p:nvSpPr>
        <p:spPr>
          <a:xfrm>
            <a:off x="630000" y="907198"/>
            <a:ext cx="3448800" cy="3493008"/>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latin typeface="+mn-lt"/>
              <a:ea typeface="+mn-ea"/>
              <a:cs typeface="+mn-cs"/>
              <a:sym typeface="+mn-lt"/>
            </a:endParaRPr>
          </a:p>
        </p:txBody>
      </p:sp>
      <p:sp>
        <p:nvSpPr>
          <p:cNvPr id="10" name="TextBox 1"/>
          <p:cNvSpPr txBox="1"/>
          <p:nvPr userDrawn="1"/>
        </p:nvSpPr>
        <p:spPr>
          <a:xfrm>
            <a:off x="862285" y="1115416"/>
            <a:ext cx="2983510" cy="881780"/>
          </a:xfrm>
          <a:prstGeom prst="rect">
            <a:avLst/>
          </a:prstGeom>
          <a:noFill/>
        </p:spPr>
        <p:txBody>
          <a:bodyPr wrap="none" rtlCol="0">
            <a:spAutoFit/>
          </a:bodyPr>
          <a:lstStyle/>
          <a:p>
            <a:pPr algn="ctr" fontAlgn="auto">
              <a:lnSpc>
                <a:spcPct val="95000"/>
              </a:lnSpc>
              <a:spcBef>
                <a:spcPts val="0"/>
              </a:spcBef>
              <a:spcAft>
                <a:spcPts val="0"/>
              </a:spcAft>
            </a:pPr>
            <a:r>
              <a:rPr lang="en-US" sz="5400" b="1">
                <a:solidFill>
                  <a:schemeClr val="bg1"/>
                </a:solidFill>
                <a:latin typeface="+mn-lt"/>
                <a:ea typeface="+mn-ea"/>
                <a:cs typeface="+mn-cs"/>
                <a:sym typeface="+mn-lt"/>
              </a:rPr>
              <a:t>Agenda</a:t>
            </a: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5661607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8282657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42"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213882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9003811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666"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chemeClr val="bg1"/>
                </a:solidFill>
                <a:latin typeface="+mn-lt"/>
                <a:ea typeface="+mn-ea"/>
                <a:cs typeface="+mn-cs"/>
                <a:sym typeface="+mn-lt"/>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4292552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3156170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469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TextBox 16"/>
          <p:cNvSpPr txBox="1"/>
          <p:nvPr userDrawn="1"/>
        </p:nvSpPr>
        <p:spPr>
          <a:xfrm>
            <a:off x="609600" y="3207715"/>
            <a:ext cx="1922700"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740773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6522567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5714"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0" name="Rectangle 9"/>
          <p:cNvSpPr/>
          <p:nvPr userDrawn="1">
            <p:custDataLst>
              <p:tags r:id="rId4"/>
            </p:custDataLst>
          </p:nvPr>
        </p:nvSpPr>
        <p:spPr>
          <a:xfrm>
            <a:off x="2509482" y="4691187"/>
            <a:ext cx="1570152" cy="1468176"/>
          </a:xfrm>
          <a:prstGeom prst="rect">
            <a:avLst/>
          </a:prstGeom>
          <a:noFill/>
          <a:ln w="9525" cmpd="sng">
            <a:solidFill>
              <a:srgbClr val="A5C0DF"/>
            </a:solidFill>
            <a:prstDash val="solid"/>
            <a:miter lim="800000"/>
          </a:ln>
          <a:extLst>
            <a:ext uri="{909E8E84-426E-40DD-AFC4-6F175D3DCCD1}">
              <a14:hiddenFill xmlns:a14="http://schemas.microsoft.com/office/drawing/2010/main">
                <a:solidFill>
                  <a:srgbClr val="1F497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11" name="TextBox 10"/>
          <p:cNvSpPr txBox="1"/>
          <p:nvPr userDrawn="1"/>
        </p:nvSpPr>
        <p:spPr>
          <a:xfrm>
            <a:off x="630000" y="907197"/>
            <a:ext cx="3448800" cy="3493008"/>
          </a:xfrm>
          <a:prstGeom prst="rect">
            <a:avLst/>
          </a:prstGeom>
          <a:noFill/>
          <a:ln>
            <a:solidFill>
              <a:srgbClr val="A5C0DF"/>
            </a:solidFill>
          </a:ln>
        </p:spPr>
        <p:txBody>
          <a:bodyPr wrap="square" lIns="612000" tIns="468000" rIns="0" bIns="0" rtlCol="0" anchor="t">
            <a:spAutoFit/>
          </a:bodyPr>
          <a:lstStyle/>
          <a:p>
            <a:pPr>
              <a:lnSpc>
                <a:spcPct val="90000"/>
              </a:lnSpc>
              <a:spcAft>
                <a:spcPts val="600"/>
              </a:spcAft>
            </a:pPr>
            <a:endParaRPr lang="en-US" sz="5400">
              <a:solidFill>
                <a:schemeClr val="accent4"/>
              </a:solidFill>
              <a:latin typeface="+mn-lt"/>
              <a:ea typeface="+mn-ea"/>
              <a:cs typeface="+mn-cs"/>
              <a:sym typeface="+mn-lt"/>
            </a:endParaRPr>
          </a:p>
        </p:txBody>
      </p:sp>
      <p:sp>
        <p:nvSpPr>
          <p:cNvPr id="9" name="TextBox 1"/>
          <p:cNvSpPr txBox="1"/>
          <p:nvPr userDrawn="1"/>
        </p:nvSpPr>
        <p:spPr>
          <a:xfrm>
            <a:off x="862285" y="1115416"/>
            <a:ext cx="2983510"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b="1">
                <a:solidFill>
                  <a:srgbClr val="A5C0DF"/>
                </a:solidFill>
                <a:latin typeface="+mn-lt"/>
                <a:ea typeface="+mn-ea"/>
                <a:cs typeface="+mn-cs"/>
                <a:sym typeface="+mn-lt"/>
              </a:rPr>
              <a:t>Agenda</a:t>
            </a: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4896737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6827318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6738"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0" name="Rectangle 9"/>
          <p:cNvSpPr/>
          <p:nvPr userDrawn="1"/>
        </p:nvSpPr>
        <p:spPr>
          <a:xfrm>
            <a:off x="1285200" y="2667600"/>
            <a:ext cx="9619200" cy="3200400"/>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690056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2666744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7762"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rgbClr val="A5C0DF"/>
                </a:solidFill>
                <a:latin typeface="+mn-lt"/>
                <a:ea typeface="+mn-ea"/>
                <a:cs typeface="+mn-cs"/>
                <a:sym typeface="+mn-lt"/>
              </a:rPr>
              <a:t>Agenda</a:t>
            </a:r>
          </a:p>
        </p:txBody>
      </p:sp>
      <p:cxnSp>
        <p:nvCxnSpPr>
          <p:cNvPr id="9" name="Straight Connector 8"/>
          <p:cNvCxnSpPr/>
          <p:nvPr userDrawn="1"/>
        </p:nvCxnSpPr>
        <p:spPr bwMode="white">
          <a:xfrm>
            <a:off x="618898" y="1206000"/>
            <a:ext cx="11576304" cy="0"/>
          </a:xfrm>
          <a:prstGeom prst="line">
            <a:avLst/>
          </a:prstGeom>
          <a:ln w="9525"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9854413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433726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878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0" name="TextBox 9"/>
          <p:cNvSpPr txBox="1"/>
          <p:nvPr userDrawn="1"/>
        </p:nvSpPr>
        <p:spPr>
          <a:xfrm>
            <a:off x="609600" y="3262145"/>
            <a:ext cx="1554400" cy="332399"/>
          </a:xfrm>
          <a:prstGeom prst="rect">
            <a:avLst/>
          </a:prstGeom>
          <a:noFill/>
        </p:spPr>
        <p:txBody>
          <a:bodyPr wrap="square" lIns="0" tIns="0" rIns="0" bIns="0" rtlCol="0" anchor="t">
            <a:spAutoFit/>
          </a:bodyPr>
          <a:lstStyle/>
          <a:p>
            <a:pPr>
              <a:lnSpc>
                <a:spcPct val="90000"/>
              </a:lnSpc>
              <a:spcAft>
                <a:spcPts val="600"/>
              </a:spcAft>
            </a:pPr>
            <a:r>
              <a:rPr lang="en-US" sz="2400" b="1">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7770243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24052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981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4" name="Picture 13"/>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612558"/>
            <a:ext cx="3205400" cy="1692515"/>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A5C0DF"/>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2960952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Mono-color White_Blank">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12369665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083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504836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882"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latin typeface="+mj-lt"/>
                <a:ea typeface="+mj-ea"/>
                <a:cs typeface="+mj-cs"/>
                <a:sym typeface="+mj-lt"/>
              </a:defRPr>
            </a:lvl1pPr>
          </a:lstStyle>
          <a:p>
            <a:r>
              <a:rPr lang="en-US"/>
              <a:t>Click to add title</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5155508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90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09600" y="2085628"/>
            <a:ext cx="10972800" cy="4089131"/>
          </a:xfrm>
        </p:spPr>
        <p:txBody>
          <a:bodyPr/>
          <a:lstStyle>
            <a:lvl1pPr>
              <a:lnSpc>
                <a:spcPct val="100000"/>
              </a:lnSpc>
              <a:spcBef>
                <a:spcPts val="0"/>
              </a:spcBef>
              <a:spcAft>
                <a:spcPts val="0"/>
              </a:spcAft>
              <a:defRPr sz="2000">
                <a:latin typeface="+mn-lt"/>
                <a:ea typeface="+mn-ea"/>
                <a:cs typeface="+mn-cs"/>
                <a:sym typeface="+mn-lt"/>
              </a:defRPr>
            </a:lvl1pPr>
            <a:lvl2pPr>
              <a:lnSpc>
                <a:spcPct val="100000"/>
              </a:lnSpc>
              <a:spcBef>
                <a:spcPts val="0"/>
              </a:spcBef>
              <a:spcAft>
                <a:spcPts val="0"/>
              </a:spcAft>
              <a:defRPr sz="2000">
                <a:latin typeface="+mn-lt"/>
                <a:ea typeface="+mn-ea"/>
                <a:cs typeface="+mn-cs"/>
                <a:sym typeface="+mn-lt"/>
              </a:defRPr>
            </a:lvl2pPr>
            <a:lvl3pPr>
              <a:lnSpc>
                <a:spcPct val="100000"/>
              </a:lnSpc>
              <a:spcBef>
                <a:spcPts val="0"/>
              </a:spcBef>
              <a:spcAft>
                <a:spcPts val="0"/>
              </a:spcAft>
              <a:defRPr sz="2000">
                <a:latin typeface="+mn-lt"/>
                <a:ea typeface="+mn-ea"/>
                <a:cs typeface="+mn-cs"/>
                <a:sym typeface="+mn-lt"/>
              </a:defRPr>
            </a:lvl3pPr>
            <a:lvl4pPr>
              <a:lnSpc>
                <a:spcPct val="100000"/>
              </a:lnSpc>
              <a:spcBef>
                <a:spcPts val="0"/>
              </a:spcBef>
              <a:spcAft>
                <a:spcPts val="0"/>
              </a:spcAft>
              <a:defRPr sz="2800">
                <a:latin typeface="+mn-lt"/>
                <a:ea typeface="+mn-ea"/>
                <a:cs typeface="+mn-cs"/>
                <a:sym typeface="+mn-lt"/>
              </a:defRPr>
            </a:lvl4pPr>
            <a:lvl5pPr>
              <a:lnSpc>
                <a:spcPct val="100000"/>
              </a:lnSpc>
              <a:spcBef>
                <a:spcPts val="0"/>
              </a:spcBef>
              <a:spcAft>
                <a:spcPts val="0"/>
              </a:spcAft>
              <a:defRPr sz="2800">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pic>
        <p:nvPicPr>
          <p:cNvPr id="7" name="Picture 6"/>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4907455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493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9" name="Title 1"/>
          <p:cNvSpPr>
            <a:spLocks noGrp="1"/>
          </p:cNvSpPr>
          <p:nvPr>
            <p:ph type="title" hasCustomPrompt="1"/>
          </p:nvPr>
        </p:nvSpPr>
        <p:spPr bwMode="ltGray">
          <a:xfrm>
            <a:off x="609600" y="1544274"/>
            <a:ext cx="3472800" cy="1495794"/>
          </a:xfrm>
          <a:noFill/>
        </p:spPr>
        <p:txBody>
          <a:bodyPr wrap="square" lIns="0" tIns="0" rIns="320040" bIns="0" anchor="b">
            <a:noAutofit/>
          </a:bodyPr>
          <a:lstStyle>
            <a:lvl1pPr>
              <a:defRPr sz="3600">
                <a:solidFill>
                  <a:srgbClr val="2A3C50"/>
                </a:solidFill>
                <a:latin typeface="+mj-lt"/>
                <a:ea typeface="+mj-ea"/>
                <a:cs typeface="+mj-cs"/>
                <a:sym typeface="+mj-lt"/>
              </a:defRPr>
            </a:lvl1pPr>
          </a:lstStyle>
          <a:p>
            <a:r>
              <a:rPr lang="en-US"/>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3718778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5954" name="think-cell Slide" r:id="rId4" imgW="286" imgH="286" progId="TCLayout.ActiveDocument.1">
                  <p:embed/>
                </p:oleObj>
              </mc:Choice>
              <mc:Fallback>
                <p:oleObj name="think-cell Slide" r:id="rId4" imgW="286" imgH="28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4" name="TextBox 3"/>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808992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697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47" name="Title 1"/>
          <p:cNvSpPr>
            <a:spLocks noGrp="1"/>
          </p:cNvSpPr>
          <p:nvPr>
            <p:ph type="title" hasCustomPrompt="1"/>
          </p:nvPr>
        </p:nvSpPr>
        <p:spPr bwMode="blackWhite">
          <a:xfrm>
            <a:off x="609600" y="3826800"/>
            <a:ext cx="10972800" cy="2041200"/>
          </a:xfrm>
        </p:spPr>
        <p:txBody>
          <a:bodyPr anchor="t">
            <a:noAutofit/>
          </a:bodyPr>
          <a:lstStyle>
            <a:lvl1pPr>
              <a:defRPr sz="5400">
                <a:solidFill>
                  <a:schemeClr val="bg1"/>
                </a:solidFill>
                <a:latin typeface="+mj-lt"/>
                <a:ea typeface="+mj-ea"/>
                <a:cs typeface="+mj-cs"/>
                <a:sym typeface="+mj-lt"/>
              </a:defRPr>
            </a:lvl1pPr>
          </a:lstStyle>
          <a:p>
            <a:r>
              <a:rPr lang="en-US"/>
              <a:t>Click to add big statement text</a:t>
            </a:r>
          </a:p>
        </p:txBody>
      </p:sp>
      <p:cxnSp>
        <p:nvCxnSpPr>
          <p:cNvPr id="148" name="Straight Connector 147"/>
          <p:cNvCxnSpPr/>
          <p:nvPr userDrawn="1"/>
        </p:nvCxnSpPr>
        <p:spPr bwMode="white">
          <a:xfrm>
            <a:off x="609600" y="3680016"/>
            <a:ext cx="11585602"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6126435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800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8" name="Picture 1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2"/>
          </a:solidFill>
        </p:spPr>
      </p:pic>
      <p:sp>
        <p:nvSpPr>
          <p:cNvPr id="27"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600">
                <a:solidFill>
                  <a:srgbClr val="2A3C50"/>
                </a:solidFill>
                <a:latin typeface="+mj-lt"/>
                <a:ea typeface="+mj-ea"/>
                <a:cs typeface="+mj-cs"/>
                <a:sym typeface="+mj-lt"/>
              </a:defRPr>
            </a:lvl1pPr>
          </a:lstStyle>
          <a:p>
            <a:r>
              <a:rPr lang="en-US"/>
              <a:t>Click to add title</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742253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902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2"/>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7" name="TextBox 16"/>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72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171223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005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2"/>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200">
                <a:solidFill>
                  <a:schemeClr val="bg1"/>
                </a:solidFill>
                <a:latin typeface="+mj-lt"/>
                <a:ea typeface="+mj-ea"/>
                <a:cs typeface="+mj-cs"/>
                <a:sym typeface="+mj-lt"/>
              </a:defRPr>
            </a:lvl1pPr>
          </a:lstStyle>
          <a:p>
            <a:r>
              <a:rPr lang="en-US"/>
              <a:t>Click to add title</a:t>
            </a: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652311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107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1"/>
            <a:ext cx="6096000" cy="6859309"/>
          </a:xfrm>
          <a:custGeom>
            <a:avLst/>
            <a:gdLst>
              <a:gd name="connsiteX0" fmla="*/ 0 w 6096000"/>
              <a:gd name="connsiteY0" fmla="*/ 0 h 6859309"/>
              <a:gd name="connsiteX1" fmla="*/ 6096000 w 6096000"/>
              <a:gd name="connsiteY1" fmla="*/ 0 h 6859309"/>
              <a:gd name="connsiteX2" fmla="*/ 6096000 w 6096000"/>
              <a:gd name="connsiteY2" fmla="*/ 6859309 h 6859309"/>
              <a:gd name="connsiteX3" fmla="*/ 0 w 6096000"/>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096000" h="6859309">
                <a:moveTo>
                  <a:pt x="0" y="0"/>
                </a:moveTo>
                <a:lnTo>
                  <a:pt x="6096000" y="0"/>
                </a:lnTo>
                <a:lnTo>
                  <a:pt x="6096000" y="6859309"/>
                </a:lnTo>
                <a:lnTo>
                  <a:pt x="0" y="6859309"/>
                </a:lnTo>
                <a:close/>
              </a:path>
            </a:pathLst>
          </a:custGeom>
          <a:solidFill>
            <a:schemeClr val="bg2"/>
          </a:solidFill>
        </p:spPr>
      </p:pic>
      <p:pic>
        <p:nvPicPr>
          <p:cNvPr id="11" name="Picture 10"/>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3" name="Picture Placeholder 18"/>
          <p:cNvSpPr>
            <a:spLocks noGrp="1"/>
          </p:cNvSpPr>
          <p:nvPr>
            <p:ph type="pic" sz="quarter" idx="14" hasCustomPrompt="1"/>
          </p:nvPr>
        </p:nvSpPr>
        <p:spPr>
          <a:xfrm>
            <a:off x="6095999" y="1"/>
            <a:ext cx="6096000" cy="6859309"/>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09600" y="1785600"/>
            <a:ext cx="44088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7984173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209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2"/>
          </a:solidFill>
        </p:spPr>
      </p:pic>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Picture Placeholder 5"/>
          <p:cNvSpPr>
            <a:spLocks noGrp="1"/>
          </p:cNvSpPr>
          <p:nvPr>
            <p:ph type="pic" sz="quarter" idx="11" hasCustomPrompt="1"/>
          </p:nvPr>
        </p:nvSpPr>
        <p:spPr>
          <a:xfrm>
            <a:off x="7819543"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4" name="Title 1"/>
          <p:cNvSpPr>
            <a:spLocks noGrp="1"/>
          </p:cNvSpPr>
          <p:nvPr>
            <p:ph type="title" hasCustomPrompt="1"/>
          </p:nvPr>
        </p:nvSpPr>
        <p:spPr bwMode="blackWhite">
          <a:xfrm>
            <a:off x="609600" y="180465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edit title</a:t>
            </a: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59850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2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p:spPr>
      </p:pic>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2" name="TextBox 11"/>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7" name="Title 2"/>
          <p:cNvSpPr>
            <a:spLocks noGrp="1"/>
          </p:cNvSpPr>
          <p:nvPr>
            <p:ph type="title" hasCustomPrompt="1"/>
          </p:nvPr>
        </p:nvSpPr>
        <p:spPr>
          <a:xfrm>
            <a:off x="609600" y="2764203"/>
            <a:ext cx="2478638" cy="1314311"/>
          </a:xfrm>
          <a:prstGeom prst="rect">
            <a:avLst/>
          </a:prstGeom>
        </p:spPr>
        <p:txBody>
          <a:bodyPr anchor="ctr">
            <a:noAutofit/>
          </a:bodyPr>
          <a:lstStyle>
            <a:lvl1pPr>
              <a:defRPr sz="3200" baseline="0">
                <a:solidFill>
                  <a:srgbClr val="2A3C50"/>
                </a:solidFill>
                <a:latin typeface="+mj-lt"/>
                <a:ea typeface="+mj-ea"/>
                <a:cs typeface="+mj-cs"/>
                <a:sym typeface="+mj-lt"/>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657849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14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3" name="Title 2"/>
          <p:cNvSpPr>
            <a:spLocks noGrp="1"/>
          </p:cNvSpPr>
          <p:nvPr>
            <p:ph type="title" hasCustomPrompt="1"/>
          </p:nvPr>
        </p:nvSpPr>
        <p:spPr>
          <a:xfrm>
            <a:off x="609600" y="2764203"/>
            <a:ext cx="2478638" cy="1314311"/>
          </a:xfrm>
        </p:spPr>
        <p:txBody>
          <a:bodyPr anchor="ctr" anchorCtr="0">
            <a:noAutofit/>
          </a:bodyPr>
          <a:lstStyle>
            <a:lvl1pPr>
              <a:defRPr sz="3200" baseline="0">
                <a:solidFill>
                  <a:srgbClr val="FFFFFF"/>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42220331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5170"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2"/>
          </a:solidFill>
        </p:spPr>
      </p:pic>
      <p:sp>
        <p:nvSpPr>
          <p:cNvPr id="5" name="TextBox 4"/>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a:t>Click to add title</a:t>
            </a:r>
          </a:p>
        </p:txBody>
      </p:sp>
      <p:pic>
        <p:nvPicPr>
          <p:cNvPr id="15" name="Picture 14"/>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388748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6194"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8526630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721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2"/>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11546459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824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4" name="Pentagon 8"/>
          <p:cNvSpPr/>
          <p:nvPr userDrawn="1"/>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5"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18100788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926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2"/>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6" name="Picture 15"/>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975249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029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7147658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1314" name="think-cell Slide" r:id="rId5" imgW="286" imgH="286" progId="TCLayout.ActiveDocument.1">
                  <p:embed/>
                </p:oleObj>
              </mc:Choice>
              <mc:Fallback>
                <p:oleObj name="think-cell Slide" r:id="rId5" imgW="286" imgH="286"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Box 2"/>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8"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9347542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233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a:t>Click to add big statement text</a:t>
            </a:r>
          </a:p>
        </p:txBody>
      </p: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5876583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6996C9"/>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362" name="think-cell Slide" r:id="rId4" imgW="324" imgH="324" progId="TCLayout.ActiveDocument.1">
                  <p:embed/>
                </p:oleObj>
              </mc:Choice>
              <mc:Fallback>
                <p:oleObj name="think-cell Slide"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589247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386"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7428367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5410"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9100567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6434"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9793348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Disclaimer">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745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4" name="Picture 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 name="Rectangle 4"/>
          <p:cNvSpPr/>
          <p:nvPr userDrawn="1"/>
        </p:nvSpPr>
        <p:spPr>
          <a:xfrm>
            <a:off x="5021825" y="833259"/>
            <a:ext cx="6467441" cy="4985980"/>
          </a:xfrm>
          <a:prstGeom prst="rect">
            <a:avLst/>
          </a:prstGeom>
        </p:spPr>
        <p:txBody>
          <a:bodyPr wrap="square" lIns="0" tIns="0" rIns="0" bIns="0" anchor="ctr">
            <a:spAutoFit/>
          </a:bodyPr>
          <a:lstStyle/>
          <a:p>
            <a:pPr indent="0">
              <a:lnSpc>
                <a:spcPct val="100000"/>
              </a:lnSpc>
            </a:pPr>
            <a:r>
              <a:rPr lang="en-US" sz="900" b="0">
                <a:solidFill>
                  <a:schemeClr val="tx1"/>
                </a:solidFill>
                <a:latin typeface="+mn-lt"/>
                <a:ea typeface="+mn-ea"/>
                <a:cs typeface="+mn-cs"/>
                <a:sym typeface="+mn-lt"/>
              </a:rPr>
              <a:t>The services and materials provided by Boston Consulting Group (BCG) are subject to BCG's Standard Terms </a:t>
            </a:r>
            <a:br>
              <a:rPr lang="en-US" sz="900" b="0">
                <a:solidFill>
                  <a:schemeClr val="tx1"/>
                </a:solidFill>
                <a:latin typeface="+mn-lt"/>
                <a:ea typeface="+mn-ea"/>
                <a:cs typeface="+mn-cs"/>
                <a:sym typeface="+mn-lt"/>
              </a:rPr>
            </a:br>
            <a:r>
              <a:rPr lang="en-US" sz="900" b="0">
                <a:solidFill>
                  <a:schemeClr val="tx1"/>
                </a:solidFill>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to update these materials after the date hereof, notwithstanding that such information may become outdated or inaccurate.</a:t>
            </a:r>
          </a:p>
          <a:p>
            <a:pPr indent="0">
              <a:lnSpc>
                <a:spcPct val="100000"/>
              </a:lnSpc>
            </a:pPr>
            <a:r>
              <a:rPr lang="en-US" sz="900" b="0">
                <a:solidFill>
                  <a:schemeClr val="tx1"/>
                </a:solidFill>
                <a:latin typeface="+mn-lt"/>
                <a:ea typeface="+mn-ea"/>
                <a:cs typeface="+mn-cs"/>
                <a:sym typeface="+mn-lt"/>
              </a:rPr>
              <a:t> </a:t>
            </a:r>
          </a:p>
          <a:p>
            <a:pPr indent="0">
              <a:lnSpc>
                <a:spcPct val="100000"/>
              </a:lnSpc>
            </a:pPr>
            <a:r>
              <a:rPr lang="en-US" sz="900" b="0">
                <a:solidFill>
                  <a:schemeClr val="tx1"/>
                </a:solidFill>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6" name="Title 6"/>
          <p:cNvSpPr txBox="1">
            <a:spLocks/>
          </p:cNvSpPr>
          <p:nvPr userDrawn="1"/>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a:solidFill>
                  <a:schemeClr val="tx2"/>
                </a:solidFill>
                <a:latin typeface="+mj-lt"/>
                <a:ea typeface="+mj-ea"/>
                <a:cs typeface="+mj-cs"/>
                <a:sym typeface="+mn-lt"/>
              </a:rPr>
              <a:t>Disclaimer</a:t>
            </a:r>
          </a:p>
        </p:txBody>
      </p:sp>
      <p:cxnSp>
        <p:nvCxnSpPr>
          <p:cNvPr id="7" name="Straight Connector 6"/>
          <p:cNvCxnSpPr/>
          <p:nvPr userDrawn="1"/>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59985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8482"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0" name="Picture 9">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3457780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Layout guide">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950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55" name="Picture 5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grpSp>
        <p:nvGrpSpPr>
          <p:cNvPr id="143" name="Group 142"/>
          <p:cNvGrpSpPr/>
          <p:nvPr userDrawn="1"/>
        </p:nvGrpSpPr>
        <p:grpSpPr>
          <a:xfrm>
            <a:off x="-600" y="-1"/>
            <a:ext cx="12193800" cy="6858001"/>
            <a:chOff x="-600" y="-1"/>
            <a:chExt cx="12193800" cy="6858001"/>
          </a:xfrm>
        </p:grpSpPr>
        <p:sp>
          <p:nvSpPr>
            <p:cNvPr id="144" name="Footnote example"/>
            <p:cNvSpPr txBox="1"/>
            <p:nvPr userDrawn="1"/>
          </p:nvSpPr>
          <p:spPr>
            <a:xfrm>
              <a:off x="3633262" y="6236027"/>
              <a:ext cx="7438598" cy="373949"/>
            </a:xfrm>
            <a:prstGeom prst="rect">
              <a:avLst/>
            </a:prstGeom>
            <a:noFill/>
          </p:spPr>
          <p:txBody>
            <a:bodyPr wrap="square" lIns="0" tIns="0" rIns="0" bIns="0" rtlCol="0" anchor="b">
              <a:noAutofit/>
            </a:bodyPr>
            <a:lstStyle/>
            <a:p>
              <a:pPr lvl="0">
                <a:lnSpc>
                  <a:spcPct val="90000"/>
                </a:lnSpc>
                <a:defRPr/>
              </a:pPr>
              <a:r>
                <a:rPr lang="en-US" sz="900">
                  <a:solidFill>
                    <a:schemeClr val="bg1">
                      <a:lumMod val="50000"/>
                    </a:schemeClr>
                  </a:solidFill>
                  <a:sym typeface="+mn-lt"/>
                </a:rPr>
                <a:t>1. </a:t>
              </a:r>
              <a:r>
                <a:rPr lang="en-US" sz="900" err="1">
                  <a:solidFill>
                    <a:schemeClr val="bg1">
                      <a:lumMod val="50000"/>
                    </a:schemeClr>
                  </a:solidFill>
                  <a:sym typeface="+mn-lt"/>
                </a:rPr>
                <a:t>xxxx</a:t>
              </a:r>
              <a:r>
                <a:rPr lang="en-US" sz="900">
                  <a:solidFill>
                    <a:schemeClr val="bg1">
                      <a:lumMod val="50000"/>
                    </a:schemeClr>
                  </a:solidFill>
                  <a:sym typeface="+mn-lt"/>
                </a:rPr>
                <a:t>  2. </a:t>
              </a:r>
              <a:r>
                <a:rPr lang="en-US" sz="900" err="1">
                  <a:solidFill>
                    <a:schemeClr val="bg1">
                      <a:lumMod val="50000"/>
                    </a:schemeClr>
                  </a:solidFill>
                  <a:sym typeface="+mn-lt"/>
                </a:rPr>
                <a:t>xxxx</a:t>
              </a:r>
              <a:r>
                <a:rPr lang="en-US" sz="900">
                  <a:solidFill>
                    <a:schemeClr val="bg1">
                      <a:lumMod val="50000"/>
                    </a:schemeClr>
                  </a:solidFill>
                  <a:sym typeface="+mn-lt"/>
                </a:rPr>
                <a:t>  3. </a:t>
              </a:r>
              <a:r>
                <a:rPr lang="en-US" sz="900" err="1">
                  <a:solidFill>
                    <a:schemeClr val="bg1">
                      <a:lumMod val="50000"/>
                    </a:schemeClr>
                  </a:solidFill>
                  <a:sym typeface="+mn-lt"/>
                </a:rPr>
                <a:t>xxxx</a:t>
              </a:r>
              <a:endParaRPr lang="en-US" sz="900">
                <a:solidFill>
                  <a:schemeClr val="bg1">
                    <a:lumMod val="50000"/>
                  </a:schemeClr>
                </a:solidFill>
                <a:sym typeface="+mn-lt"/>
              </a:endParaRPr>
            </a:p>
            <a:p>
              <a:pPr lvl="0">
                <a:lnSpc>
                  <a:spcPct val="90000"/>
                </a:lnSpc>
                <a:defRPr/>
              </a:pPr>
              <a:r>
                <a:rPr lang="en-US" sz="900">
                  <a:solidFill>
                    <a:schemeClr val="bg1">
                      <a:lumMod val="50000"/>
                    </a:schemeClr>
                  </a:solidFill>
                  <a:sym typeface="+mn-lt"/>
                </a:rPr>
                <a:t>Note: List footnotes in numerical order. Footnote numbers are not bracketed. Use 9pt font. Do not put a period at the end of the note</a:t>
              </a:r>
            </a:p>
            <a:p>
              <a:pPr lvl="0">
                <a:lnSpc>
                  <a:spcPct val="90000"/>
                </a:lnSpc>
                <a:defRPr/>
              </a:pPr>
              <a:r>
                <a:rPr lang="en-US" sz="900">
                  <a:solidFill>
                    <a:schemeClr val="bg1">
                      <a:lumMod val="50000"/>
                    </a:schemeClr>
                  </a:solidFill>
                  <a:sym typeface="+mn-lt"/>
                </a:rPr>
                <a:t>Source: Include a source for every chart that you use. Separate sources with a semicolon; BCG-related sources go at the end</a:t>
              </a:r>
            </a:p>
          </p:txBody>
        </p:sp>
        <p:sp>
          <p:nvSpPr>
            <p:cNvPr id="145" name="Freeform 144"/>
            <p:cNvSpPr/>
            <p:nvPr/>
          </p:nvSpPr>
          <p:spPr>
            <a:xfrm>
              <a:off x="0" y="-1"/>
              <a:ext cx="12193200" cy="6858000"/>
            </a:xfrm>
            <a:custGeom>
              <a:avLst/>
              <a:gdLst>
                <a:gd name="connsiteX0" fmla="*/ 609600 w 12193200"/>
                <a:gd name="connsiteY0" fmla="*/ 365126 h 6858000"/>
                <a:gd name="connsiteX1" fmla="*/ 609600 w 12193200"/>
                <a:gd name="connsiteY1" fmla="*/ 6160598 h 6858000"/>
                <a:gd name="connsiteX2" fmla="*/ 11582400 w 12193200"/>
                <a:gd name="connsiteY2" fmla="*/ 6160598 h 6858000"/>
                <a:gd name="connsiteX3" fmla="*/ 11582400 w 12193200"/>
                <a:gd name="connsiteY3" fmla="*/ 365126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09600" y="365126"/>
                  </a:moveTo>
                  <a:lnTo>
                    <a:pt x="609600" y="6160598"/>
                  </a:lnTo>
                  <a:lnTo>
                    <a:pt x="11582400" y="6160598"/>
                  </a:lnTo>
                  <a:lnTo>
                    <a:pt x="11582400" y="365126"/>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schemeClr val="tx1"/>
                </a:solidFill>
                <a:latin typeface="+mn-lt"/>
                <a:ea typeface="+mn-ea"/>
                <a:cs typeface="+mn-cs"/>
                <a:sym typeface="+mn-lt"/>
              </a:endParaRPr>
            </a:p>
          </p:txBody>
        </p:sp>
        <p:cxnSp>
          <p:nvCxnSpPr>
            <p:cNvPr id="146" name="Straight Connector 145"/>
            <p:cNvCxnSpPr/>
            <p:nvPr/>
          </p:nvCxnSpPr>
          <p:spPr>
            <a:xfrm>
              <a:off x="-600" y="6444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600" y="92387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600" y="12032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600" y="148262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600" y="176199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600" y="204136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00" y="232074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0" y="287403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00" y="314795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600" y="3421878"/>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00" y="36957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0" y="396972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00" y="424364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00" y="451756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600" y="479148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00" y="5065404"/>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600" y="53393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00" y="561324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0" y="58871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00" y="616108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sp>
          <p:nvSpPr>
            <p:cNvPr id="166" name="Slide edges"/>
            <p:cNvSpPr>
              <a:spLocks/>
            </p:cNvSpPr>
            <p:nvPr userDrawn="1"/>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sym typeface="+mn-lt"/>
              </a:endParaRPr>
            </a:p>
          </p:txBody>
        </p:sp>
        <p:sp>
          <p:nvSpPr>
            <p:cNvPr id="167" name="Rectangle 34"/>
            <p:cNvSpPr>
              <a:spLocks noChangeArrowheads="1"/>
            </p:cNvSpPr>
            <p:nvPr userDrawn="1"/>
          </p:nvSpPr>
          <p:spPr bwMode="auto">
            <a:xfrm>
              <a:off x="688986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8" name="Rectangle 35"/>
            <p:cNvSpPr>
              <a:spLocks noChangeArrowheads="1"/>
            </p:cNvSpPr>
            <p:nvPr userDrawn="1"/>
          </p:nvSpPr>
          <p:spPr bwMode="auto">
            <a:xfrm>
              <a:off x="876663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9" name="Rectangle 36"/>
            <p:cNvSpPr>
              <a:spLocks noChangeArrowheads="1"/>
            </p:cNvSpPr>
            <p:nvPr userDrawn="1"/>
          </p:nvSpPr>
          <p:spPr bwMode="auto">
            <a:xfrm>
              <a:off x="782825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0" name="Rectangle 37"/>
            <p:cNvSpPr>
              <a:spLocks noChangeArrowheads="1"/>
            </p:cNvSpPr>
            <p:nvPr userDrawn="1"/>
          </p:nvSpPr>
          <p:spPr bwMode="auto">
            <a:xfrm>
              <a:off x="9705025"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1" name="Rectangle 38"/>
            <p:cNvSpPr>
              <a:spLocks noChangeArrowheads="1"/>
            </p:cNvSpPr>
            <p:nvPr userDrawn="1"/>
          </p:nvSpPr>
          <p:spPr bwMode="auto">
            <a:xfrm>
              <a:off x="1064341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2" name="Rectangle 39"/>
            <p:cNvSpPr>
              <a:spLocks noChangeArrowheads="1"/>
            </p:cNvSpPr>
            <p:nvPr userDrawn="1"/>
          </p:nvSpPr>
          <p:spPr bwMode="auto">
            <a:xfrm>
              <a:off x="595147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3" name="Rectangle 40"/>
            <p:cNvSpPr>
              <a:spLocks noChangeArrowheads="1"/>
            </p:cNvSpPr>
            <p:nvPr userDrawn="1"/>
          </p:nvSpPr>
          <p:spPr bwMode="auto">
            <a:xfrm>
              <a:off x="125954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4" name="Rectangle 41"/>
            <p:cNvSpPr>
              <a:spLocks noChangeArrowheads="1"/>
            </p:cNvSpPr>
            <p:nvPr userDrawn="1"/>
          </p:nvSpPr>
          <p:spPr bwMode="auto">
            <a:xfrm>
              <a:off x="2197933"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5" name="Rectangle 42"/>
            <p:cNvSpPr>
              <a:spLocks noChangeArrowheads="1"/>
            </p:cNvSpPr>
            <p:nvPr userDrawn="1"/>
          </p:nvSpPr>
          <p:spPr bwMode="auto">
            <a:xfrm>
              <a:off x="313631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6" name="Rectangle 43"/>
            <p:cNvSpPr>
              <a:spLocks noChangeArrowheads="1"/>
            </p:cNvSpPr>
            <p:nvPr userDrawn="1"/>
          </p:nvSpPr>
          <p:spPr bwMode="auto">
            <a:xfrm>
              <a:off x="407470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7" name="Rectangle 44"/>
            <p:cNvSpPr>
              <a:spLocks noChangeArrowheads="1"/>
            </p:cNvSpPr>
            <p:nvPr userDrawn="1"/>
          </p:nvSpPr>
          <p:spPr bwMode="auto">
            <a:xfrm>
              <a:off x="501309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8" name="Footnote measure"/>
            <p:cNvSpPr>
              <a:spLocks noChangeArrowheads="1"/>
            </p:cNvSpPr>
            <p:nvPr userDrawn="1"/>
          </p:nvSpPr>
          <p:spPr bwMode="auto">
            <a:xfrm>
              <a:off x="609600" y="6159600"/>
              <a:ext cx="10972800" cy="45037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9" name="Rectangle 5"/>
            <p:cNvSpPr>
              <a:spLocks noChangeArrowheads="1"/>
            </p:cNvSpPr>
            <p:nvPr userDrawn="1"/>
          </p:nvSpPr>
          <p:spPr bwMode="auto">
            <a:xfrm>
              <a:off x="2868480" y="5975122"/>
              <a:ext cx="193727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0" name="Rectangle 7"/>
            <p:cNvSpPr>
              <a:spLocks noChangeArrowheads="1"/>
            </p:cNvSpPr>
            <p:nvPr userDrawn="1"/>
          </p:nvSpPr>
          <p:spPr bwMode="auto">
            <a:xfrm>
              <a:off x="963898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1" name="Rectangle 9"/>
            <p:cNvSpPr>
              <a:spLocks noChangeArrowheads="1"/>
            </p:cNvSpPr>
            <p:nvPr userDrawn="1"/>
          </p:nvSpPr>
          <p:spPr bwMode="auto">
            <a:xfrm>
              <a:off x="737703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2" name="Rectangle 11"/>
            <p:cNvSpPr>
              <a:spLocks noChangeArrowheads="1"/>
            </p:cNvSpPr>
            <p:nvPr userDrawn="1"/>
          </p:nvSpPr>
          <p:spPr bwMode="auto">
            <a:xfrm>
              <a:off x="5124290" y="5975122"/>
              <a:ext cx="193420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3" name="Rectangle 13"/>
            <p:cNvSpPr>
              <a:spLocks noChangeArrowheads="1"/>
            </p:cNvSpPr>
            <p:nvPr userDrawn="1"/>
          </p:nvSpPr>
          <p:spPr bwMode="auto">
            <a:xfrm>
              <a:off x="609600" y="5975122"/>
              <a:ext cx="194035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4" name="Whitespace measure"/>
            <p:cNvSpPr>
              <a:spLocks noChangeArrowheads="1"/>
            </p:cNvSpPr>
            <p:nvPr userDrawn="1"/>
          </p:nvSpPr>
          <p:spPr bwMode="auto">
            <a:xfrm>
              <a:off x="609600" y="2041369"/>
              <a:ext cx="10972800" cy="55874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5" name="Live area"/>
            <p:cNvSpPr/>
            <p:nvPr userDrawn="1"/>
          </p:nvSpPr>
          <p:spPr>
            <a:xfrm>
              <a:off x="609600" y="2600115"/>
              <a:ext cx="10972800" cy="3560969"/>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sym typeface="+mn-lt"/>
              </a:endParaRPr>
            </a:p>
          </p:txBody>
        </p:sp>
        <p:cxnSp>
          <p:nvCxnSpPr>
            <p:cNvPr id="186" name="Straight Connector 185"/>
            <p:cNvCxnSpPr/>
            <p:nvPr/>
          </p:nvCxnSpPr>
          <p:spPr>
            <a:xfrm>
              <a:off x="-600" y="3651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600" y="260011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54419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0530" name="think-cell Slide" r:id="rId6" imgW="384" imgH="384" progId="TCLayout.ActiveDocument.1">
                  <p:embed/>
                </p:oleObj>
              </mc:Choice>
              <mc:Fallback>
                <p:oleObj name="think-cell Slide" r:id="rId6" imgW="384" imgH="384"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Date</a:t>
            </a:r>
          </a:p>
        </p:txBody>
      </p:sp>
      <p:sp>
        <p:nvSpPr>
          <p:cNvPr id="1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1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sp>
        <p:nvSpPr>
          <p:cNvPr id="19" name="Freeform 18"/>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pic>
        <p:nvPicPr>
          <p:cNvPr id="23" name="Picture 22">
            <a:extLst>
              <a:ext uri="{FF2B5EF4-FFF2-40B4-BE49-F238E27FC236}">
                <a16:creationId xmlns:a16="http://schemas.microsoft.com/office/drawing/2014/main" id="{5ED43345-CE8E-0841-A74F-B26363861C2E}"/>
              </a:ext>
            </a:extLst>
          </p:cNvPr>
          <p:cNvPicPr>
            <a:picLocks noChangeAspect="1"/>
          </p:cNvPicPr>
          <p:nvPr userDrawn="1"/>
        </p:nvPicPr>
        <p:blipFill>
          <a:blip r:embed="rId8"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2351950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155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pic>
        <p:nvPicPr>
          <p:cNvPr id="8" name="Picture 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4035061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2578" name="think-cell Slide" r:id="rId4" imgW="286" imgH="286" progId="TCLayout.ActiveDocument.1">
                  <p:embed/>
                </p:oleObj>
              </mc:Choice>
              <mc:Fallback>
                <p:oleObj name="think-cell Slide" r:id="rId4" imgW="286" imgH="286"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lvl1pPr>
              <a:defRPr>
                <a:solidFill>
                  <a:srgbClr val="2A3C50"/>
                </a:solidFill>
                <a:latin typeface="+mj-lt"/>
                <a:ea typeface="+mj-ea"/>
                <a:cs typeface="+mj-cs"/>
                <a:sym typeface="+mj-lt"/>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09600" y="2085628"/>
            <a:ext cx="10972800" cy="4072976"/>
          </a:xfrm>
        </p:spPr>
        <p:txBody>
          <a:bodyPr/>
          <a:lstStyle>
            <a:lvl1pPr>
              <a:lnSpc>
                <a:spcPct val="100000"/>
              </a:lnSpc>
              <a:spcBef>
                <a:spcPts val="0"/>
              </a:spcBef>
              <a:spcAft>
                <a:spcPts val="0"/>
              </a:spcAft>
              <a:defRPr>
                <a:latin typeface="+mn-lt"/>
                <a:ea typeface="+mn-ea"/>
                <a:cs typeface="+mn-cs"/>
                <a:sym typeface="+mn-lt"/>
              </a:defRPr>
            </a:lvl1pPr>
            <a:lvl2pPr>
              <a:lnSpc>
                <a:spcPct val="100000"/>
              </a:lnSpc>
              <a:spcBef>
                <a:spcPts val="0"/>
              </a:spcBef>
              <a:spcAft>
                <a:spcPts val="0"/>
              </a:spcAft>
              <a:defRPr>
                <a:latin typeface="+mn-lt"/>
                <a:ea typeface="+mn-ea"/>
                <a:cs typeface="+mn-cs"/>
                <a:sym typeface="+mn-lt"/>
              </a:defRPr>
            </a:lvl2pPr>
            <a:lvl3pPr>
              <a:lnSpc>
                <a:spcPct val="100000"/>
              </a:lnSpc>
              <a:spcBef>
                <a:spcPts val="0"/>
              </a:spcBef>
              <a:spcAft>
                <a:spcPts val="0"/>
              </a:spcAft>
              <a:defRPr>
                <a:latin typeface="+mn-lt"/>
                <a:ea typeface="+mn-ea"/>
                <a:cs typeface="+mn-cs"/>
                <a:sym typeface="+mn-lt"/>
              </a:defRPr>
            </a:lvl3pPr>
            <a:lvl4pPr>
              <a:lnSpc>
                <a:spcPct val="100000"/>
              </a:lnSpc>
              <a:spcBef>
                <a:spcPts val="0"/>
              </a:spcBef>
              <a:spcAft>
                <a:spcPts val="0"/>
              </a:spcAft>
              <a:defRPr>
                <a:latin typeface="+mn-lt"/>
                <a:ea typeface="+mn-ea"/>
                <a:cs typeface="+mn-cs"/>
                <a:sym typeface="+mn-lt"/>
              </a:defRPr>
            </a:lvl4pPr>
            <a:lvl5pPr>
              <a:lnSpc>
                <a:spcPct val="100000"/>
              </a:lnSpc>
              <a:spcBef>
                <a:spcPts val="0"/>
              </a:spcBef>
              <a:spcAft>
                <a:spcPts val="0"/>
              </a:spcAft>
              <a:defRPr>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16086"/>
            <a:ext cx="12192000" cy="6873240"/>
          </a:xfrm>
          <a:prstGeom prst="rect">
            <a:avLst/>
          </a:prstGeom>
        </p:spPr>
      </p:pic>
    </p:spTree>
    <p:extLst>
      <p:ext uri="{BB962C8B-B14F-4D97-AF65-F5344CB8AC3E}">
        <p14:creationId xmlns:p14="http://schemas.microsoft.com/office/powerpoint/2010/main" val="927806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0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7" name="Rectangle 6"/>
          <p:cNvSpPr/>
          <p:nvPr userDrawn="1"/>
        </p:nvSpPr>
        <p:spPr bwMode="white">
          <a:xfrm>
            <a:off x="1" y="-1309"/>
            <a:ext cx="4694400" cy="685930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8" name="Subtitle 2"/>
          <p:cNvSpPr>
            <a:spLocks noGrp="1"/>
          </p:cNvSpPr>
          <p:nvPr>
            <p:ph type="subTitle" idx="13" hasCustomPrompt="1"/>
          </p:nvPr>
        </p:nvSpPr>
        <p:spPr>
          <a:xfrm>
            <a:off x="609600" y="2158987"/>
            <a:ext cx="3744000" cy="541687"/>
          </a:xfrm>
          <a:prstGeom prst="rect">
            <a:avLst/>
          </a:prstGeom>
        </p:spPr>
        <p:txBody>
          <a:bodyPr>
            <a:noAutofit/>
          </a:bodyPr>
          <a:lstStyle>
            <a:lvl1pPr marL="0" indent="0" algn="l">
              <a:buNone/>
              <a:defRPr sz="1600">
                <a:solidFill>
                  <a:srgbClr val="2A3C50"/>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09600" y="1227048"/>
            <a:ext cx="3744000" cy="664797"/>
          </a:xfrm>
        </p:spPr>
        <p:txBody>
          <a:bodyPr anchor="t">
            <a:noAutofit/>
          </a:bodyPr>
          <a:lstStyle>
            <a:lvl1pPr>
              <a:defRPr sz="2400">
                <a:solidFill>
                  <a:srgbClr val="2A3C50"/>
                </a:solidFill>
                <a:latin typeface="+mj-lt"/>
                <a:ea typeface="+mj-ea"/>
                <a:cs typeface="+mj-cs"/>
                <a:sym typeface="+mj-lt"/>
              </a:defRPr>
            </a:lvl1pPr>
          </a:lstStyle>
          <a:p>
            <a:r>
              <a:rPr lang="en-US"/>
              <a:t>Click to add title</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4863409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 Section header box">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4626"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2A3C50"/>
                </a:solidFill>
                <a:latin typeface="+mj-lt"/>
                <a:ea typeface="+mj-ea"/>
                <a:cs typeface="+mj-cs"/>
                <a:sym typeface="+mj-lt"/>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142626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565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Title 1"/>
          <p:cNvSpPr>
            <a:spLocks noGrp="1"/>
          </p:cNvSpPr>
          <p:nvPr>
            <p:ph type="title" hasCustomPrompt="1"/>
          </p:nvPr>
        </p:nvSpPr>
        <p:spPr bwMode="blackWhite">
          <a:xfrm>
            <a:off x="609600" y="3826800"/>
            <a:ext cx="10972800" cy="2041200"/>
          </a:xfrm>
        </p:spPr>
        <p:txBody>
          <a:bodyPr anchor="t">
            <a:noAutofit/>
          </a:bodyPr>
          <a:lstStyle>
            <a:lvl1pPr>
              <a:defRPr sz="5400">
                <a:solidFill>
                  <a:srgbClr val="2A3C50"/>
                </a:solidFill>
                <a:latin typeface="+mj-lt"/>
                <a:ea typeface="+mj-ea"/>
                <a:cs typeface="+mj-cs"/>
                <a:sym typeface="+mj-lt"/>
              </a:defRPr>
            </a:lvl1pPr>
          </a:lstStyle>
          <a:p>
            <a:r>
              <a:rPr lang="en-US"/>
              <a:t>Click to add section title</a:t>
            </a:r>
          </a:p>
        </p:txBody>
      </p:sp>
      <p:cxnSp>
        <p:nvCxnSpPr>
          <p:cNvPr id="10" name="Straight Connector 9"/>
          <p:cNvCxnSpPr/>
          <p:nvPr userDrawn="1"/>
        </p:nvCxnSpPr>
        <p:spPr bwMode="white">
          <a:xfrm>
            <a:off x="609600" y="3680016"/>
            <a:ext cx="11578987" cy="0"/>
          </a:xfrm>
          <a:prstGeom prst="line">
            <a:avLst/>
          </a:prstGeom>
          <a:ln w="19050"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77766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667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25"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a:t>Click to add title</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677541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7698"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6529"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585444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8722"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9034272" cy="6858000"/>
          </a:xfrm>
          <a:custGeom>
            <a:avLst/>
            <a:gdLst>
              <a:gd name="connsiteX0" fmla="*/ 0 w 9034272"/>
              <a:gd name="connsiteY0" fmla="*/ 0 h 6858000"/>
              <a:gd name="connsiteX1" fmla="*/ 9034272 w 9034272"/>
              <a:gd name="connsiteY1" fmla="*/ 0 h 6858000"/>
              <a:gd name="connsiteX2" fmla="*/ 9034272 w 9034272"/>
              <a:gd name="connsiteY2" fmla="*/ 6858000 h 6858000"/>
              <a:gd name="connsiteX3" fmla="*/ 0 w 903427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34272" h="6858000">
                <a:moveTo>
                  <a:pt x="0" y="0"/>
                </a:moveTo>
                <a:lnTo>
                  <a:pt x="9034272" y="0"/>
                </a:lnTo>
                <a:lnTo>
                  <a:pt x="9034272" y="6858000"/>
                </a:lnTo>
                <a:lnTo>
                  <a:pt x="0" y="6858000"/>
                </a:lnTo>
                <a:close/>
              </a:path>
            </a:pathLst>
          </a:custGeom>
          <a:solidFill>
            <a:schemeClr val="bg1"/>
          </a:solidFill>
        </p:spPr>
      </p:pic>
      <p:pic>
        <p:nvPicPr>
          <p:cNvPr id="16" name="Picture 15"/>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8101584"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92793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974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chemeClr val="bg1"/>
                </a:solidFill>
                <a:latin typeface="+mj-lt"/>
                <a:ea typeface="+mj-ea"/>
                <a:cs typeface="+mj-cs"/>
                <a:sym typeface="+mj-lt"/>
              </a:defRPr>
            </a:lvl1pPr>
          </a:lstStyle>
          <a:p>
            <a:r>
              <a:rPr lang="en-US"/>
              <a:t>Click to add title</a:t>
            </a: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104441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077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Picture Placeholder 18"/>
          <p:cNvSpPr>
            <a:spLocks noGrp="1"/>
          </p:cNvSpPr>
          <p:nvPr>
            <p:ph type="pic" sz="quarter" idx="14" hasCustomPrompt="1"/>
          </p:nvPr>
        </p:nvSpPr>
        <p:spPr>
          <a:xfrm>
            <a:off x="6095999" y="0"/>
            <a:ext cx="6096000"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09600"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42509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179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2" name="Picture Placeholder 5"/>
          <p:cNvSpPr>
            <a:spLocks noGrp="1"/>
          </p:cNvSpPr>
          <p:nvPr>
            <p:ph type="pic" sz="quarter" idx="11" hasCustomPrompt="1"/>
          </p:nvPr>
        </p:nvSpPr>
        <p:spPr>
          <a:xfrm>
            <a:off x="7819544"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5" name="Title 1"/>
          <p:cNvSpPr>
            <a:spLocks noGrp="1"/>
          </p:cNvSpPr>
          <p:nvPr>
            <p:ph type="title" hasCustomPrompt="1"/>
          </p:nvPr>
        </p:nvSpPr>
        <p:spPr bwMode="black">
          <a:xfrm>
            <a:off x="609600" y="178560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719542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2818"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0" name="Title 2"/>
          <p:cNvSpPr>
            <a:spLocks noGrp="1"/>
          </p:cNvSpPr>
          <p:nvPr>
            <p:ph type="title" hasCustomPrompt="1"/>
          </p:nvPr>
        </p:nvSpPr>
        <p:spPr>
          <a:xfrm>
            <a:off x="609600" y="2764203"/>
            <a:ext cx="2478638" cy="1314311"/>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333358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4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5" name="Title 4"/>
          <p:cNvSpPr>
            <a:spLocks noGrp="1"/>
          </p:cNvSpPr>
          <p:nvPr>
            <p:ph type="title" hasCustomPrompt="1"/>
          </p:nvPr>
        </p:nvSpPr>
        <p:spPr>
          <a:xfrm>
            <a:off x="609600" y="2764203"/>
            <a:ext cx="2478638" cy="1314311"/>
          </a:xfrm>
        </p:spPr>
        <p:txBody>
          <a:bodyPr anchor="ctr" anchorCtr="0">
            <a:noAutofit/>
          </a:bodyPr>
          <a:lstStyle>
            <a:lvl1pPr>
              <a:defRPr>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0444849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86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3" name="Picture 12"/>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1"/>
          </a:solidFill>
        </p:spPr>
      </p:pic>
      <p:sp>
        <p:nvSpPr>
          <p:cNvPr id="9" name="TextBox 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a:t>Click to add title</a:t>
            </a: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4199872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589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9"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74751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6914"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1"/>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4"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64521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793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9" name="Pentagon 8"/>
          <p:cNvSpPr/>
          <p:nvPr/>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6472731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8962"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1" name="Picture 1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6"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383673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998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4092620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101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0" name="TextBox 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586101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2034"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728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a:t>Click to add big statement text</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1948460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6996C9"/>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3058"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091113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082"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421857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5106"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Picture 11"/>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577934"/>
            <a:ext cx="29768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2A3C50"/>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736436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6130"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1" name="TextBox 10"/>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056623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7154"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8" name="Picture 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5447111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D. Disclaim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27550421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8178"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pic>
        <p:nvPicPr>
          <p:cNvPr id="4" name="Picture 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 name="Rectangle 4"/>
          <p:cNvSpPr/>
          <p:nvPr userDrawn="1"/>
        </p:nvSpPr>
        <p:spPr>
          <a:xfrm>
            <a:off x="5021825" y="833259"/>
            <a:ext cx="6467441" cy="4985980"/>
          </a:xfrm>
          <a:prstGeom prst="rect">
            <a:avLst/>
          </a:prstGeom>
        </p:spPr>
        <p:txBody>
          <a:bodyPr wrap="square" lIns="0" tIns="0" rIns="0" bIns="0" anchor="ctr">
            <a:spAutoFit/>
          </a:bodyPr>
          <a:lstStyle/>
          <a:p>
            <a:pPr indent="0">
              <a:lnSpc>
                <a:spcPct val="100000"/>
              </a:lnSpc>
            </a:pPr>
            <a:r>
              <a:rPr lang="en-US" sz="900" b="0">
                <a:solidFill>
                  <a:schemeClr val="tx1"/>
                </a:solidFill>
                <a:latin typeface="+mn-lt"/>
                <a:ea typeface="+mn-ea"/>
                <a:cs typeface="+mn-cs"/>
                <a:sym typeface="+mn-lt"/>
              </a:rPr>
              <a:t>The services and materials provided by Boston Consulting Group (BCG) are subject to BCG's Standard Terms </a:t>
            </a:r>
            <a:br>
              <a:rPr lang="en-US" sz="900" b="0">
                <a:solidFill>
                  <a:schemeClr val="tx1"/>
                </a:solidFill>
                <a:latin typeface="+mn-lt"/>
                <a:ea typeface="+mn-ea"/>
                <a:cs typeface="+mn-cs"/>
                <a:sym typeface="+mn-lt"/>
              </a:rPr>
            </a:br>
            <a:r>
              <a:rPr lang="en-US" sz="900" b="0">
                <a:solidFill>
                  <a:schemeClr val="tx1"/>
                </a:solidFill>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to update these materials after the date hereof, notwithstanding that such information may become outdated or inaccurate.</a:t>
            </a:r>
          </a:p>
          <a:p>
            <a:pPr indent="0">
              <a:lnSpc>
                <a:spcPct val="100000"/>
              </a:lnSpc>
            </a:pPr>
            <a:r>
              <a:rPr lang="en-US" sz="900" b="0">
                <a:solidFill>
                  <a:schemeClr val="tx1"/>
                </a:solidFill>
                <a:latin typeface="+mn-lt"/>
                <a:ea typeface="+mn-ea"/>
                <a:cs typeface="+mn-cs"/>
                <a:sym typeface="+mn-lt"/>
              </a:rPr>
              <a:t> </a:t>
            </a:r>
          </a:p>
          <a:p>
            <a:pPr indent="0">
              <a:lnSpc>
                <a:spcPct val="100000"/>
              </a:lnSpc>
            </a:pPr>
            <a:r>
              <a:rPr lang="en-US" sz="900" b="0">
                <a:solidFill>
                  <a:schemeClr val="tx1"/>
                </a:solidFill>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6" name="Title 6"/>
          <p:cNvSpPr txBox="1">
            <a:spLocks/>
          </p:cNvSpPr>
          <p:nvPr userDrawn="1"/>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a:solidFill>
                  <a:schemeClr val="tx2"/>
                </a:solidFill>
                <a:latin typeface="+mj-lt"/>
                <a:ea typeface="+mj-ea"/>
                <a:cs typeface="+mj-cs"/>
                <a:sym typeface="+mn-lt"/>
              </a:rPr>
              <a:t>Disclaimer</a:t>
            </a:r>
          </a:p>
        </p:txBody>
      </p:sp>
      <p:cxnSp>
        <p:nvCxnSpPr>
          <p:cNvPr id="7" name="Straight Connector 6"/>
          <p:cNvCxnSpPr/>
          <p:nvPr userDrawn="1"/>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3038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9202"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1" name="Picture 10">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192081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D. Layout gu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022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99" name="Picture 9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grpSp>
        <p:nvGrpSpPr>
          <p:cNvPr id="146" name="Group 145"/>
          <p:cNvGrpSpPr/>
          <p:nvPr userDrawn="1"/>
        </p:nvGrpSpPr>
        <p:grpSpPr>
          <a:xfrm>
            <a:off x="-600" y="-1"/>
            <a:ext cx="12193800" cy="6858001"/>
            <a:chOff x="-600" y="-1"/>
            <a:chExt cx="12193800" cy="6858001"/>
          </a:xfrm>
        </p:grpSpPr>
        <p:sp>
          <p:nvSpPr>
            <p:cNvPr id="147" name="Footnote example"/>
            <p:cNvSpPr txBox="1"/>
            <p:nvPr userDrawn="1"/>
          </p:nvSpPr>
          <p:spPr>
            <a:xfrm>
              <a:off x="3633262" y="6236027"/>
              <a:ext cx="7438598" cy="373949"/>
            </a:xfrm>
            <a:prstGeom prst="rect">
              <a:avLst/>
            </a:prstGeom>
            <a:noFill/>
          </p:spPr>
          <p:txBody>
            <a:bodyPr wrap="square" lIns="0" tIns="0" rIns="0" bIns="0" rtlCol="0" anchor="b">
              <a:noAutofit/>
            </a:bodyPr>
            <a:lstStyle/>
            <a:p>
              <a:pPr lvl="0">
                <a:lnSpc>
                  <a:spcPct val="90000"/>
                </a:lnSpc>
                <a:defRPr/>
              </a:pPr>
              <a:r>
                <a:rPr lang="en-US" sz="900">
                  <a:solidFill>
                    <a:schemeClr val="bg1">
                      <a:lumMod val="50000"/>
                    </a:schemeClr>
                  </a:solidFill>
                  <a:sym typeface="+mn-lt"/>
                </a:rPr>
                <a:t>1. </a:t>
              </a:r>
              <a:r>
                <a:rPr lang="en-US" sz="900" err="1">
                  <a:solidFill>
                    <a:schemeClr val="bg1">
                      <a:lumMod val="50000"/>
                    </a:schemeClr>
                  </a:solidFill>
                  <a:sym typeface="+mn-lt"/>
                </a:rPr>
                <a:t>xxxx</a:t>
              </a:r>
              <a:r>
                <a:rPr lang="en-US" sz="900">
                  <a:solidFill>
                    <a:schemeClr val="bg1">
                      <a:lumMod val="50000"/>
                    </a:schemeClr>
                  </a:solidFill>
                  <a:sym typeface="+mn-lt"/>
                </a:rPr>
                <a:t>  2. </a:t>
              </a:r>
              <a:r>
                <a:rPr lang="en-US" sz="900" err="1">
                  <a:solidFill>
                    <a:schemeClr val="bg1">
                      <a:lumMod val="50000"/>
                    </a:schemeClr>
                  </a:solidFill>
                  <a:sym typeface="+mn-lt"/>
                </a:rPr>
                <a:t>xxxx</a:t>
              </a:r>
              <a:r>
                <a:rPr lang="en-US" sz="900">
                  <a:solidFill>
                    <a:schemeClr val="bg1">
                      <a:lumMod val="50000"/>
                    </a:schemeClr>
                  </a:solidFill>
                  <a:sym typeface="+mn-lt"/>
                </a:rPr>
                <a:t>  3. </a:t>
              </a:r>
              <a:r>
                <a:rPr lang="en-US" sz="900" err="1">
                  <a:solidFill>
                    <a:schemeClr val="bg1">
                      <a:lumMod val="50000"/>
                    </a:schemeClr>
                  </a:solidFill>
                  <a:sym typeface="+mn-lt"/>
                </a:rPr>
                <a:t>xxxx</a:t>
              </a:r>
              <a:endParaRPr lang="en-US" sz="900">
                <a:solidFill>
                  <a:schemeClr val="bg1">
                    <a:lumMod val="50000"/>
                  </a:schemeClr>
                </a:solidFill>
                <a:sym typeface="+mn-lt"/>
              </a:endParaRPr>
            </a:p>
            <a:p>
              <a:pPr lvl="0">
                <a:lnSpc>
                  <a:spcPct val="90000"/>
                </a:lnSpc>
                <a:defRPr/>
              </a:pPr>
              <a:r>
                <a:rPr lang="en-US" sz="900">
                  <a:solidFill>
                    <a:schemeClr val="bg1">
                      <a:lumMod val="50000"/>
                    </a:schemeClr>
                  </a:solidFill>
                  <a:sym typeface="+mn-lt"/>
                </a:rPr>
                <a:t>Note: List footnotes in numerical order. Footnote numbers are not bracketed. Use 9pt font. Do not put a period at the end of the note</a:t>
              </a:r>
            </a:p>
            <a:p>
              <a:pPr lvl="0">
                <a:lnSpc>
                  <a:spcPct val="90000"/>
                </a:lnSpc>
                <a:defRPr/>
              </a:pPr>
              <a:r>
                <a:rPr lang="en-US" sz="900">
                  <a:solidFill>
                    <a:schemeClr val="bg1">
                      <a:lumMod val="50000"/>
                    </a:schemeClr>
                  </a:solidFill>
                  <a:sym typeface="+mn-lt"/>
                </a:rPr>
                <a:t>Source: Include a source for every chart that you use. Separate sources with a semicolon; BCG-related sources go at the end</a:t>
              </a:r>
            </a:p>
          </p:txBody>
        </p:sp>
        <p:sp>
          <p:nvSpPr>
            <p:cNvPr id="148" name="Freeform 147"/>
            <p:cNvSpPr/>
            <p:nvPr/>
          </p:nvSpPr>
          <p:spPr>
            <a:xfrm>
              <a:off x="0" y="-1"/>
              <a:ext cx="12193200" cy="6858000"/>
            </a:xfrm>
            <a:custGeom>
              <a:avLst/>
              <a:gdLst>
                <a:gd name="connsiteX0" fmla="*/ 609600 w 12193200"/>
                <a:gd name="connsiteY0" fmla="*/ 365126 h 6858000"/>
                <a:gd name="connsiteX1" fmla="*/ 609600 w 12193200"/>
                <a:gd name="connsiteY1" fmla="*/ 6160598 h 6858000"/>
                <a:gd name="connsiteX2" fmla="*/ 11582400 w 12193200"/>
                <a:gd name="connsiteY2" fmla="*/ 6160598 h 6858000"/>
                <a:gd name="connsiteX3" fmla="*/ 11582400 w 12193200"/>
                <a:gd name="connsiteY3" fmla="*/ 365126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09600" y="365126"/>
                  </a:moveTo>
                  <a:lnTo>
                    <a:pt x="609600" y="6160598"/>
                  </a:lnTo>
                  <a:lnTo>
                    <a:pt x="11582400" y="6160598"/>
                  </a:lnTo>
                  <a:lnTo>
                    <a:pt x="11582400" y="365126"/>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schemeClr val="tx1"/>
                </a:solidFill>
                <a:latin typeface="+mn-lt"/>
                <a:ea typeface="+mn-ea"/>
                <a:cs typeface="+mn-cs"/>
                <a:sym typeface="+mn-lt"/>
              </a:endParaRPr>
            </a:p>
          </p:txBody>
        </p:sp>
        <p:cxnSp>
          <p:nvCxnSpPr>
            <p:cNvPr id="149" name="Straight Connector 148"/>
            <p:cNvCxnSpPr/>
            <p:nvPr/>
          </p:nvCxnSpPr>
          <p:spPr>
            <a:xfrm>
              <a:off x="-600" y="6444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600" y="92387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600" y="12032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00" y="148262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0" y="176199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00" y="204136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600" y="232074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00" y="287403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0" y="314795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00" y="3421878"/>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00" y="36957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600" y="396972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00" y="424364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600" y="451756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00" y="479148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0" y="5065404"/>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00" y="53393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600" y="561324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600" y="58871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600" y="616108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sp>
          <p:nvSpPr>
            <p:cNvPr id="169" name="Slide edges"/>
            <p:cNvSpPr>
              <a:spLocks/>
            </p:cNvSpPr>
            <p:nvPr userDrawn="1"/>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sym typeface="+mn-lt"/>
              </a:endParaRPr>
            </a:p>
          </p:txBody>
        </p:sp>
        <p:sp>
          <p:nvSpPr>
            <p:cNvPr id="170" name="Rectangle 34"/>
            <p:cNvSpPr>
              <a:spLocks noChangeArrowheads="1"/>
            </p:cNvSpPr>
            <p:nvPr userDrawn="1"/>
          </p:nvSpPr>
          <p:spPr bwMode="auto">
            <a:xfrm>
              <a:off x="688986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1" name="Rectangle 35"/>
            <p:cNvSpPr>
              <a:spLocks noChangeArrowheads="1"/>
            </p:cNvSpPr>
            <p:nvPr userDrawn="1"/>
          </p:nvSpPr>
          <p:spPr bwMode="auto">
            <a:xfrm>
              <a:off x="876663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2" name="Rectangle 36"/>
            <p:cNvSpPr>
              <a:spLocks noChangeArrowheads="1"/>
            </p:cNvSpPr>
            <p:nvPr userDrawn="1"/>
          </p:nvSpPr>
          <p:spPr bwMode="auto">
            <a:xfrm>
              <a:off x="782825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3" name="Rectangle 37"/>
            <p:cNvSpPr>
              <a:spLocks noChangeArrowheads="1"/>
            </p:cNvSpPr>
            <p:nvPr userDrawn="1"/>
          </p:nvSpPr>
          <p:spPr bwMode="auto">
            <a:xfrm>
              <a:off x="9705025"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4" name="Rectangle 38"/>
            <p:cNvSpPr>
              <a:spLocks noChangeArrowheads="1"/>
            </p:cNvSpPr>
            <p:nvPr userDrawn="1"/>
          </p:nvSpPr>
          <p:spPr bwMode="auto">
            <a:xfrm>
              <a:off x="1064341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5" name="Rectangle 39"/>
            <p:cNvSpPr>
              <a:spLocks noChangeArrowheads="1"/>
            </p:cNvSpPr>
            <p:nvPr userDrawn="1"/>
          </p:nvSpPr>
          <p:spPr bwMode="auto">
            <a:xfrm>
              <a:off x="595147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6" name="Rectangle 40"/>
            <p:cNvSpPr>
              <a:spLocks noChangeArrowheads="1"/>
            </p:cNvSpPr>
            <p:nvPr userDrawn="1"/>
          </p:nvSpPr>
          <p:spPr bwMode="auto">
            <a:xfrm>
              <a:off x="125954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7" name="Rectangle 41"/>
            <p:cNvSpPr>
              <a:spLocks noChangeArrowheads="1"/>
            </p:cNvSpPr>
            <p:nvPr userDrawn="1"/>
          </p:nvSpPr>
          <p:spPr bwMode="auto">
            <a:xfrm>
              <a:off x="2197933"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8" name="Rectangle 42"/>
            <p:cNvSpPr>
              <a:spLocks noChangeArrowheads="1"/>
            </p:cNvSpPr>
            <p:nvPr userDrawn="1"/>
          </p:nvSpPr>
          <p:spPr bwMode="auto">
            <a:xfrm>
              <a:off x="313631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9" name="Rectangle 43"/>
            <p:cNvSpPr>
              <a:spLocks noChangeArrowheads="1"/>
            </p:cNvSpPr>
            <p:nvPr userDrawn="1"/>
          </p:nvSpPr>
          <p:spPr bwMode="auto">
            <a:xfrm>
              <a:off x="407470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0" name="Rectangle 44"/>
            <p:cNvSpPr>
              <a:spLocks noChangeArrowheads="1"/>
            </p:cNvSpPr>
            <p:nvPr userDrawn="1"/>
          </p:nvSpPr>
          <p:spPr bwMode="auto">
            <a:xfrm>
              <a:off x="501309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1" name="Footnote measure"/>
            <p:cNvSpPr>
              <a:spLocks noChangeArrowheads="1"/>
            </p:cNvSpPr>
            <p:nvPr userDrawn="1"/>
          </p:nvSpPr>
          <p:spPr bwMode="auto">
            <a:xfrm>
              <a:off x="609600" y="6159600"/>
              <a:ext cx="10972800" cy="45037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2" name="Rectangle 5"/>
            <p:cNvSpPr>
              <a:spLocks noChangeArrowheads="1"/>
            </p:cNvSpPr>
            <p:nvPr userDrawn="1"/>
          </p:nvSpPr>
          <p:spPr bwMode="auto">
            <a:xfrm>
              <a:off x="2868480" y="5975122"/>
              <a:ext cx="193727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3" name="Rectangle 7"/>
            <p:cNvSpPr>
              <a:spLocks noChangeArrowheads="1"/>
            </p:cNvSpPr>
            <p:nvPr userDrawn="1"/>
          </p:nvSpPr>
          <p:spPr bwMode="auto">
            <a:xfrm>
              <a:off x="963898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4" name="Rectangle 9"/>
            <p:cNvSpPr>
              <a:spLocks noChangeArrowheads="1"/>
            </p:cNvSpPr>
            <p:nvPr userDrawn="1"/>
          </p:nvSpPr>
          <p:spPr bwMode="auto">
            <a:xfrm>
              <a:off x="737703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5" name="Rectangle 11"/>
            <p:cNvSpPr>
              <a:spLocks noChangeArrowheads="1"/>
            </p:cNvSpPr>
            <p:nvPr userDrawn="1"/>
          </p:nvSpPr>
          <p:spPr bwMode="auto">
            <a:xfrm>
              <a:off x="5124290" y="5975122"/>
              <a:ext cx="193420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6" name="Rectangle 13"/>
            <p:cNvSpPr>
              <a:spLocks noChangeArrowheads="1"/>
            </p:cNvSpPr>
            <p:nvPr userDrawn="1"/>
          </p:nvSpPr>
          <p:spPr bwMode="auto">
            <a:xfrm>
              <a:off x="609600" y="5975122"/>
              <a:ext cx="194035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7" name="Whitespace measure"/>
            <p:cNvSpPr>
              <a:spLocks noChangeArrowheads="1"/>
            </p:cNvSpPr>
            <p:nvPr userDrawn="1"/>
          </p:nvSpPr>
          <p:spPr bwMode="auto">
            <a:xfrm>
              <a:off x="609600" y="2041369"/>
              <a:ext cx="10972800" cy="55874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8" name="Live area"/>
            <p:cNvSpPr/>
            <p:nvPr userDrawn="1"/>
          </p:nvSpPr>
          <p:spPr>
            <a:xfrm>
              <a:off x="609600" y="2600115"/>
              <a:ext cx="10972800" cy="3560969"/>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sym typeface="+mn-lt"/>
              </a:endParaRPr>
            </a:p>
          </p:txBody>
        </p:sp>
        <p:cxnSp>
          <p:nvCxnSpPr>
            <p:cNvPr id="189" name="Straight Connector 188"/>
            <p:cNvCxnSpPr/>
            <p:nvPr/>
          </p:nvCxnSpPr>
          <p:spPr>
            <a:xfrm>
              <a:off x="-600" y="3651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600" y="260011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83348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9513259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1250"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2" name="TextBox 1"/>
          <p:cNvSpPr txBox="1"/>
          <p:nvPr userDrawn="1"/>
        </p:nvSpPr>
        <p:spPr>
          <a:xfrm>
            <a:off x="630000" y="907198"/>
            <a:ext cx="3448800" cy="3493008"/>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latin typeface="+mn-lt"/>
              <a:ea typeface="+mn-ea"/>
              <a:cs typeface="+mn-cs"/>
              <a:sym typeface="+mn-lt"/>
            </a:endParaRPr>
          </a:p>
        </p:txBody>
      </p:sp>
      <p:sp>
        <p:nvSpPr>
          <p:cNvPr id="10" name="TextBox 1"/>
          <p:cNvSpPr txBox="1"/>
          <p:nvPr userDrawn="1"/>
        </p:nvSpPr>
        <p:spPr>
          <a:xfrm>
            <a:off x="862285" y="1115416"/>
            <a:ext cx="2983510" cy="881780"/>
          </a:xfrm>
          <a:prstGeom prst="rect">
            <a:avLst/>
          </a:prstGeom>
          <a:noFill/>
        </p:spPr>
        <p:txBody>
          <a:bodyPr wrap="none" rtlCol="0">
            <a:spAutoFit/>
          </a:bodyPr>
          <a:lstStyle/>
          <a:p>
            <a:pPr algn="ctr" fontAlgn="auto">
              <a:lnSpc>
                <a:spcPct val="95000"/>
              </a:lnSpc>
              <a:spcBef>
                <a:spcPts val="0"/>
              </a:spcBef>
              <a:spcAft>
                <a:spcPts val="0"/>
              </a:spcAft>
            </a:pPr>
            <a:r>
              <a:rPr lang="en-US" sz="5400" b="1">
                <a:solidFill>
                  <a:schemeClr val="bg1"/>
                </a:solidFill>
                <a:latin typeface="+mn-lt"/>
                <a:ea typeface="+mn-ea"/>
                <a:cs typeface="+mn-cs"/>
                <a:sym typeface="+mn-lt"/>
              </a:rPr>
              <a:t>Agenda</a:t>
            </a: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139757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588554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2274"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027592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8851202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3298"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chemeClr val="bg1"/>
                </a:solidFill>
                <a:latin typeface="+mn-lt"/>
                <a:ea typeface="+mn-ea"/>
                <a:cs typeface="+mn-cs"/>
                <a:sym typeface="+mn-lt"/>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462228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1498192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4322"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TextBox 16"/>
          <p:cNvSpPr txBox="1"/>
          <p:nvPr userDrawn="1"/>
        </p:nvSpPr>
        <p:spPr>
          <a:xfrm>
            <a:off x="609600" y="3207715"/>
            <a:ext cx="1922700"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516018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25041592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5346"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0" name="Rectangle 9"/>
          <p:cNvSpPr/>
          <p:nvPr userDrawn="1">
            <p:custDataLst>
              <p:tags r:id="rId4"/>
            </p:custDataLst>
          </p:nvPr>
        </p:nvSpPr>
        <p:spPr>
          <a:xfrm>
            <a:off x="2509482" y="4691187"/>
            <a:ext cx="1570152" cy="1468176"/>
          </a:xfrm>
          <a:prstGeom prst="rect">
            <a:avLst/>
          </a:prstGeom>
          <a:noFill/>
          <a:ln w="9525" cmpd="sng">
            <a:solidFill>
              <a:srgbClr val="A5C0DF"/>
            </a:solidFill>
            <a:prstDash val="solid"/>
            <a:miter lim="800000"/>
          </a:ln>
          <a:extLst>
            <a:ext uri="{909E8E84-426E-40DD-AFC4-6F175D3DCCD1}">
              <a14:hiddenFill xmlns:a14="http://schemas.microsoft.com/office/drawing/2010/main">
                <a:solidFill>
                  <a:srgbClr val="1F497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11" name="TextBox 10"/>
          <p:cNvSpPr txBox="1"/>
          <p:nvPr userDrawn="1"/>
        </p:nvSpPr>
        <p:spPr>
          <a:xfrm>
            <a:off x="630000" y="907197"/>
            <a:ext cx="3448800" cy="3493008"/>
          </a:xfrm>
          <a:prstGeom prst="rect">
            <a:avLst/>
          </a:prstGeom>
          <a:noFill/>
          <a:ln>
            <a:solidFill>
              <a:srgbClr val="A5C0DF"/>
            </a:solidFill>
          </a:ln>
        </p:spPr>
        <p:txBody>
          <a:bodyPr wrap="square" lIns="612000" tIns="468000" rIns="0" bIns="0" rtlCol="0" anchor="t">
            <a:spAutoFit/>
          </a:bodyPr>
          <a:lstStyle/>
          <a:p>
            <a:pPr>
              <a:lnSpc>
                <a:spcPct val="90000"/>
              </a:lnSpc>
              <a:spcAft>
                <a:spcPts val="600"/>
              </a:spcAft>
            </a:pPr>
            <a:endParaRPr lang="en-US" sz="5400">
              <a:solidFill>
                <a:schemeClr val="accent4"/>
              </a:solidFill>
              <a:latin typeface="+mn-lt"/>
              <a:ea typeface="+mn-ea"/>
              <a:cs typeface="+mn-cs"/>
              <a:sym typeface="+mn-lt"/>
            </a:endParaRPr>
          </a:p>
        </p:txBody>
      </p:sp>
      <p:sp>
        <p:nvSpPr>
          <p:cNvPr id="9" name="TextBox 1"/>
          <p:cNvSpPr txBox="1"/>
          <p:nvPr userDrawn="1"/>
        </p:nvSpPr>
        <p:spPr>
          <a:xfrm>
            <a:off x="862285" y="1115416"/>
            <a:ext cx="2983510"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b="1">
                <a:solidFill>
                  <a:srgbClr val="A5C0DF"/>
                </a:solidFill>
                <a:latin typeface="+mn-lt"/>
                <a:ea typeface="+mn-ea"/>
                <a:cs typeface="+mn-cs"/>
                <a:sym typeface="+mn-lt"/>
              </a:rPr>
              <a:t>Agenda</a:t>
            </a: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40218765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409024277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6370"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0" name="Rectangle 9"/>
          <p:cNvSpPr/>
          <p:nvPr userDrawn="1"/>
        </p:nvSpPr>
        <p:spPr>
          <a:xfrm>
            <a:off x="1285200" y="2667600"/>
            <a:ext cx="9619200" cy="3200400"/>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151867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70514608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7394"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rgbClr val="A5C0DF"/>
                </a:solidFill>
                <a:latin typeface="+mn-lt"/>
                <a:ea typeface="+mn-ea"/>
                <a:cs typeface="+mn-cs"/>
                <a:sym typeface="+mn-lt"/>
              </a:rPr>
              <a:t>Agenda</a:t>
            </a:r>
          </a:p>
        </p:txBody>
      </p:sp>
      <p:cxnSp>
        <p:nvCxnSpPr>
          <p:cNvPr id="9" name="Straight Connector 8"/>
          <p:cNvCxnSpPr/>
          <p:nvPr userDrawn="1"/>
        </p:nvCxnSpPr>
        <p:spPr bwMode="white">
          <a:xfrm>
            <a:off x="618898" y="1206000"/>
            <a:ext cx="11576304" cy="0"/>
          </a:xfrm>
          <a:prstGeom prst="line">
            <a:avLst/>
          </a:prstGeom>
          <a:ln w="9525"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5973594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17757426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841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2020 by Boston Consulting Group. All rights reserved.</a:t>
            </a: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0" name="TextBox 9"/>
          <p:cNvSpPr txBox="1"/>
          <p:nvPr userDrawn="1"/>
        </p:nvSpPr>
        <p:spPr>
          <a:xfrm>
            <a:off x="609600" y="3262145"/>
            <a:ext cx="1554400" cy="332399"/>
          </a:xfrm>
          <a:prstGeom prst="rect">
            <a:avLst/>
          </a:prstGeom>
          <a:noFill/>
        </p:spPr>
        <p:txBody>
          <a:bodyPr wrap="square" lIns="0" tIns="0" rIns="0" bIns="0" rtlCol="0" anchor="t">
            <a:spAutoFit/>
          </a:bodyPr>
          <a:lstStyle/>
          <a:p>
            <a:pPr>
              <a:lnSpc>
                <a:spcPct val="90000"/>
              </a:lnSpc>
              <a:spcAft>
                <a:spcPts val="600"/>
              </a:spcAft>
            </a:pPr>
            <a:r>
              <a:rPr lang="en-US" sz="2400" b="1">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5619435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327500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9442"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4" name="Picture 13"/>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612558"/>
            <a:ext cx="3205400" cy="1692515"/>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A5C0DF"/>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2020 by Boston Consulting Group. All rights reserved.</a:t>
            </a: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18862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1490"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Date</a:t>
            </a:r>
          </a:p>
        </p:txBody>
      </p:sp>
      <p:sp>
        <p:nvSpPr>
          <p:cNvPr id="2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pic>
        <p:nvPicPr>
          <p:cNvPr id="29" name="Picture 2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8868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Mono-color White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7334943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2514"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830722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type="secHead" preserve="1">
  <p:cSld name="Mono-color White_Section Header">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3538" name="think-cell Slide" r:id="rId5" imgW="286" imgH="286" progId="TCLayout.ActiveDocument.1">
                  <p:embed/>
                </p:oleObj>
              </mc:Choice>
              <mc:Fallback>
                <p:oleObj name="think-cell Slide" r:id="rId5" imgW="286" imgH="286"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5" name="Picture 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998073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Mono-color White_Two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562" name="think-cell Slide" r:id="rId5" imgW="286" imgH="286" progId="TCLayout.ActiveDocument.1">
                  <p:embed/>
                </p:oleObj>
              </mc:Choice>
              <mc:Fallback>
                <p:oleObj name="think-cell Slide" r:id="rId5" imgW="286" imgH="286"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5548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Mono-color White_Three Content">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5586" name="think-cell Slide" r:id="rId5" imgW="286" imgH="286" progId="TCLayout.ActiveDocument.1">
                  <p:embed/>
                </p:oleObj>
              </mc:Choice>
              <mc:Fallback>
                <p:oleObj name="think-cell Slide" r:id="rId5" imgW="286" imgH="286" progId="TCLayout.ActiveDocument.1">
                  <p:embed/>
                  <p:pic>
                    <p:nvPicPr>
                      <p:cNvPr id="12" name="Object 1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472387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Mono-color White_Comparison">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6610" name="think-cell Slide" r:id="rId5" imgW="286" imgH="286" progId="TCLayout.ActiveDocument.1">
                  <p:embed/>
                </p:oleObj>
              </mc:Choice>
              <mc:Fallback>
                <p:oleObj name="think-cell Slide" r:id="rId5" imgW="286" imgH="286" progId="TCLayout.ActiveDocument.1">
                  <p:embed/>
                  <p:pic>
                    <p:nvPicPr>
                      <p:cNvPr id="12" name="Object 1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18638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Mono-color White_Title Only">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38764086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763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
        <p:nvSpPr>
          <p:cNvPr id="15"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Tree>
    <p:extLst>
      <p:ext uri="{BB962C8B-B14F-4D97-AF65-F5344CB8AC3E}">
        <p14:creationId xmlns:p14="http://schemas.microsoft.com/office/powerpoint/2010/main" val="35917681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Mono-color White_Blank">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165030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865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0264339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Mono-color White_Content with Caption">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9682" name="think-cell Slide" r:id="rId5" imgW="286" imgH="286" progId="TCLayout.ActiveDocument.1">
                  <p:embed/>
                </p:oleObj>
              </mc:Choice>
              <mc:Fallback>
                <p:oleObj name="think-cell Slide" r:id="rId5" imgW="286" imgH="286" progId="TCLayout.ActiveDocument.1">
                  <p:embed/>
                  <p:pic>
                    <p:nvPicPr>
                      <p:cNvPr id="15" name="Object 1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9" name="Picture 1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175869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Mono-color White_Picture with Caption">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0706" name="think-cell Slide" r:id="rId5" imgW="286" imgH="286" progId="TCLayout.ActiveDocument.1">
                  <p:embed/>
                </p:oleObj>
              </mc:Choice>
              <mc:Fallback>
                <p:oleObj name="think-cell Slide" r:id="rId5" imgW="286" imgH="286" progId="TCLayout.ActiveDocument.1">
                  <p:embed/>
                  <p:pic>
                    <p:nvPicPr>
                      <p:cNvPr id="10" name="Object 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5" name="Picture 1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283829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Mono-color Pale Gold_Title Slide">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1730"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19725642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Mono-color Pale Gold_Title and Content">
    <p:bg>
      <p:bgPr>
        <a:solidFill>
          <a:srgbClr val="FFDAA2"/>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2754"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9204819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reserve="1">
  <p:cSld name="Mono-color Pale Gold_Section Header">
    <p:bg>
      <p:bgPr>
        <a:solidFill>
          <a:srgbClr val="FFDA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6"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8225998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Mono-color Pale Gold_Two Content">
    <p:bg>
      <p:bgPr>
        <a:solidFill>
          <a:srgbClr val="FFDAA2"/>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3778"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1"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8898709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Mono-color Pale Gold_Three Content">
    <p:bg>
      <p:bgPr>
        <a:solidFill>
          <a:srgbClr val="FFDAA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0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7944723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Mono-color Pale Gold_Comparison">
    <p:bg>
      <p:bgPr>
        <a:solidFill>
          <a:srgbClr val="FFDAA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826"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8448143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Mono-color Pale Gold_Title Only">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7102882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85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solidFill>
                  <a:srgbClr val="2A3C50"/>
                </a:solidFill>
                <a:latin typeface="+mj-lt"/>
                <a:ea typeface="+mj-ea"/>
                <a:cs typeface="+mj-cs"/>
                <a:sym typeface="+mj-lt"/>
              </a:defRPr>
            </a:lvl1pPr>
          </a:lstStyle>
          <a:p>
            <a:r>
              <a:rPr lang="en-US"/>
              <a:t>Click to add title</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6499639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Mono-color Pale Gold_Blank">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787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617045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Mono-color Pale Gold_Content with Caption">
    <p:bg>
      <p:bgPr>
        <a:solidFill>
          <a:srgbClr val="FFDAA2"/>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8898"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8816049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Mono-color Pale Gold_Picture with Caption">
    <p:bg>
      <p:bgPr>
        <a:solidFill>
          <a:srgbClr val="FFDAA2"/>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9922"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7190962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Mono-color Gold_Title Slide">
    <p:bg>
      <p:bgPr>
        <a:solidFill>
          <a:schemeClr val="accent3"/>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0946"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9" name="Picture 8">
            <a:extLst>
              <a:ext uri="{FF2B5EF4-FFF2-40B4-BE49-F238E27FC236}">
                <a16:creationId xmlns:a16="http://schemas.microsoft.com/office/drawing/2014/main" id="{13FD4194-852C-DF42-8F80-863269456E2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rgbClr val="FBAD22"/>
          </a:solidFill>
        </p:spPr>
      </p:pic>
    </p:spTree>
    <p:extLst>
      <p:ext uri="{BB962C8B-B14F-4D97-AF65-F5344CB8AC3E}">
        <p14:creationId xmlns:p14="http://schemas.microsoft.com/office/powerpoint/2010/main" val="18797329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Mono-color Gold_Title and Content">
    <p:bg>
      <p:bgPr>
        <a:solidFill>
          <a:schemeClr val="accent3"/>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1970"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069661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Mono-color Gold_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1"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5100671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Mono-color Gold_Two Content">
    <p:bg>
      <p:bgPr>
        <a:solidFill>
          <a:schemeClr val="accent3"/>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299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8906766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Mono-color Gold_Three Content">
    <p:bg>
      <p:bgPr>
        <a:solidFill>
          <a:schemeClr val="accent3"/>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401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5" name="TextBox 14">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8656886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Mono-color Gold_Title only">
    <p:bg>
      <p:bgPr>
        <a:solidFill>
          <a:schemeClr val="accent3"/>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8174163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42"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8218550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Mono-color Gold_Blank">
    <p:bg>
      <p:bgPr>
        <a:solidFill>
          <a:schemeClr val="accent3"/>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10219648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6066"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0"/>
            <a:ext cx="1482051" cy="138499"/>
          </a:xfrm>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7859150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Mono-color Gold_Comparison">
    <p:bg>
      <p:bgPr>
        <a:solidFill>
          <a:schemeClr val="accent3"/>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7090"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212731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Mono-color Gold_Content with Caption">
    <p:bg>
      <p:bgPr>
        <a:solidFill>
          <a:schemeClr val="accent3"/>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811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9" name="TextBox 8"/>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1"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2"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9179050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Mono-color Gold_Picture with Caption">
    <p:bg>
      <p:bgPr>
        <a:solidFill>
          <a:schemeClr val="accent3"/>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913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8" name="TextBox 7"/>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1346372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Mono-color Blue_Title Slide">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1936782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0162"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bg1"/>
                </a:solidFill>
                <a:latin typeface="+mj-lt"/>
                <a:ea typeface="+mj-ea"/>
                <a:cs typeface="+mj-cs"/>
                <a:sym typeface="+mj-lt"/>
              </a:defRPr>
            </a:lvl1pPr>
          </a:lstStyle>
          <a:p>
            <a:r>
              <a:rPr lang="en-US"/>
              <a:t>Title in Title Case</a:t>
            </a:r>
          </a:p>
        </p:txBody>
      </p:sp>
      <p:pic>
        <p:nvPicPr>
          <p:cNvPr id="8" name="Picture 7">
            <a:extLst>
              <a:ext uri="{FF2B5EF4-FFF2-40B4-BE49-F238E27FC236}">
                <a16:creationId xmlns:a16="http://schemas.microsoft.com/office/drawing/2014/main" id="{066FF4B8-010A-B047-A4A2-CECC568B8DA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accent1"/>
          </a:solidFill>
        </p:spPr>
      </p:pic>
    </p:spTree>
    <p:extLst>
      <p:ext uri="{BB962C8B-B14F-4D97-AF65-F5344CB8AC3E}">
        <p14:creationId xmlns:p14="http://schemas.microsoft.com/office/powerpoint/2010/main" val="3554932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Mono-color Blue_Title and Content">
    <p:bg>
      <p:bgPr>
        <a:solidFill>
          <a:schemeClr val="accent1"/>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extLst>
              <p:ext uri="{D42A27DB-BD31-4B8C-83A1-F6EECF244321}">
                <p14:modId xmlns:p14="http://schemas.microsoft.com/office/powerpoint/2010/main" val="42867463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1186"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7" name="TextBox 6"/>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7514593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Mono-color Blue_Section Header">
    <p:bg>
      <p:bgPr>
        <a:solidFill>
          <a:schemeClr val="accent1"/>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3"/>
            </p:custDataLst>
            <p:extLst>
              <p:ext uri="{D42A27DB-BD31-4B8C-83A1-F6EECF244321}">
                <p14:modId xmlns:p14="http://schemas.microsoft.com/office/powerpoint/2010/main" val="7512690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2210" name="think-cell Slide" r:id="rId6" imgW="286" imgH="286" progId="TCLayout.ActiveDocument.1">
                  <p:embed/>
                </p:oleObj>
              </mc:Choice>
              <mc:Fallback>
                <p:oleObj name="think-cell Slide" r:id="rId6" imgW="286" imgH="286"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3221136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Mono-color Blue_Two Content">
    <p:bg>
      <p:bgPr>
        <a:solidFill>
          <a:schemeClr val="accent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extLst>
              <p:ext uri="{D42A27DB-BD31-4B8C-83A1-F6EECF244321}">
                <p14:modId xmlns:p14="http://schemas.microsoft.com/office/powerpoint/2010/main" val="34148692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323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42876555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Mono-color Blue_Three Content">
    <p:bg>
      <p:bgPr>
        <a:solidFill>
          <a:schemeClr val="accent1"/>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425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5" name="TextBox 14">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42406991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Mono-color Blue_Comparison">
    <p:bg>
      <p:bgPr>
        <a:solidFill>
          <a:schemeClr val="accent1"/>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28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solidFill>
                  <a:schemeClr val="bg1"/>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109976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Mono-color Blue_Title only">
    <p:bg>
      <p:bgPr>
        <a:solidFill>
          <a:schemeClr val="accent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36506874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306"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4168040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Mono-color Blue_Blank">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733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0"/>
            <a:ext cx="1482051" cy="138499"/>
          </a:xfrm>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5664083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Mono-color Blue_Content with Caption">
    <p:bg>
      <p:bgPr>
        <a:solidFill>
          <a:schemeClr val="accent1"/>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835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solidFill>
                  <a:schemeClr val="bg1"/>
                </a:solidFill>
              </a:defRPr>
            </a:lvl1pPr>
          </a:lstStyle>
          <a:p>
            <a:r>
              <a:rPr lang="en-US"/>
              <a:t>Click to edit Master title style</a:t>
            </a:r>
          </a:p>
        </p:txBody>
      </p:sp>
      <p:sp>
        <p:nvSpPr>
          <p:cNvPr id="9" name="TextBox 8"/>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3422499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Mono-color Blue_Picture with Caption">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937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solidFill>
                  <a:schemeClr val="bg1"/>
                </a:solidFill>
              </a:defRPr>
            </a:lvl1pPr>
          </a:lstStyle>
          <a:p>
            <a:r>
              <a:rPr lang="en-US"/>
              <a:t>Click to edit Master title style</a:t>
            </a:r>
          </a:p>
        </p:txBody>
      </p:sp>
      <p:sp>
        <p:nvSpPr>
          <p:cNvPr id="8" name="TextBox 7"/>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4072505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userDrawn="1">
  <p:cSld name="Mono-color Navy Blue_Title Slide">
    <p:bg>
      <p:bgPr>
        <a:solidFill>
          <a:schemeClr val="tx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402554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0402"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rgbClr val="FFDAA2"/>
                </a:solidFill>
                <a:latin typeface="+mj-lt"/>
                <a:ea typeface="+mj-ea"/>
                <a:cs typeface="+mj-cs"/>
                <a:sym typeface="+mj-lt"/>
              </a:defRPr>
            </a:lvl1pPr>
          </a:lstStyle>
          <a:p>
            <a:r>
              <a:rPr lang="en-US"/>
              <a:t>Title in Title Case</a:t>
            </a:r>
          </a:p>
        </p:txBody>
      </p:sp>
      <p:pic>
        <p:nvPicPr>
          <p:cNvPr id="7" name="Picture 6">
            <a:extLst>
              <a:ext uri="{FF2B5EF4-FFF2-40B4-BE49-F238E27FC236}">
                <a16:creationId xmlns:a16="http://schemas.microsoft.com/office/drawing/2014/main" id="{BB3911AA-67E0-5A46-8543-9FB39D2A2C4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rgbClr val="2A3C50"/>
          </a:solidFill>
        </p:spPr>
      </p:pic>
    </p:spTree>
    <p:extLst>
      <p:ext uri="{BB962C8B-B14F-4D97-AF65-F5344CB8AC3E}">
        <p14:creationId xmlns:p14="http://schemas.microsoft.com/office/powerpoint/2010/main" val="1615329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Mono-color Navy Blue_Title and Content">
    <p:bg>
      <p:bgPr>
        <a:solidFill>
          <a:schemeClr val="tx2"/>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extLst>
              <p:ext uri="{D42A27DB-BD31-4B8C-83A1-F6EECF244321}">
                <p14:modId xmlns:p14="http://schemas.microsoft.com/office/powerpoint/2010/main" val="7189533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1426"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1507559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Mono-color Navy Blue_Section Header">
    <p:bg>
      <p:bgPr>
        <a:solidFill>
          <a:schemeClr val="tx2"/>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3"/>
            </p:custDataLst>
            <p:extLst>
              <p:ext uri="{D42A27DB-BD31-4B8C-83A1-F6EECF244321}">
                <p14:modId xmlns:p14="http://schemas.microsoft.com/office/powerpoint/2010/main" val="1454185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2450" name="think-cell Slide" r:id="rId6" imgW="286" imgH="286" progId="TCLayout.ActiveDocument.1">
                  <p:embed/>
                </p:oleObj>
              </mc:Choice>
              <mc:Fallback>
                <p:oleObj name="think-cell Slide" r:id="rId6" imgW="286" imgH="286"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solidFill>
                  <a:srgbClr val="FFDAA2"/>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0260632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Mono-color Navy Blue_Two Content">
    <p:bg>
      <p:bgPr>
        <a:solidFill>
          <a:schemeClr val="tx2"/>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extLst>
              <p:ext uri="{D42A27DB-BD31-4B8C-83A1-F6EECF244321}">
                <p14:modId xmlns:p14="http://schemas.microsoft.com/office/powerpoint/2010/main" val="19209929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347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037026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Mono-color Navy Blue_Three Content">
    <p:bg>
      <p:bgPr>
        <a:solidFill>
          <a:schemeClr val="tx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extLst>
              <p:ext uri="{D42A27DB-BD31-4B8C-83A1-F6EECF244321}">
                <p14:modId xmlns:p14="http://schemas.microsoft.com/office/powerpoint/2010/main" val="3521936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449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054230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Mono-color Navy Blue_Comparison">
    <p:bg>
      <p:bgPr>
        <a:solidFill>
          <a:schemeClr val="tx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extLst>
              <p:ext uri="{D42A27DB-BD31-4B8C-83A1-F6EECF244321}">
                <p14:modId xmlns:p14="http://schemas.microsoft.com/office/powerpoint/2010/main" val="18865367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2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solidFill>
                  <a:srgbClr val="FFDAA2"/>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1523729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Mono-color Navy Blue_Title only">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16950048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546"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2205117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Mono-color Navy Blue_Blank">
    <p:bg>
      <p:bgPr>
        <a:solidFill>
          <a:schemeClr val="tx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14638903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757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6"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4851453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Mono-color Navy Blue_Content with Caption">
    <p:bg>
      <p:bgPr>
        <a:solidFill>
          <a:schemeClr val="tx2"/>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extLst>
              <p:ext uri="{D42A27DB-BD31-4B8C-83A1-F6EECF244321}">
                <p14:modId xmlns:p14="http://schemas.microsoft.com/office/powerpoint/2010/main" val="34166653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859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solidFill>
                  <a:srgbClr val="FFDAA2"/>
                </a:solidFill>
              </a:defRPr>
            </a:lvl1pPr>
          </a:lstStyle>
          <a:p>
            <a:r>
              <a:rPr lang="en-US"/>
              <a:t>Click to edit Master title style</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2148474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Mono-color Navy Blue_Picture with Caption">
    <p:bg>
      <p:bgPr>
        <a:solidFill>
          <a:schemeClr val="tx2"/>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extLst>
              <p:ext uri="{D42A27DB-BD31-4B8C-83A1-F6EECF244321}">
                <p14:modId xmlns:p14="http://schemas.microsoft.com/office/powerpoint/2010/main" val="11844639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961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solidFill>
                  <a:srgbClr val="FFDAA2"/>
                </a:solidFill>
              </a:defRPr>
            </a:lvl1pPr>
          </a:lstStyle>
          <a:p>
            <a:r>
              <a:rPr lang="en-US"/>
              <a:t>Click to edit Master title style</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4928035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064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mn-lt"/>
              </a:defRPr>
            </a:lvl1pPr>
          </a:lstStyle>
          <a:p>
            <a:endParaRPr lang="en-US"/>
          </a:p>
        </p:txBody>
      </p:sp>
      <p:sp>
        <p:nvSpPr>
          <p:cNvPr id="147" name="Title 1"/>
          <p:cNvSpPr>
            <a:spLocks noGrp="1"/>
          </p:cNvSpPr>
          <p:nvPr>
            <p:ph type="title" hasCustomPrompt="1"/>
          </p:nvPr>
        </p:nvSpPr>
        <p:spPr bwMode="blackWhite">
          <a:xfrm>
            <a:off x="609600" y="3826800"/>
            <a:ext cx="10972800" cy="2041200"/>
          </a:xfrm>
        </p:spPr>
        <p:txBody>
          <a:bodyPr anchor="t">
            <a:noAutofit/>
          </a:bodyPr>
          <a:lstStyle>
            <a:lvl1pPr>
              <a:defRPr sz="5400">
                <a:solidFill>
                  <a:schemeClr val="bg1"/>
                </a:solidFill>
                <a:latin typeface="+mj-lt"/>
                <a:ea typeface="+mj-ea"/>
                <a:cs typeface="+mj-cs"/>
                <a:sym typeface="+mj-lt"/>
              </a:defRPr>
            </a:lvl1pPr>
          </a:lstStyle>
          <a:p>
            <a:r>
              <a:rPr lang="en-US"/>
              <a:t>Click to add big statement text</a:t>
            </a:r>
          </a:p>
        </p:txBody>
      </p:sp>
      <p:cxnSp>
        <p:nvCxnSpPr>
          <p:cNvPr id="148" name="Straight Connector 147"/>
          <p:cNvCxnSpPr/>
          <p:nvPr userDrawn="1"/>
        </p:nvCxnSpPr>
        <p:spPr bwMode="white">
          <a:xfrm>
            <a:off x="609600" y="3680016"/>
            <a:ext cx="11585602"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729827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1666"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5701491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2690" name="think-cell Slide" r:id="rId5" imgW="286" imgH="286" progId="TCLayout.ActiveDocument.1">
                  <p:embed/>
                </p:oleObj>
              </mc:Choice>
              <mc:Fallback>
                <p:oleObj name="think-cell Slide" r:id="rId5" imgW="286" imgH="286"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Box 2"/>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mn-lt"/>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8"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16421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5CF10-454A-4175-82DA-D453962804A8}"/>
              </a:ext>
            </a:extLst>
          </p:cNvPr>
          <p:cNvSpPr>
            <a:spLocks noGrp="1"/>
          </p:cNvSpPr>
          <p:nvPr>
            <p:ph type="ctrTitle"/>
          </p:nvPr>
        </p:nvSpPr>
        <p:spPr>
          <a:xfrm>
            <a:off x="609600" y="710883"/>
            <a:ext cx="9601200" cy="2306637"/>
          </a:xfrm>
        </p:spPr>
        <p:txBody>
          <a:bodyPr tIns="0" rIns="0" bIns="0"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6AE5AC7-53D4-4C0B-B42A-1A0692FD992D}"/>
              </a:ext>
            </a:extLst>
          </p:cNvPr>
          <p:cNvSpPr>
            <a:spLocks noGrp="1"/>
          </p:cNvSpPr>
          <p:nvPr>
            <p:ph type="subTitle" idx="1"/>
          </p:nvPr>
        </p:nvSpPr>
        <p:spPr>
          <a:xfrm>
            <a:off x="609600" y="3190558"/>
            <a:ext cx="9601200" cy="1655762"/>
          </a:xfrm>
        </p:spPr>
        <p:txBody>
          <a:bodyPr tIns="0" rIns="0" bIns="0">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6E02B-B9F4-499C-8636-D007AAC35E5E}"/>
              </a:ext>
            </a:extLst>
          </p:cNvPr>
          <p:cNvSpPr>
            <a:spLocks noGrp="1"/>
          </p:cNvSpPr>
          <p:nvPr>
            <p:ph type="dt" sz="half" idx="10"/>
          </p:nvPr>
        </p:nvSpPr>
        <p:spPr/>
        <p:txBody>
          <a:bodyPr/>
          <a:lstStyle/>
          <a:p>
            <a:fld id="{648EDDB0-0C09-47A0-93A6-ECE06B4FA260}" type="datetime4">
              <a:rPr lang="en-US" smtClean="0"/>
              <a:t>December 7, 2021</a:t>
            </a:fld>
            <a:endParaRPr lang="en-US"/>
          </a:p>
        </p:txBody>
      </p:sp>
      <p:sp>
        <p:nvSpPr>
          <p:cNvPr id="5" name="Footer Placeholder 4">
            <a:extLst>
              <a:ext uri="{FF2B5EF4-FFF2-40B4-BE49-F238E27FC236}">
                <a16:creationId xmlns:a16="http://schemas.microsoft.com/office/drawing/2014/main" id="{EEBB4B01-15EC-433F-9EFE-F46608EF9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CCF19-ED3A-444D-9389-15BB7142521A}"/>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8" name="Picture 7">
            <a:extLst>
              <a:ext uri="{FF2B5EF4-FFF2-40B4-BE49-F238E27FC236}">
                <a16:creationId xmlns:a16="http://schemas.microsoft.com/office/drawing/2014/main" id="{13FD4194-852C-DF42-8F80-863269456E2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accent2"/>
          </a:solidFill>
        </p:spPr>
      </p:pic>
      <p:pic>
        <p:nvPicPr>
          <p:cNvPr id="10" name="Picture 9"/>
          <p:cNvPicPr>
            <a:picLocks noChangeAspect="1"/>
          </p:cNvPicPr>
          <p:nvPr userDrawn="1">
            <p:custDataLst>
              <p:tags r:id="rId1"/>
            </p:custDataLst>
          </p:nvPr>
        </p:nvPicPr>
        <p:blipFill>
          <a:blip r:embed="rId4"/>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562488389"/>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36BF3-B767-404C-9980-D5EC1336C7EB}"/>
              </a:ext>
            </a:extLst>
          </p:cNvPr>
          <p:cNvSpPr>
            <a:spLocks noGrp="1"/>
          </p:cNvSpPr>
          <p:nvPr>
            <p:ph type="dt" sz="half" idx="10"/>
          </p:nvPr>
        </p:nvSpPr>
        <p:spPr/>
        <p:txBody>
          <a:bodyPr/>
          <a:lstStyle/>
          <a:p>
            <a:fld id="{6C1F4156-9700-44C6-A4BF-DA10663114E4}" type="datetime4">
              <a:rPr lang="en-US" smtClean="0"/>
              <a:t>December 7, 2021</a:t>
            </a:fld>
            <a:endParaRPr lang="en-US"/>
          </a:p>
        </p:txBody>
      </p:sp>
      <p:sp>
        <p:nvSpPr>
          <p:cNvPr id="5" name="Footer Placeholder 4">
            <a:extLst>
              <a:ext uri="{FF2B5EF4-FFF2-40B4-BE49-F238E27FC236}">
                <a16:creationId xmlns:a16="http://schemas.microsoft.com/office/drawing/2014/main" id="{97E69CF4-31FB-4A49-9A6A-5D616C29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4D128-D963-4687-A11C-8B4468DEDAC2}"/>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7" name="Picture 6"/>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01691502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0A2848-E113-4E1E-BEB8-7252BCAC5D6F}"/>
              </a:ext>
            </a:extLst>
          </p:cNvPr>
          <p:cNvSpPr>
            <a:spLocks noGrp="1"/>
          </p:cNvSpPr>
          <p:nvPr>
            <p:ph type="dt" sz="half" idx="10"/>
          </p:nvPr>
        </p:nvSpPr>
        <p:spPr/>
        <p:txBody>
          <a:bodyPr/>
          <a:lstStyle/>
          <a:p>
            <a:fld id="{39B0A5EF-BB1A-4301-9B82-EC89622F78A9}" type="datetime4">
              <a:rPr lang="en-US" smtClean="0"/>
              <a:t>December 7, 2021</a:t>
            </a:fld>
            <a:endParaRPr lang="en-US"/>
          </a:p>
        </p:txBody>
      </p:sp>
      <p:sp>
        <p:nvSpPr>
          <p:cNvPr id="5" name="Footer Placeholder 4">
            <a:extLst>
              <a:ext uri="{FF2B5EF4-FFF2-40B4-BE49-F238E27FC236}">
                <a16:creationId xmlns:a16="http://schemas.microsoft.com/office/drawing/2014/main" id="{D5336698-0571-4544-B8CE-46A287EDA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FF6E0-585E-4E3C-AA69-4F05E9B98283}"/>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7" name="Picture 6"/>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41433024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64008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6244C8ED-56C4-482E-A8E4-E8415A3D0895}" type="datetime4">
              <a:rPr lang="en-US" smtClean="0"/>
              <a:t>December 7, 2021</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8" name="Picture 7"/>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206023689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4381500" y="1825625"/>
            <a:ext cx="3429000" cy="4351338"/>
          </a:xfrm>
        </p:spPr>
        <p:txBody>
          <a:bodyPr/>
          <a:lstStyle>
            <a:lvl1pPr>
              <a:defRPr sz="2200"/>
            </a:lvl1pPr>
            <a:lvl2pPr marL="574675" indent="-228600">
              <a:tabLst/>
              <a:defRPr sz="2000"/>
            </a:lvl2pPr>
            <a:lvl3pPr marL="801688" indent="-174625">
              <a:tabLst/>
              <a:defRPr sz="1800"/>
            </a:lvl3pPr>
            <a:lvl4pPr marL="1028700" indent="-153988">
              <a:tabLst/>
              <a:defRPr sz="1600"/>
            </a:lvl4pPr>
            <a:lvl5pPr marL="1262063" indent="-146050">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9AF1144C-871A-41D4-951F-ED4CD5C0E316}" type="datetime4">
              <a:rPr lang="en-US" smtClean="0"/>
              <a:t>December 7, 2021</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
        <p:nvSpPr>
          <p:cNvPr id="9" name="Content Placeholder 2">
            <a:extLst>
              <a:ext uri="{FF2B5EF4-FFF2-40B4-BE49-F238E27FC236}">
                <a16:creationId xmlns:a16="http://schemas.microsoft.com/office/drawing/2014/main" id="{F3DD63F5-A3E6-5541-A0D2-0741078CC51F}"/>
              </a:ext>
            </a:extLst>
          </p:cNvPr>
          <p:cNvSpPr>
            <a:spLocks noGrp="1"/>
          </p:cNvSpPr>
          <p:nvPr>
            <p:ph sz="half" idx="14"/>
          </p:nvPr>
        </p:nvSpPr>
        <p:spPr>
          <a:xfrm>
            <a:off x="8153400" y="1823383"/>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977629688"/>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E6A-FDA0-4ED7-BE97-C8D95AC2BF58}"/>
              </a:ext>
            </a:extLst>
          </p:cNvPr>
          <p:cNvSpPr>
            <a:spLocks noGrp="1"/>
          </p:cNvSpPr>
          <p:nvPr>
            <p:ph type="title"/>
          </p:nvPr>
        </p:nvSpPr>
        <p:spPr>
          <a:xfrm>
            <a:off x="6096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57787" cy="6897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511F2-1879-422A-AC83-AF4B757EA394}"/>
              </a:ext>
            </a:extLst>
          </p:cNvPr>
          <p:cNvSpPr>
            <a:spLocks noGrp="1"/>
          </p:cNvSpPr>
          <p:nvPr>
            <p:ph sz="half" idx="2"/>
          </p:nvPr>
        </p:nvSpPr>
        <p:spPr>
          <a:xfrm>
            <a:off x="609600" y="2618140"/>
            <a:ext cx="5157787"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367218-91F9-4ED6-B3FB-013FE4027395}"/>
              </a:ext>
            </a:extLst>
          </p:cNvPr>
          <p:cNvSpPr>
            <a:spLocks noGrp="1"/>
          </p:cNvSpPr>
          <p:nvPr>
            <p:ph sz="quarter" idx="4"/>
          </p:nvPr>
        </p:nvSpPr>
        <p:spPr>
          <a:xfrm>
            <a:off x="6399212" y="2618140"/>
            <a:ext cx="5183188"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D77532-C7EF-4FB8-B588-848FEACDF9ED}"/>
              </a:ext>
            </a:extLst>
          </p:cNvPr>
          <p:cNvSpPr>
            <a:spLocks noGrp="1"/>
          </p:cNvSpPr>
          <p:nvPr>
            <p:ph type="dt" sz="half" idx="10"/>
          </p:nvPr>
        </p:nvSpPr>
        <p:spPr/>
        <p:txBody>
          <a:bodyPr/>
          <a:lstStyle/>
          <a:p>
            <a:fld id="{74428725-12C9-45BF-91E2-DCD3E57B48C5}" type="datetime4">
              <a:rPr lang="en-US" smtClean="0"/>
              <a:t>December 7, 2021</a:t>
            </a:fld>
            <a:endParaRPr lang="en-US"/>
          </a:p>
        </p:txBody>
      </p:sp>
      <p:sp>
        <p:nvSpPr>
          <p:cNvPr id="8" name="Footer Placeholder 7">
            <a:extLst>
              <a:ext uri="{FF2B5EF4-FFF2-40B4-BE49-F238E27FC236}">
                <a16:creationId xmlns:a16="http://schemas.microsoft.com/office/drawing/2014/main" id="{2079C5B1-FC29-4686-A5C9-68EB6E2131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00C4AA-2AAD-4FD5-882C-4D74AEB40118}"/>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10" name="Picture 9"/>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21638117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BEDE-A162-40BD-B5DF-FF0D21BB23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DE3442-FB53-48FB-8CC8-782FF27439F9}"/>
              </a:ext>
            </a:extLst>
          </p:cNvPr>
          <p:cNvSpPr>
            <a:spLocks noGrp="1"/>
          </p:cNvSpPr>
          <p:nvPr>
            <p:ph type="dt" sz="half" idx="10"/>
          </p:nvPr>
        </p:nvSpPr>
        <p:spPr/>
        <p:txBody>
          <a:bodyPr/>
          <a:lstStyle/>
          <a:p>
            <a:fld id="{3A48BCE5-F1CC-4824-A253-AADDB21FE93B}" type="datetime4">
              <a:rPr lang="en-US" smtClean="0"/>
              <a:t>December 7, 2021</a:t>
            </a:fld>
            <a:endParaRPr lang="en-US"/>
          </a:p>
        </p:txBody>
      </p:sp>
      <p:sp>
        <p:nvSpPr>
          <p:cNvPr id="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A9CEA0-EE21-44A0-B68B-DC3742CB4306}"/>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6" name="Picture 5"/>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63886627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C52EDD-1EE3-4B95-8473-43C06E5B2C34}"/>
              </a:ext>
            </a:extLst>
          </p:cNvPr>
          <p:cNvSpPr>
            <a:spLocks noGrp="1"/>
          </p:cNvSpPr>
          <p:nvPr>
            <p:ph type="dt" sz="half" idx="10"/>
          </p:nvPr>
        </p:nvSpPr>
        <p:spPr/>
        <p:txBody>
          <a:bodyPr/>
          <a:lstStyle/>
          <a:p>
            <a:fld id="{7D78D9A0-3F90-45D1-86DE-06BFFDF3E9F2}" type="datetime4">
              <a:rPr lang="en-US" smtClean="0"/>
              <a:t>December 7, 2021</a:t>
            </a:fld>
            <a:endParaRPr lang="en-US"/>
          </a:p>
        </p:txBody>
      </p:sp>
      <p:sp>
        <p:nvSpPr>
          <p:cNvPr id="3" name="Footer Placeholder 2">
            <a:extLst>
              <a:ext uri="{FF2B5EF4-FFF2-40B4-BE49-F238E27FC236}">
                <a16:creationId xmlns:a16="http://schemas.microsoft.com/office/drawing/2014/main" id="{D6CBE13D-AC6B-4824-9171-82D0D4FE6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BC3C82-BD2C-4170-9977-C96F9E468E34}"/>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5" name="Picture 4"/>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137579907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049A-26B2-4C56-BBAF-F24162BA11B0}"/>
              </a:ext>
            </a:extLst>
          </p:cNvPr>
          <p:cNvSpPr>
            <a:spLocks noGrp="1"/>
          </p:cNvSpPr>
          <p:nvPr>
            <p:ph type="title"/>
          </p:nvPr>
        </p:nvSpPr>
        <p:spPr>
          <a:xfrm>
            <a:off x="609600" y="457200"/>
            <a:ext cx="41624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E30857-C015-474B-91A7-FA6B383FF820}"/>
              </a:ext>
            </a:extLst>
          </p:cNvPr>
          <p:cNvSpPr>
            <a:spLocks noGrp="1"/>
          </p:cNvSpPr>
          <p:nvPr>
            <p:ph idx="1"/>
          </p:nvPr>
        </p:nvSpPr>
        <p:spPr>
          <a:xfrm>
            <a:off x="5183188" y="1122829"/>
            <a:ext cx="6399212" cy="4738221"/>
          </a:xfrm>
        </p:spPr>
        <p:txBody>
          <a:bodyPr/>
          <a:lstStyle>
            <a:lvl1pPr>
              <a:defRPr sz="2400"/>
            </a:lvl1pPr>
            <a:lvl2pPr>
              <a:defRPr sz="22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37241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84654-1CE8-4958-8751-DED82E1F76CB}"/>
              </a:ext>
            </a:extLst>
          </p:cNvPr>
          <p:cNvSpPr>
            <a:spLocks noGrp="1"/>
          </p:cNvSpPr>
          <p:nvPr>
            <p:ph type="dt" sz="half" idx="10"/>
          </p:nvPr>
        </p:nvSpPr>
        <p:spPr/>
        <p:txBody>
          <a:bodyPr/>
          <a:lstStyle/>
          <a:p>
            <a:fld id="{EC91EC7F-C4B3-42CE-8D36-E8C9B5022130}" type="datetime4">
              <a:rPr lang="en-US" smtClean="0"/>
              <a:t>December 7, 2021</a:t>
            </a:fld>
            <a:endParaRPr lang="en-US"/>
          </a:p>
        </p:txBody>
      </p:sp>
      <p:sp>
        <p:nvSpPr>
          <p:cNvPr id="6" name="Footer Placeholder 5">
            <a:extLst>
              <a:ext uri="{FF2B5EF4-FFF2-40B4-BE49-F238E27FC236}">
                <a16:creationId xmlns:a16="http://schemas.microsoft.com/office/drawing/2014/main" id="{350DE396-885E-4921-803B-7D9BB9BF44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988B9E-F47E-4E3F-AED1-363F8FD6977F}"/>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8" name="Picture 7"/>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177307856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2505-DA25-4627-AE8B-45B4E569D7F7}"/>
              </a:ext>
            </a:extLst>
          </p:cNvPr>
          <p:cNvSpPr>
            <a:spLocks noGrp="1"/>
          </p:cNvSpPr>
          <p:nvPr>
            <p:ph type="title" hasCustomPrompt="1"/>
          </p:nvPr>
        </p:nvSpPr>
        <p:spPr>
          <a:xfrm>
            <a:off x="609600" y="457200"/>
            <a:ext cx="3932237" cy="1600200"/>
          </a:xfrm>
        </p:spPr>
        <p:txBody>
          <a:bodyPr anchor="b"/>
          <a:lstStyle>
            <a:lvl1pPr>
              <a:defRPr sz="3200"/>
            </a:lvl1pPr>
          </a:lstStyle>
          <a:p>
            <a:r>
              <a:rPr lang="en-US"/>
              <a:t>Click to edit </a:t>
            </a:r>
            <a:br>
              <a:rPr lang="en-US"/>
            </a:br>
            <a:r>
              <a:rPr lang="en-US"/>
              <a:t>Master title style</a:t>
            </a: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4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956321-E8FB-41E1-85F6-DBD6EA5FF53B}"/>
              </a:ext>
            </a:extLst>
          </p:cNvPr>
          <p:cNvSpPr>
            <a:spLocks noGrp="1"/>
          </p:cNvSpPr>
          <p:nvPr>
            <p:ph type="dt" sz="half" idx="10"/>
          </p:nvPr>
        </p:nvSpPr>
        <p:spPr/>
        <p:txBody>
          <a:bodyPr/>
          <a:lstStyle/>
          <a:p>
            <a:fld id="{D33B33E8-84B8-4809-B30B-3D21A3E1F1B3}" type="datetime4">
              <a:rPr lang="en-US" smtClean="0"/>
              <a:t>December 7, 2021</a:t>
            </a:fld>
            <a:endParaRPr lang="en-US"/>
          </a:p>
        </p:txBody>
      </p:sp>
      <p:sp>
        <p:nvSpPr>
          <p:cNvPr id="6" name="Footer Placeholder 5">
            <a:extLst>
              <a:ext uri="{FF2B5EF4-FFF2-40B4-BE49-F238E27FC236}">
                <a16:creationId xmlns:a16="http://schemas.microsoft.com/office/drawing/2014/main" id="{36A4151C-9711-4DEA-A930-0BE29AAA5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62239-A991-45D3-9A7C-078B372FD117}"/>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8" name="Picture 7"/>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51559401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A054-1E05-49E4-9A16-3F64354E7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D008EB-C649-4DF5-8B4C-A649F1678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7C561E-6EC2-4599-9575-C067F25D9D0B}"/>
              </a:ext>
            </a:extLst>
          </p:cNvPr>
          <p:cNvSpPr>
            <a:spLocks noGrp="1"/>
          </p:cNvSpPr>
          <p:nvPr>
            <p:ph type="dt" sz="half" idx="10"/>
          </p:nvPr>
        </p:nvSpPr>
        <p:spPr/>
        <p:txBody>
          <a:bodyPr/>
          <a:lstStyle/>
          <a:p>
            <a:fld id="{3B251B8A-4372-48EF-81BF-D431C83DB3CF}" type="datetime4">
              <a:rPr lang="en-US" smtClean="0"/>
              <a:t>December 7, 2021</a:t>
            </a:fld>
            <a:endParaRPr lang="en-US"/>
          </a:p>
        </p:txBody>
      </p:sp>
      <p:sp>
        <p:nvSpPr>
          <p:cNvPr id="5" name="Footer Placeholder 4">
            <a:extLst>
              <a:ext uri="{FF2B5EF4-FFF2-40B4-BE49-F238E27FC236}">
                <a16:creationId xmlns:a16="http://schemas.microsoft.com/office/drawing/2014/main" id="{9C9F41A2-BA7C-411A-9330-0BD84C0C0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1534B-E674-4D9E-BC73-E4283BC2EC82}"/>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7" name="Picture 6"/>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42445278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79964-4C31-41D4-B9E3-00E68D9F8C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B9CA52-E870-4B90-827A-92F579F9D3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05972A-1E60-4BFE-842E-4D79CB7AC71B}"/>
              </a:ext>
            </a:extLst>
          </p:cNvPr>
          <p:cNvSpPr>
            <a:spLocks noGrp="1"/>
          </p:cNvSpPr>
          <p:nvPr>
            <p:ph type="dt" sz="half" idx="10"/>
          </p:nvPr>
        </p:nvSpPr>
        <p:spPr/>
        <p:txBody>
          <a:bodyPr/>
          <a:lstStyle/>
          <a:p>
            <a:fld id="{81A3A320-8E0D-4F89-A4DC-F51D648B3482}" type="datetime4">
              <a:rPr lang="en-US" smtClean="0"/>
              <a:t>December 7, 2021</a:t>
            </a:fld>
            <a:endParaRPr lang="en-US"/>
          </a:p>
        </p:txBody>
      </p:sp>
      <p:sp>
        <p:nvSpPr>
          <p:cNvPr id="5" name="Footer Placeholder 4">
            <a:extLst>
              <a:ext uri="{FF2B5EF4-FFF2-40B4-BE49-F238E27FC236}">
                <a16:creationId xmlns:a16="http://schemas.microsoft.com/office/drawing/2014/main" id="{6DEA85AD-1626-4202-9D3C-04AD62118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5654E-34E4-440A-8E7A-8EBF46E06BD0}"/>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7" name="Picture 6"/>
          <p:cNvPicPr>
            <a:picLocks noChangeAspect="1"/>
          </p:cNvPicPr>
          <p:nvPr userDrawn="1">
            <p:custDataLst>
              <p:tags r:id="rId1"/>
            </p:custDataLst>
          </p:nvPr>
        </p:nvPicPr>
        <p:blipFill>
          <a:blip r:embed="rId3"/>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89359007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63010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762"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Date</a:t>
            </a:r>
          </a:p>
        </p:txBody>
      </p:sp>
      <p:sp>
        <p:nvSpPr>
          <p:cNvPr id="2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pic>
        <p:nvPicPr>
          <p:cNvPr id="29" name="Picture 2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074773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Mono-color White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1238670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6786"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496337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5CF10-454A-4175-82DA-D453962804A8}"/>
              </a:ext>
            </a:extLst>
          </p:cNvPr>
          <p:cNvSpPr>
            <a:spLocks noGrp="1"/>
          </p:cNvSpPr>
          <p:nvPr>
            <p:ph type="ctrTitle"/>
          </p:nvPr>
        </p:nvSpPr>
        <p:spPr>
          <a:xfrm>
            <a:off x="609600" y="710883"/>
            <a:ext cx="9601200" cy="2306637"/>
          </a:xfrm>
        </p:spPr>
        <p:txBody>
          <a:bodyPr tIns="0" rIns="0" bIns="0"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6AE5AC7-53D4-4C0B-B42A-1A0692FD992D}"/>
              </a:ext>
            </a:extLst>
          </p:cNvPr>
          <p:cNvSpPr>
            <a:spLocks noGrp="1"/>
          </p:cNvSpPr>
          <p:nvPr>
            <p:ph type="subTitle" idx="1"/>
          </p:nvPr>
        </p:nvSpPr>
        <p:spPr>
          <a:xfrm>
            <a:off x="609600" y="3190558"/>
            <a:ext cx="9601200" cy="1655762"/>
          </a:xfrm>
        </p:spPr>
        <p:txBody>
          <a:bodyPr tIns="0" rIns="0" bIns="0">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6E02B-B9F4-499C-8636-D007AAC35E5E}"/>
              </a:ext>
            </a:extLst>
          </p:cNvPr>
          <p:cNvSpPr>
            <a:spLocks noGrp="1"/>
          </p:cNvSpPr>
          <p:nvPr>
            <p:ph type="dt" sz="half" idx="10"/>
          </p:nvPr>
        </p:nvSpPr>
        <p:spPr/>
        <p:txBody>
          <a:bodyPr/>
          <a:lstStyle/>
          <a:p>
            <a:fld id="{648EDDB0-0C09-47A0-93A6-ECE06B4FA260}" type="datetime4">
              <a:rPr lang="en-US" smtClean="0"/>
              <a:t>December 7, 2021</a:t>
            </a:fld>
            <a:endParaRPr lang="en-US"/>
          </a:p>
        </p:txBody>
      </p:sp>
      <p:sp>
        <p:nvSpPr>
          <p:cNvPr id="5" name="Footer Placeholder 4">
            <a:extLst>
              <a:ext uri="{FF2B5EF4-FFF2-40B4-BE49-F238E27FC236}">
                <a16:creationId xmlns:a16="http://schemas.microsoft.com/office/drawing/2014/main" id="{EEBB4B01-15EC-433F-9EFE-F46608EF9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CCF19-ED3A-444D-9389-15BB7142521A}"/>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8" name="Picture 7">
            <a:extLst>
              <a:ext uri="{FF2B5EF4-FFF2-40B4-BE49-F238E27FC236}">
                <a16:creationId xmlns:a16="http://schemas.microsoft.com/office/drawing/2014/main" id="{13FD4194-852C-DF42-8F80-863269456E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accent2"/>
          </a:solidFill>
        </p:spPr>
      </p:pic>
    </p:spTree>
    <p:extLst>
      <p:ext uri="{BB962C8B-B14F-4D97-AF65-F5344CB8AC3E}">
        <p14:creationId xmlns:p14="http://schemas.microsoft.com/office/powerpoint/2010/main" val="23894425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36BF3-B767-404C-9980-D5EC1336C7EB}"/>
              </a:ext>
            </a:extLst>
          </p:cNvPr>
          <p:cNvSpPr>
            <a:spLocks noGrp="1"/>
          </p:cNvSpPr>
          <p:nvPr>
            <p:ph type="dt" sz="half" idx="10"/>
          </p:nvPr>
        </p:nvSpPr>
        <p:spPr/>
        <p:txBody>
          <a:bodyPr/>
          <a:lstStyle/>
          <a:p>
            <a:fld id="{6C1F4156-9700-44C6-A4BF-DA10663114E4}" type="datetime4">
              <a:rPr lang="en-US" smtClean="0"/>
              <a:t>December 7, 2021</a:t>
            </a:fld>
            <a:endParaRPr lang="en-US"/>
          </a:p>
        </p:txBody>
      </p:sp>
      <p:sp>
        <p:nvSpPr>
          <p:cNvPr id="5" name="Footer Placeholder 4">
            <a:extLst>
              <a:ext uri="{FF2B5EF4-FFF2-40B4-BE49-F238E27FC236}">
                <a16:creationId xmlns:a16="http://schemas.microsoft.com/office/drawing/2014/main" id="{97E69CF4-31FB-4A49-9A6A-5D616C29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4D128-D963-4687-A11C-8B4468DEDAC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74797033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0A2848-E113-4E1E-BEB8-7252BCAC5D6F}"/>
              </a:ext>
            </a:extLst>
          </p:cNvPr>
          <p:cNvSpPr>
            <a:spLocks noGrp="1"/>
          </p:cNvSpPr>
          <p:nvPr>
            <p:ph type="dt" sz="half" idx="10"/>
          </p:nvPr>
        </p:nvSpPr>
        <p:spPr/>
        <p:txBody>
          <a:bodyPr/>
          <a:lstStyle/>
          <a:p>
            <a:fld id="{39B0A5EF-BB1A-4301-9B82-EC89622F78A9}" type="datetime4">
              <a:rPr lang="en-US" smtClean="0"/>
              <a:t>December 7, 2021</a:t>
            </a:fld>
            <a:endParaRPr lang="en-US"/>
          </a:p>
        </p:txBody>
      </p:sp>
      <p:sp>
        <p:nvSpPr>
          <p:cNvPr id="5" name="Footer Placeholder 4">
            <a:extLst>
              <a:ext uri="{FF2B5EF4-FFF2-40B4-BE49-F238E27FC236}">
                <a16:creationId xmlns:a16="http://schemas.microsoft.com/office/drawing/2014/main" id="{D5336698-0571-4544-B8CE-46A287EDA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FF6E0-585E-4E3C-AA69-4F05E9B98283}"/>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91428095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64008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6244C8ED-56C4-482E-A8E4-E8415A3D0895}" type="datetime4">
              <a:rPr lang="en-US" smtClean="0"/>
              <a:t>December 7, 2021</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606994264"/>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4381500" y="1825625"/>
            <a:ext cx="3429000" cy="4351338"/>
          </a:xfrm>
        </p:spPr>
        <p:txBody>
          <a:bodyPr/>
          <a:lstStyle>
            <a:lvl1pPr>
              <a:defRPr sz="2200"/>
            </a:lvl1pPr>
            <a:lvl2pPr marL="574675" indent="-228600">
              <a:tabLst/>
              <a:defRPr sz="2000"/>
            </a:lvl2pPr>
            <a:lvl3pPr marL="801688" indent="-174625">
              <a:tabLst/>
              <a:defRPr sz="1800"/>
            </a:lvl3pPr>
            <a:lvl4pPr marL="1028700" indent="-153988">
              <a:tabLst/>
              <a:defRPr sz="1600"/>
            </a:lvl4pPr>
            <a:lvl5pPr marL="1262063" indent="-146050">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9AF1144C-871A-41D4-951F-ED4CD5C0E316}" type="datetime4">
              <a:rPr lang="en-US" smtClean="0"/>
              <a:t>December 7, 2021</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
        <p:nvSpPr>
          <p:cNvPr id="9" name="Content Placeholder 2">
            <a:extLst>
              <a:ext uri="{FF2B5EF4-FFF2-40B4-BE49-F238E27FC236}">
                <a16:creationId xmlns:a16="http://schemas.microsoft.com/office/drawing/2014/main" id="{F3DD63F5-A3E6-5541-A0D2-0741078CC51F}"/>
              </a:ext>
            </a:extLst>
          </p:cNvPr>
          <p:cNvSpPr>
            <a:spLocks noGrp="1"/>
          </p:cNvSpPr>
          <p:nvPr>
            <p:ph sz="half" idx="14"/>
          </p:nvPr>
        </p:nvSpPr>
        <p:spPr>
          <a:xfrm>
            <a:off x="8153400" y="1823383"/>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8160150"/>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E6A-FDA0-4ED7-BE97-C8D95AC2BF58}"/>
              </a:ext>
            </a:extLst>
          </p:cNvPr>
          <p:cNvSpPr>
            <a:spLocks noGrp="1"/>
          </p:cNvSpPr>
          <p:nvPr>
            <p:ph type="title"/>
          </p:nvPr>
        </p:nvSpPr>
        <p:spPr>
          <a:xfrm>
            <a:off x="6096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57787" cy="6897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511F2-1879-422A-AC83-AF4B757EA394}"/>
              </a:ext>
            </a:extLst>
          </p:cNvPr>
          <p:cNvSpPr>
            <a:spLocks noGrp="1"/>
          </p:cNvSpPr>
          <p:nvPr>
            <p:ph sz="half" idx="2"/>
          </p:nvPr>
        </p:nvSpPr>
        <p:spPr>
          <a:xfrm>
            <a:off x="609600" y="2618140"/>
            <a:ext cx="5157787"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367218-91F9-4ED6-B3FB-013FE4027395}"/>
              </a:ext>
            </a:extLst>
          </p:cNvPr>
          <p:cNvSpPr>
            <a:spLocks noGrp="1"/>
          </p:cNvSpPr>
          <p:nvPr>
            <p:ph sz="quarter" idx="4"/>
          </p:nvPr>
        </p:nvSpPr>
        <p:spPr>
          <a:xfrm>
            <a:off x="6399212" y="2618140"/>
            <a:ext cx="5183188"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D77532-C7EF-4FB8-B588-848FEACDF9ED}"/>
              </a:ext>
            </a:extLst>
          </p:cNvPr>
          <p:cNvSpPr>
            <a:spLocks noGrp="1"/>
          </p:cNvSpPr>
          <p:nvPr>
            <p:ph type="dt" sz="half" idx="10"/>
          </p:nvPr>
        </p:nvSpPr>
        <p:spPr/>
        <p:txBody>
          <a:bodyPr/>
          <a:lstStyle/>
          <a:p>
            <a:fld id="{74428725-12C9-45BF-91E2-DCD3E57B48C5}" type="datetime4">
              <a:rPr lang="en-US" smtClean="0"/>
              <a:t>December 7, 2021</a:t>
            </a:fld>
            <a:endParaRPr lang="en-US"/>
          </a:p>
        </p:txBody>
      </p:sp>
      <p:sp>
        <p:nvSpPr>
          <p:cNvPr id="8" name="Footer Placeholder 7">
            <a:extLst>
              <a:ext uri="{FF2B5EF4-FFF2-40B4-BE49-F238E27FC236}">
                <a16:creationId xmlns:a16="http://schemas.microsoft.com/office/drawing/2014/main" id="{2079C5B1-FC29-4686-A5C9-68EB6E2131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00C4AA-2AAD-4FD5-882C-4D74AEB40118}"/>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77972194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BEDE-A162-40BD-B5DF-FF0D21BB23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DE3442-FB53-48FB-8CC8-782FF27439F9}"/>
              </a:ext>
            </a:extLst>
          </p:cNvPr>
          <p:cNvSpPr>
            <a:spLocks noGrp="1"/>
          </p:cNvSpPr>
          <p:nvPr>
            <p:ph type="dt" sz="half" idx="10"/>
          </p:nvPr>
        </p:nvSpPr>
        <p:spPr/>
        <p:txBody>
          <a:bodyPr/>
          <a:lstStyle/>
          <a:p>
            <a:fld id="{3A48BCE5-F1CC-4824-A253-AADDB21FE93B}" type="datetime4">
              <a:rPr lang="en-US" smtClean="0"/>
              <a:t>December 7, 2021</a:t>
            </a:fld>
            <a:endParaRPr lang="en-US"/>
          </a:p>
        </p:txBody>
      </p:sp>
      <p:sp>
        <p:nvSpPr>
          <p:cNvPr id="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A9CEA0-EE21-44A0-B68B-DC3742CB4306}"/>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92641372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C52EDD-1EE3-4B95-8473-43C06E5B2C34}"/>
              </a:ext>
            </a:extLst>
          </p:cNvPr>
          <p:cNvSpPr>
            <a:spLocks noGrp="1"/>
          </p:cNvSpPr>
          <p:nvPr>
            <p:ph type="dt" sz="half" idx="10"/>
          </p:nvPr>
        </p:nvSpPr>
        <p:spPr/>
        <p:txBody>
          <a:bodyPr/>
          <a:lstStyle/>
          <a:p>
            <a:fld id="{7D78D9A0-3F90-45D1-86DE-06BFFDF3E9F2}" type="datetime4">
              <a:rPr lang="en-US" smtClean="0"/>
              <a:t>December 7, 2021</a:t>
            </a:fld>
            <a:endParaRPr lang="en-US"/>
          </a:p>
        </p:txBody>
      </p:sp>
      <p:sp>
        <p:nvSpPr>
          <p:cNvPr id="3" name="Footer Placeholder 2">
            <a:extLst>
              <a:ext uri="{FF2B5EF4-FFF2-40B4-BE49-F238E27FC236}">
                <a16:creationId xmlns:a16="http://schemas.microsoft.com/office/drawing/2014/main" id="{D6CBE13D-AC6B-4824-9171-82D0D4FE6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BC3C82-BD2C-4170-9977-C96F9E468E34}"/>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6464131"/>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049A-26B2-4C56-BBAF-F24162BA11B0}"/>
              </a:ext>
            </a:extLst>
          </p:cNvPr>
          <p:cNvSpPr>
            <a:spLocks noGrp="1"/>
          </p:cNvSpPr>
          <p:nvPr>
            <p:ph type="title"/>
          </p:nvPr>
        </p:nvSpPr>
        <p:spPr>
          <a:xfrm>
            <a:off x="609600" y="457200"/>
            <a:ext cx="41624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E30857-C015-474B-91A7-FA6B383FF820}"/>
              </a:ext>
            </a:extLst>
          </p:cNvPr>
          <p:cNvSpPr>
            <a:spLocks noGrp="1"/>
          </p:cNvSpPr>
          <p:nvPr>
            <p:ph idx="1"/>
          </p:nvPr>
        </p:nvSpPr>
        <p:spPr>
          <a:xfrm>
            <a:off x="5183188" y="1122829"/>
            <a:ext cx="6399212" cy="4738221"/>
          </a:xfrm>
        </p:spPr>
        <p:txBody>
          <a:bodyPr/>
          <a:lstStyle>
            <a:lvl1pPr>
              <a:defRPr sz="2400"/>
            </a:lvl1pPr>
            <a:lvl2pPr>
              <a:defRPr sz="22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37241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84654-1CE8-4958-8751-DED82E1F76CB}"/>
              </a:ext>
            </a:extLst>
          </p:cNvPr>
          <p:cNvSpPr>
            <a:spLocks noGrp="1"/>
          </p:cNvSpPr>
          <p:nvPr>
            <p:ph type="dt" sz="half" idx="10"/>
          </p:nvPr>
        </p:nvSpPr>
        <p:spPr/>
        <p:txBody>
          <a:bodyPr/>
          <a:lstStyle/>
          <a:p>
            <a:fld id="{EC91EC7F-C4B3-42CE-8D36-E8C9B5022130}" type="datetime4">
              <a:rPr lang="en-US" smtClean="0"/>
              <a:t>December 7, 2021</a:t>
            </a:fld>
            <a:endParaRPr lang="en-US"/>
          </a:p>
        </p:txBody>
      </p:sp>
      <p:sp>
        <p:nvSpPr>
          <p:cNvPr id="6" name="Footer Placeholder 5">
            <a:extLst>
              <a:ext uri="{FF2B5EF4-FFF2-40B4-BE49-F238E27FC236}">
                <a16:creationId xmlns:a16="http://schemas.microsoft.com/office/drawing/2014/main" id="{350DE396-885E-4921-803B-7D9BB9BF44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988B9E-F47E-4E3F-AED1-363F8FD6977F}"/>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547184725"/>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2505-DA25-4627-AE8B-45B4E569D7F7}"/>
              </a:ext>
            </a:extLst>
          </p:cNvPr>
          <p:cNvSpPr>
            <a:spLocks noGrp="1"/>
          </p:cNvSpPr>
          <p:nvPr>
            <p:ph type="title" hasCustomPrompt="1"/>
          </p:nvPr>
        </p:nvSpPr>
        <p:spPr>
          <a:xfrm>
            <a:off x="609600" y="457200"/>
            <a:ext cx="3932237" cy="1600200"/>
          </a:xfrm>
        </p:spPr>
        <p:txBody>
          <a:bodyPr anchor="b"/>
          <a:lstStyle>
            <a:lvl1pPr>
              <a:defRPr sz="3200"/>
            </a:lvl1pPr>
          </a:lstStyle>
          <a:p>
            <a:r>
              <a:rPr lang="en-US"/>
              <a:t>Click to edit </a:t>
            </a:r>
            <a:br>
              <a:rPr lang="en-US"/>
            </a:br>
            <a:r>
              <a:rPr lang="en-US"/>
              <a:t>Master title style</a:t>
            </a: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4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956321-E8FB-41E1-85F6-DBD6EA5FF53B}"/>
              </a:ext>
            </a:extLst>
          </p:cNvPr>
          <p:cNvSpPr>
            <a:spLocks noGrp="1"/>
          </p:cNvSpPr>
          <p:nvPr>
            <p:ph type="dt" sz="half" idx="10"/>
          </p:nvPr>
        </p:nvSpPr>
        <p:spPr/>
        <p:txBody>
          <a:bodyPr/>
          <a:lstStyle/>
          <a:p>
            <a:fld id="{D33B33E8-84B8-4809-B30B-3D21A3E1F1B3}" type="datetime4">
              <a:rPr lang="en-US" smtClean="0"/>
              <a:t>December 7, 2021</a:t>
            </a:fld>
            <a:endParaRPr lang="en-US"/>
          </a:p>
        </p:txBody>
      </p:sp>
      <p:sp>
        <p:nvSpPr>
          <p:cNvPr id="6" name="Footer Placeholder 5">
            <a:extLst>
              <a:ext uri="{FF2B5EF4-FFF2-40B4-BE49-F238E27FC236}">
                <a16:creationId xmlns:a16="http://schemas.microsoft.com/office/drawing/2014/main" id="{36A4151C-9711-4DEA-A930-0BE29AAA5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62239-A991-45D3-9A7C-078B372FD117}"/>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995118362"/>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A054-1E05-49E4-9A16-3F64354E7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D008EB-C649-4DF5-8B4C-A649F1678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7C561E-6EC2-4599-9575-C067F25D9D0B}"/>
              </a:ext>
            </a:extLst>
          </p:cNvPr>
          <p:cNvSpPr>
            <a:spLocks noGrp="1"/>
          </p:cNvSpPr>
          <p:nvPr>
            <p:ph type="dt" sz="half" idx="10"/>
          </p:nvPr>
        </p:nvSpPr>
        <p:spPr/>
        <p:txBody>
          <a:bodyPr/>
          <a:lstStyle/>
          <a:p>
            <a:fld id="{3B251B8A-4372-48EF-81BF-D431C83DB3CF}" type="datetime4">
              <a:rPr lang="en-US" smtClean="0"/>
              <a:t>December 7, 2021</a:t>
            </a:fld>
            <a:endParaRPr lang="en-US"/>
          </a:p>
        </p:txBody>
      </p:sp>
      <p:sp>
        <p:nvSpPr>
          <p:cNvPr id="5" name="Footer Placeholder 4">
            <a:extLst>
              <a:ext uri="{FF2B5EF4-FFF2-40B4-BE49-F238E27FC236}">
                <a16:creationId xmlns:a16="http://schemas.microsoft.com/office/drawing/2014/main" id="{9C9F41A2-BA7C-411A-9330-0BD84C0C0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1534B-E674-4D9E-BC73-E4283BC2EC8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78227554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79964-4C31-41D4-B9E3-00E68D9F8C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B9CA52-E870-4B90-827A-92F579F9D3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05972A-1E60-4BFE-842E-4D79CB7AC71B}"/>
              </a:ext>
            </a:extLst>
          </p:cNvPr>
          <p:cNvSpPr>
            <a:spLocks noGrp="1"/>
          </p:cNvSpPr>
          <p:nvPr>
            <p:ph type="dt" sz="half" idx="10"/>
          </p:nvPr>
        </p:nvSpPr>
        <p:spPr/>
        <p:txBody>
          <a:bodyPr/>
          <a:lstStyle/>
          <a:p>
            <a:fld id="{81A3A320-8E0D-4F89-A4DC-F51D648B3482}" type="datetime4">
              <a:rPr lang="en-US" smtClean="0"/>
              <a:t>December 7, 2021</a:t>
            </a:fld>
            <a:endParaRPr lang="en-US"/>
          </a:p>
        </p:txBody>
      </p:sp>
      <p:sp>
        <p:nvSpPr>
          <p:cNvPr id="5" name="Footer Placeholder 4">
            <a:extLst>
              <a:ext uri="{FF2B5EF4-FFF2-40B4-BE49-F238E27FC236}">
                <a16:creationId xmlns:a16="http://schemas.microsoft.com/office/drawing/2014/main" id="{6DEA85AD-1626-4202-9D3C-04AD62118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5654E-34E4-440A-8E7A-8EBF46E06BD0}"/>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86705339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2018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594228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9858" name="think-cell Slide" r:id="rId7" imgW="286" imgH="286" progId="TCLayout.ActiveDocument.1">
                  <p:embed/>
                </p:oleObj>
              </mc:Choice>
              <mc:Fallback>
                <p:oleObj name="think-cell Slide" r:id="rId7" imgW="286" imgH="286"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latin typeface="+mj-lt"/>
                <a:ea typeface="+mj-ea"/>
                <a:cs typeface="+mj-cs"/>
                <a:sym typeface="+mj-lt"/>
              </a:defRPr>
            </a:lvl1pPr>
          </a:lstStyle>
          <a:p>
            <a:r>
              <a:rPr lang="en-US"/>
              <a:t>Click to add title</a:t>
            </a:r>
          </a:p>
        </p:txBody>
      </p:sp>
      <p:pic>
        <p:nvPicPr>
          <p:cNvPr id="9" name="Picture 8"/>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2" name="Picture 11"/>
          <p:cNvPicPr>
            <a:picLocks noChangeAspect="1"/>
          </p:cNvPicPr>
          <p:nvPr userDrawn="1">
            <p:custDataLst>
              <p:tags r:id="rId5"/>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5137182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0882" name="think-cell Slide" r:id="rId7" imgW="286" imgH="286" progId="TCLayout.ActiveDocument.1">
                  <p:embed/>
                </p:oleObj>
              </mc:Choice>
              <mc:Fallback>
                <p:oleObj name="think-cell Slide" r:id="rId7" imgW="286" imgH="286"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09600" y="2085628"/>
            <a:ext cx="10972800" cy="4089131"/>
          </a:xfrm>
        </p:spPr>
        <p:txBody>
          <a:bodyPr/>
          <a:lstStyle>
            <a:lvl1pPr>
              <a:lnSpc>
                <a:spcPct val="100000"/>
              </a:lnSpc>
              <a:spcBef>
                <a:spcPts val="0"/>
              </a:spcBef>
              <a:spcAft>
                <a:spcPts val="0"/>
              </a:spcAft>
              <a:defRPr sz="2000">
                <a:latin typeface="+mn-lt"/>
                <a:ea typeface="+mn-ea"/>
                <a:cs typeface="+mn-cs"/>
                <a:sym typeface="+mn-lt"/>
              </a:defRPr>
            </a:lvl1pPr>
            <a:lvl2pPr>
              <a:lnSpc>
                <a:spcPct val="100000"/>
              </a:lnSpc>
              <a:spcBef>
                <a:spcPts val="0"/>
              </a:spcBef>
              <a:spcAft>
                <a:spcPts val="0"/>
              </a:spcAft>
              <a:defRPr sz="2000">
                <a:latin typeface="+mn-lt"/>
                <a:ea typeface="+mn-ea"/>
                <a:cs typeface="+mn-cs"/>
                <a:sym typeface="+mn-lt"/>
              </a:defRPr>
            </a:lvl2pPr>
            <a:lvl3pPr>
              <a:lnSpc>
                <a:spcPct val="100000"/>
              </a:lnSpc>
              <a:spcBef>
                <a:spcPts val="0"/>
              </a:spcBef>
              <a:spcAft>
                <a:spcPts val="0"/>
              </a:spcAft>
              <a:defRPr sz="2000">
                <a:latin typeface="+mn-lt"/>
                <a:ea typeface="+mn-ea"/>
                <a:cs typeface="+mn-cs"/>
                <a:sym typeface="+mn-lt"/>
              </a:defRPr>
            </a:lvl3pPr>
            <a:lvl4pPr>
              <a:lnSpc>
                <a:spcPct val="100000"/>
              </a:lnSpc>
              <a:spcBef>
                <a:spcPts val="0"/>
              </a:spcBef>
              <a:spcAft>
                <a:spcPts val="0"/>
              </a:spcAft>
              <a:defRPr sz="2800">
                <a:latin typeface="+mn-lt"/>
                <a:ea typeface="+mn-ea"/>
                <a:cs typeface="+mn-cs"/>
                <a:sym typeface="+mn-lt"/>
              </a:defRPr>
            </a:lvl4pPr>
            <a:lvl5pPr>
              <a:lnSpc>
                <a:spcPct val="100000"/>
              </a:lnSpc>
              <a:spcBef>
                <a:spcPts val="0"/>
              </a:spcBef>
              <a:spcAft>
                <a:spcPts val="0"/>
              </a:spcAft>
              <a:defRPr sz="2800">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pic>
        <p:nvPicPr>
          <p:cNvPr id="7" name="Picture 6"/>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2" name="Picture 11"/>
          <p:cNvPicPr>
            <a:picLocks noChangeAspect="1"/>
          </p:cNvPicPr>
          <p:nvPr userDrawn="1">
            <p:custDataLst>
              <p:tags r:id="rId5"/>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2740289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1906" name="think-cell Slide" r:id="rId7" imgW="286" imgH="286" progId="TCLayout.ActiveDocument.1">
                  <p:embed/>
                </p:oleObj>
              </mc:Choice>
              <mc:Fallback>
                <p:oleObj name="think-cell Slide" r:id="rId7" imgW="286" imgH="286"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9" name="Title 1"/>
          <p:cNvSpPr>
            <a:spLocks noGrp="1"/>
          </p:cNvSpPr>
          <p:nvPr>
            <p:ph type="title" hasCustomPrompt="1"/>
          </p:nvPr>
        </p:nvSpPr>
        <p:spPr bwMode="ltGray">
          <a:xfrm>
            <a:off x="609600" y="1544274"/>
            <a:ext cx="3472800" cy="1495794"/>
          </a:xfrm>
          <a:noFill/>
        </p:spPr>
        <p:txBody>
          <a:bodyPr wrap="square" lIns="0" tIns="0" rIns="320040" bIns="0" anchor="b">
            <a:noAutofit/>
          </a:bodyPr>
          <a:lstStyle>
            <a:lvl1pPr>
              <a:defRPr sz="3600">
                <a:solidFill>
                  <a:srgbClr val="2A3C50"/>
                </a:solidFill>
                <a:latin typeface="+mj-lt"/>
                <a:ea typeface="+mj-ea"/>
                <a:cs typeface="+mj-cs"/>
                <a:sym typeface="+mj-lt"/>
              </a:defRPr>
            </a:lvl1pPr>
          </a:lstStyle>
          <a:p>
            <a:r>
              <a:rPr lang="en-US"/>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13" name="Picture 12"/>
          <p:cNvPicPr>
            <a:picLocks noChangeAspect="1"/>
          </p:cNvPicPr>
          <p:nvPr userDrawn="1">
            <p:custDataLst>
              <p:tags r:id="rId5"/>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8534531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2930"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4" name="TextBox 3"/>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9" name="Picture 8"/>
          <p:cNvPicPr>
            <a:picLocks noChangeAspect="1"/>
          </p:cNvPicPr>
          <p:nvPr userDrawn="1">
            <p:custDataLst>
              <p:tags r:id="rId3"/>
            </p:custDataLst>
          </p:nvPr>
        </p:nvPicPr>
        <p:blipFill rotWithShape="1">
          <a:blip r:embed="rId7"/>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4125742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3954"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47" name="Title 1"/>
          <p:cNvSpPr>
            <a:spLocks noGrp="1"/>
          </p:cNvSpPr>
          <p:nvPr>
            <p:ph type="title" hasCustomPrompt="1"/>
          </p:nvPr>
        </p:nvSpPr>
        <p:spPr bwMode="blackWhite">
          <a:xfrm>
            <a:off x="609600" y="3826800"/>
            <a:ext cx="10972800" cy="2041200"/>
          </a:xfrm>
        </p:spPr>
        <p:txBody>
          <a:bodyPr anchor="t">
            <a:noAutofit/>
          </a:bodyPr>
          <a:lstStyle>
            <a:lvl1pPr>
              <a:defRPr sz="5400">
                <a:solidFill>
                  <a:schemeClr val="bg1"/>
                </a:solidFill>
                <a:latin typeface="+mj-lt"/>
                <a:ea typeface="+mj-ea"/>
                <a:cs typeface="+mj-cs"/>
                <a:sym typeface="+mj-lt"/>
              </a:defRPr>
            </a:lvl1pPr>
          </a:lstStyle>
          <a:p>
            <a:r>
              <a:rPr lang="en-US"/>
              <a:t>Click to add big statement text</a:t>
            </a:r>
          </a:p>
        </p:txBody>
      </p:sp>
      <p:cxnSp>
        <p:nvCxnSpPr>
          <p:cNvPr id="148" name="Straight Connector 147"/>
          <p:cNvCxnSpPr/>
          <p:nvPr userDrawn="1"/>
        </p:nvCxnSpPr>
        <p:spPr bwMode="white">
          <a:xfrm>
            <a:off x="609600" y="3680016"/>
            <a:ext cx="11585602"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9" name="Picture 8"/>
          <p:cNvPicPr>
            <a:picLocks noChangeAspect="1"/>
          </p:cNvPicPr>
          <p:nvPr userDrawn="1">
            <p:custDataLst>
              <p:tags r:id="rId4"/>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4014943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497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8" name="Picture 17"/>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2"/>
          </a:solidFill>
        </p:spPr>
      </p:pic>
      <p:sp>
        <p:nvSpPr>
          <p:cNvPr id="27"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600">
                <a:solidFill>
                  <a:srgbClr val="2A3C50"/>
                </a:solidFill>
                <a:latin typeface="+mj-lt"/>
                <a:ea typeface="+mj-ea"/>
                <a:cs typeface="+mj-cs"/>
                <a:sym typeface="+mj-lt"/>
              </a:defRPr>
            </a:lvl1pPr>
          </a:lstStyle>
          <a:p>
            <a:r>
              <a:rPr lang="en-US"/>
              <a:t>Click to add title</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11" name="Picture 10"/>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3238375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0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2"/>
          </a:solidFill>
        </p:spPr>
      </p:pic>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7" name="TextBox 16"/>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72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pic>
        <p:nvPicPr>
          <p:cNvPr id="14" name="Picture 13"/>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079756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7026"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2"/>
          </a:solidFill>
        </p:spPr>
      </p:pic>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200">
                <a:solidFill>
                  <a:schemeClr val="bg1"/>
                </a:solidFill>
                <a:latin typeface="+mj-lt"/>
                <a:ea typeface="+mj-ea"/>
                <a:cs typeface="+mj-cs"/>
                <a:sym typeface="+mj-lt"/>
              </a:defRPr>
            </a:lvl1pPr>
          </a:lstStyle>
          <a:p>
            <a:r>
              <a:rPr lang="en-US"/>
              <a:t>Click to add title</a:t>
            </a: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4" name="Picture 13"/>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2054831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805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1"/>
            <a:ext cx="6096000" cy="6859309"/>
          </a:xfrm>
          <a:custGeom>
            <a:avLst/>
            <a:gdLst>
              <a:gd name="connsiteX0" fmla="*/ 0 w 6096000"/>
              <a:gd name="connsiteY0" fmla="*/ 0 h 6859309"/>
              <a:gd name="connsiteX1" fmla="*/ 6096000 w 6096000"/>
              <a:gd name="connsiteY1" fmla="*/ 0 h 6859309"/>
              <a:gd name="connsiteX2" fmla="*/ 6096000 w 6096000"/>
              <a:gd name="connsiteY2" fmla="*/ 6859309 h 6859309"/>
              <a:gd name="connsiteX3" fmla="*/ 0 w 6096000"/>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096000" h="6859309">
                <a:moveTo>
                  <a:pt x="0" y="0"/>
                </a:moveTo>
                <a:lnTo>
                  <a:pt x="6096000" y="0"/>
                </a:lnTo>
                <a:lnTo>
                  <a:pt x="6096000" y="6859309"/>
                </a:lnTo>
                <a:lnTo>
                  <a:pt x="0" y="6859309"/>
                </a:lnTo>
                <a:close/>
              </a:path>
            </a:pathLst>
          </a:custGeom>
          <a:solidFill>
            <a:schemeClr val="bg2"/>
          </a:solidFill>
        </p:spPr>
      </p:pic>
      <p:pic>
        <p:nvPicPr>
          <p:cNvPr id="11" name="Picture 10"/>
          <p:cNvPicPr>
            <a:picLocks noChangeAspect="1"/>
          </p:cNvPicPr>
          <p:nvPr userDrawn="1"/>
        </p:nvPicPr>
        <p:blipFill rotWithShape="1">
          <a:blip r:embed="rId9">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3" name="Picture Placeholder 18"/>
          <p:cNvSpPr>
            <a:spLocks noGrp="1"/>
          </p:cNvSpPr>
          <p:nvPr>
            <p:ph type="pic" sz="quarter" idx="14" hasCustomPrompt="1"/>
          </p:nvPr>
        </p:nvSpPr>
        <p:spPr>
          <a:xfrm>
            <a:off x="6095999" y="1"/>
            <a:ext cx="6096000" cy="6859309"/>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09600" y="1785600"/>
            <a:ext cx="44088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7" name="Picture 16"/>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3273045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9074"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2"/>
          </a:solidFill>
        </p:spPr>
      </p:pic>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Picture Placeholder 5"/>
          <p:cNvSpPr>
            <a:spLocks noGrp="1"/>
          </p:cNvSpPr>
          <p:nvPr>
            <p:ph type="pic" sz="quarter" idx="11" hasCustomPrompt="1"/>
          </p:nvPr>
        </p:nvSpPr>
        <p:spPr>
          <a:xfrm>
            <a:off x="7819543"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4" name="Title 1"/>
          <p:cNvSpPr>
            <a:spLocks noGrp="1"/>
          </p:cNvSpPr>
          <p:nvPr>
            <p:ph type="title" hasCustomPrompt="1"/>
          </p:nvPr>
        </p:nvSpPr>
        <p:spPr bwMode="blackWhite">
          <a:xfrm>
            <a:off x="609600" y="180465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edit title</a:t>
            </a: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8" name="Picture 17"/>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3693668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009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p:spPr>
      </p:pic>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2" name="TextBox 11"/>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7" name="Title 2"/>
          <p:cNvSpPr>
            <a:spLocks noGrp="1"/>
          </p:cNvSpPr>
          <p:nvPr>
            <p:ph type="title" hasCustomPrompt="1"/>
          </p:nvPr>
        </p:nvSpPr>
        <p:spPr>
          <a:xfrm>
            <a:off x="609600" y="2764203"/>
            <a:ext cx="2478638" cy="1314311"/>
          </a:xfrm>
          <a:prstGeom prst="rect">
            <a:avLst/>
          </a:prstGeom>
        </p:spPr>
        <p:txBody>
          <a:bodyPr anchor="ctr">
            <a:noAutofit/>
          </a:bodyPr>
          <a:lstStyle>
            <a:lvl1pPr>
              <a:defRPr sz="3200" baseline="0">
                <a:solidFill>
                  <a:srgbClr val="2A3C50"/>
                </a:solidFill>
                <a:latin typeface="+mj-lt"/>
                <a:ea typeface="+mj-ea"/>
                <a:cs typeface="+mj-cs"/>
                <a:sym typeface="+mj-lt"/>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13" name="Picture 12"/>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907917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1122" name="think-cell Slide" r:id="rId7" imgW="286" imgH="286" progId="TCLayout.ActiveDocument.1">
                  <p:embed/>
                </p:oleObj>
              </mc:Choice>
              <mc:Fallback>
                <p:oleObj name="think-cell Slide" r:id="rId7" imgW="286" imgH="286"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3" name="Title 2"/>
          <p:cNvSpPr>
            <a:spLocks noGrp="1"/>
          </p:cNvSpPr>
          <p:nvPr>
            <p:ph type="title" hasCustomPrompt="1"/>
          </p:nvPr>
        </p:nvSpPr>
        <p:spPr>
          <a:xfrm>
            <a:off x="609600" y="2764203"/>
            <a:ext cx="2478638" cy="1314311"/>
          </a:xfrm>
        </p:spPr>
        <p:txBody>
          <a:bodyPr anchor="ctr" anchorCtr="0">
            <a:noAutofit/>
          </a:bodyPr>
          <a:lstStyle>
            <a:lvl1pPr>
              <a:defRPr sz="3200" baseline="0">
                <a:solidFill>
                  <a:srgbClr val="FFFFFF"/>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10">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2" name="Picture 11"/>
          <p:cNvPicPr>
            <a:picLocks noChangeAspect="1"/>
          </p:cNvPicPr>
          <p:nvPr userDrawn="1">
            <p:custDataLst>
              <p:tags r:id="rId5"/>
            </p:custDataLst>
          </p:nvPr>
        </p:nvPicPr>
        <p:blipFill rotWithShape="1">
          <a:blip r:embed="rId11"/>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4163874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2146" name="think-cell Slide" r:id="rId6" imgW="324" imgH="324" progId="TCLayout.ActiveDocument.1">
                  <p:embed/>
                </p:oleObj>
              </mc:Choice>
              <mc:Fallback>
                <p:oleObj name="think-cell Slide" r:id="rId6" imgW="324" imgH="324" progId="TCLayout.ActiveDocument.1">
                  <p:embed/>
                  <p:pic>
                    <p:nvPicPr>
                      <p:cNvPr id="3" name="Object 2"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2"/>
          </a:solidFill>
        </p:spPr>
      </p:pic>
      <p:sp>
        <p:nvSpPr>
          <p:cNvPr id="5" name="TextBox 4"/>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a:t>Click to add title</a:t>
            </a:r>
          </a:p>
        </p:txBody>
      </p:sp>
      <p:pic>
        <p:nvPicPr>
          <p:cNvPr id="15" name="Picture 14"/>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13" name="Picture 12"/>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09627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3170" name="think-cell Slide" r:id="rId7" imgW="286" imgH="286" progId="TCLayout.ActiveDocument.1">
                  <p:embed/>
                </p:oleObj>
              </mc:Choice>
              <mc:Fallback>
                <p:oleObj name="think-cell Slide" r:id="rId7" imgW="286" imgH="286"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10">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5" name="Picture 14"/>
          <p:cNvPicPr>
            <a:picLocks noChangeAspect="1"/>
          </p:cNvPicPr>
          <p:nvPr userDrawn="1">
            <p:custDataLst>
              <p:tags r:id="rId5"/>
            </p:custDataLst>
          </p:nvPr>
        </p:nvPicPr>
        <p:blipFill rotWithShape="1">
          <a:blip r:embed="rId11"/>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1125149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4194"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2"/>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pic>
        <p:nvPicPr>
          <p:cNvPr id="13" name="Picture 12"/>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73895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5218" name="think-cell Slide" r:id="rId7" imgW="286" imgH="286" progId="TCLayout.ActiveDocument.1">
                  <p:embed/>
                </p:oleObj>
              </mc:Choice>
              <mc:Fallback>
                <p:oleObj name="think-cell Slide" r:id="rId7" imgW="286" imgH="286"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4" name="Pentagon 8"/>
          <p:cNvSpPr/>
          <p:nvPr userDrawn="1"/>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10">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5"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pic>
        <p:nvPicPr>
          <p:cNvPr id="16" name="Picture 15"/>
          <p:cNvPicPr>
            <a:picLocks noChangeAspect="1"/>
          </p:cNvPicPr>
          <p:nvPr userDrawn="1">
            <p:custDataLst>
              <p:tags r:id="rId5"/>
            </p:custDataLst>
          </p:nvPr>
        </p:nvPicPr>
        <p:blipFill rotWithShape="1">
          <a:blip r:embed="rId11"/>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7651658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24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2"/>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6" name="Picture 15"/>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pic>
        <p:nvPicPr>
          <p:cNvPr id="11" name="Picture 10"/>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616883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7266" name="think-cell Slide" r:id="rId7" imgW="286" imgH="286" progId="TCLayout.ActiveDocument.1">
                  <p:embed/>
                </p:oleObj>
              </mc:Choice>
              <mc:Fallback>
                <p:oleObj name="think-cell Slide" r:id="rId7" imgW="286" imgH="286"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10">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pic>
        <p:nvPicPr>
          <p:cNvPr id="15" name="Picture 14"/>
          <p:cNvPicPr>
            <a:picLocks noChangeAspect="1"/>
          </p:cNvPicPr>
          <p:nvPr userDrawn="1">
            <p:custDataLst>
              <p:tags r:id="rId5"/>
            </p:custDataLst>
          </p:nvPr>
        </p:nvPicPr>
        <p:blipFill rotWithShape="1">
          <a:blip r:embed="rId11"/>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7839200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8290"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Box 2"/>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8"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1" name="Picture 10"/>
          <p:cNvPicPr>
            <a:picLocks noChangeAspect="1"/>
          </p:cNvPicPr>
          <p:nvPr userDrawn="1">
            <p:custDataLst>
              <p:tags r:id="rId4"/>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052578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9314" name="think-cell Slide" r:id="rId7" imgW="286" imgH="286" progId="TCLayout.ActiveDocument.1">
                  <p:embed/>
                </p:oleObj>
              </mc:Choice>
              <mc:Fallback>
                <p:oleObj name="think-cell Slide" r:id="rId7" imgW="286" imgH="286"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a:t>Click to add big statement text</a:t>
            </a:r>
          </a:p>
        </p:txBody>
      </p:sp>
      <p:pic>
        <p:nvPicPr>
          <p:cNvPr id="8" name="Picture 7"/>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0" name="Picture 9"/>
          <p:cNvPicPr>
            <a:picLocks noChangeAspect="1"/>
          </p:cNvPicPr>
          <p:nvPr userDrawn="1">
            <p:custDataLst>
              <p:tags r:id="rId5"/>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6366143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6996C9"/>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0338" name="think-cell Slide" r:id="rId5" imgW="324" imgH="324" progId="TCLayout.ActiveDocument.1">
                  <p:embed/>
                </p:oleObj>
              </mc:Choice>
              <mc:Fallback>
                <p:oleObj name="think-cell Slide" r:id="rId5" imgW="324" imgH="32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7">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9" name="Picture 8"/>
          <p:cNvPicPr>
            <a:picLocks noChangeAspect="1"/>
          </p:cNvPicPr>
          <p:nvPr userDrawn="1">
            <p:custDataLst>
              <p:tags r:id="rId3"/>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336578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1362"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pic>
        <p:nvPicPr>
          <p:cNvPr id="9" name="Picture 8"/>
          <p:cNvPicPr>
            <a:picLocks noChangeAspect="1"/>
          </p:cNvPicPr>
          <p:nvPr userDrawn="1">
            <p:custDataLst>
              <p:tags r:id="rId4"/>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5853544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2386" name="think-cell Slide" r:id="rId6" imgW="286" imgH="286" progId="TCLayout.ActiveDocument.1">
                  <p:embed/>
                </p:oleObj>
              </mc:Choice>
              <mc:Fallback>
                <p:oleObj name="think-cell Slide" r:id="rId6" imgW="286" imgH="286" progId="TCLayout.ActiveDocument.1">
                  <p:embed/>
                  <p:pic>
                    <p:nvPicPr>
                      <p:cNvPr id="2" name="Object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6" name="Picture 5"/>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8" name="Picture 7"/>
          <p:cNvPicPr>
            <a:picLocks noChangeAspect="1"/>
          </p:cNvPicPr>
          <p:nvPr userDrawn="1">
            <p:custDataLst>
              <p:tags r:id="rId4"/>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1312212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341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8" name="Picture 7"/>
          <p:cNvPicPr>
            <a:picLocks noChangeAspect="1"/>
          </p:cNvPicPr>
          <p:nvPr userDrawn="1">
            <p:custDataLst>
              <p:tags r:id="rId3"/>
            </p:custDataLst>
          </p:nvPr>
        </p:nvPicPr>
        <p:blipFill rotWithShape="1">
          <a:blip r:embed="rId7"/>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3380889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4434"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0" name="Picture 9">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901864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5458" name="think-cell Slide" r:id="rId7" imgW="384" imgH="384" progId="TCLayout.ActiveDocument.1">
                  <p:embed/>
                </p:oleObj>
              </mc:Choice>
              <mc:Fallback>
                <p:oleObj name="think-cell Slide" r:id="rId7" imgW="384" imgH="384"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4" name="Picture 23"/>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Date</a:t>
            </a:r>
          </a:p>
        </p:txBody>
      </p:sp>
      <p:sp>
        <p:nvSpPr>
          <p:cNvPr id="1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1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sp>
        <p:nvSpPr>
          <p:cNvPr id="19" name="Freeform 18"/>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pic>
        <p:nvPicPr>
          <p:cNvPr id="23" name="Picture 22">
            <a:extLst>
              <a:ext uri="{FF2B5EF4-FFF2-40B4-BE49-F238E27FC236}">
                <a16:creationId xmlns:a16="http://schemas.microsoft.com/office/drawing/2014/main" id="{5ED43345-CE8E-0841-A74F-B26363861C2E}"/>
              </a:ext>
            </a:extLst>
          </p:cNvPr>
          <p:cNvPicPr>
            <a:picLocks noChangeAspect="1"/>
          </p:cNvPicPr>
          <p:nvPr userDrawn="1"/>
        </p:nvPicPr>
        <p:blipFill>
          <a:blip r:embed="rId10"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pic>
        <p:nvPicPr>
          <p:cNvPr id="10" name="Picture 9"/>
          <p:cNvPicPr>
            <a:picLocks noChangeAspect="1"/>
          </p:cNvPicPr>
          <p:nvPr userDrawn="1">
            <p:custDataLst>
              <p:tags r:id="rId5"/>
            </p:custDataLst>
          </p:nvPr>
        </p:nvPicPr>
        <p:blipFill rotWithShape="1">
          <a:blip r:embed="rId11"/>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605663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48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2" name="Picture 11"/>
          <p:cNvPicPr>
            <a:picLocks noChangeAspect="1"/>
          </p:cNvPicPr>
          <p:nvPr userDrawn="1">
            <p:custDataLst>
              <p:tags r:id="rId4"/>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321815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7506" name="think-cell Slide" r:id="rId5" imgW="286" imgH="286" progId="TCLayout.ActiveDocument.1">
                  <p:embed/>
                </p:oleObj>
              </mc:Choice>
              <mc:Fallback>
                <p:oleObj name="think-cell Slide" r:id="rId5" imgW="286" imgH="286"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lvl1pPr>
              <a:defRPr>
                <a:solidFill>
                  <a:srgbClr val="2A3C50"/>
                </a:solidFill>
                <a:latin typeface="+mj-lt"/>
                <a:ea typeface="+mj-ea"/>
                <a:cs typeface="+mj-cs"/>
                <a:sym typeface="+mj-lt"/>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09600" y="2085628"/>
            <a:ext cx="10972800" cy="4072976"/>
          </a:xfrm>
        </p:spPr>
        <p:txBody>
          <a:bodyPr/>
          <a:lstStyle>
            <a:lvl1pPr>
              <a:lnSpc>
                <a:spcPct val="100000"/>
              </a:lnSpc>
              <a:spcBef>
                <a:spcPts val="0"/>
              </a:spcBef>
              <a:spcAft>
                <a:spcPts val="0"/>
              </a:spcAft>
              <a:defRPr>
                <a:latin typeface="+mn-lt"/>
                <a:ea typeface="+mn-ea"/>
                <a:cs typeface="+mn-cs"/>
                <a:sym typeface="+mn-lt"/>
              </a:defRPr>
            </a:lvl1pPr>
            <a:lvl2pPr>
              <a:lnSpc>
                <a:spcPct val="100000"/>
              </a:lnSpc>
              <a:spcBef>
                <a:spcPts val="0"/>
              </a:spcBef>
              <a:spcAft>
                <a:spcPts val="0"/>
              </a:spcAft>
              <a:defRPr>
                <a:latin typeface="+mn-lt"/>
                <a:ea typeface="+mn-ea"/>
                <a:cs typeface="+mn-cs"/>
                <a:sym typeface="+mn-lt"/>
              </a:defRPr>
            </a:lvl2pPr>
            <a:lvl3pPr>
              <a:lnSpc>
                <a:spcPct val="100000"/>
              </a:lnSpc>
              <a:spcBef>
                <a:spcPts val="0"/>
              </a:spcBef>
              <a:spcAft>
                <a:spcPts val="0"/>
              </a:spcAft>
              <a:defRPr>
                <a:latin typeface="+mn-lt"/>
                <a:ea typeface="+mn-ea"/>
                <a:cs typeface="+mn-cs"/>
                <a:sym typeface="+mn-lt"/>
              </a:defRPr>
            </a:lvl3pPr>
            <a:lvl4pPr>
              <a:lnSpc>
                <a:spcPct val="100000"/>
              </a:lnSpc>
              <a:spcBef>
                <a:spcPts val="0"/>
              </a:spcBef>
              <a:spcAft>
                <a:spcPts val="0"/>
              </a:spcAft>
              <a:defRPr>
                <a:latin typeface="+mn-lt"/>
                <a:ea typeface="+mn-ea"/>
                <a:cs typeface="+mn-cs"/>
                <a:sym typeface="+mn-lt"/>
              </a:defRPr>
            </a:lvl4pPr>
            <a:lvl5pPr>
              <a:lnSpc>
                <a:spcPct val="100000"/>
              </a:lnSpc>
              <a:spcBef>
                <a:spcPts val="0"/>
              </a:spcBef>
              <a:spcAft>
                <a:spcPts val="0"/>
              </a:spcAft>
              <a:defRPr>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7" name="Picture 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16086"/>
            <a:ext cx="12192000" cy="6873240"/>
          </a:xfrm>
          <a:prstGeom prst="rect">
            <a:avLst/>
          </a:prstGeom>
        </p:spPr>
      </p:pic>
      <p:pic>
        <p:nvPicPr>
          <p:cNvPr id="10" name="Picture 9"/>
          <p:cNvPicPr>
            <a:picLocks noChangeAspect="1"/>
          </p:cNvPicPr>
          <p:nvPr userDrawn="1">
            <p:custDataLst>
              <p:tags r:id="rId3"/>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002152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8530" name="think-cell Slide" r:id="rId7" imgW="286" imgH="286" progId="TCLayout.ActiveDocument.1">
                  <p:embed/>
                </p:oleObj>
              </mc:Choice>
              <mc:Fallback>
                <p:oleObj name="think-cell Slide" r:id="rId7" imgW="286" imgH="286"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7" name="Rectangle 6"/>
          <p:cNvSpPr/>
          <p:nvPr userDrawn="1"/>
        </p:nvSpPr>
        <p:spPr bwMode="white">
          <a:xfrm>
            <a:off x="1" y="-1309"/>
            <a:ext cx="4694400" cy="685930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8" name="Subtitle 2"/>
          <p:cNvSpPr>
            <a:spLocks noGrp="1"/>
          </p:cNvSpPr>
          <p:nvPr>
            <p:ph type="subTitle" idx="13" hasCustomPrompt="1"/>
          </p:nvPr>
        </p:nvSpPr>
        <p:spPr>
          <a:xfrm>
            <a:off x="609600" y="2158987"/>
            <a:ext cx="3744000" cy="541687"/>
          </a:xfrm>
          <a:prstGeom prst="rect">
            <a:avLst/>
          </a:prstGeom>
        </p:spPr>
        <p:txBody>
          <a:bodyPr>
            <a:noAutofit/>
          </a:bodyPr>
          <a:lstStyle>
            <a:lvl1pPr marL="0" indent="0" algn="l">
              <a:buNone/>
              <a:defRPr sz="1600">
                <a:solidFill>
                  <a:srgbClr val="2A3C50"/>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09600" y="1227048"/>
            <a:ext cx="3744000" cy="664797"/>
          </a:xfrm>
        </p:spPr>
        <p:txBody>
          <a:bodyPr anchor="t">
            <a:noAutofit/>
          </a:bodyPr>
          <a:lstStyle>
            <a:lvl1pPr>
              <a:defRPr sz="2400">
                <a:solidFill>
                  <a:srgbClr val="2A3C50"/>
                </a:solidFill>
                <a:latin typeface="+mj-lt"/>
                <a:ea typeface="+mj-ea"/>
                <a:cs typeface="+mj-cs"/>
                <a:sym typeface="+mj-lt"/>
              </a:defRPr>
            </a:lvl1pPr>
          </a:lstStyle>
          <a:p>
            <a:r>
              <a:rPr lang="en-US"/>
              <a:t>Click to add title</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13" name="Picture 12"/>
          <p:cNvPicPr>
            <a:picLocks noChangeAspect="1"/>
          </p:cNvPicPr>
          <p:nvPr userDrawn="1">
            <p:custDataLst>
              <p:tags r:id="rId5"/>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9621019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D. Section header box">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955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2A3C50"/>
                </a:solidFill>
                <a:latin typeface="+mj-lt"/>
                <a:ea typeface="+mj-ea"/>
                <a:cs typeface="+mj-cs"/>
                <a:sym typeface="+mj-lt"/>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pic>
        <p:nvPicPr>
          <p:cNvPr id="7" name="Picture 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0" name="Picture 9"/>
          <p:cNvPicPr>
            <a:picLocks noChangeAspect="1"/>
          </p:cNvPicPr>
          <p:nvPr userDrawn="1">
            <p:custDataLst>
              <p:tags r:id="rId3"/>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710330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0578" name="think-cell Slide" r:id="rId7" imgW="286" imgH="286" progId="TCLayout.ActiveDocument.1">
                  <p:embed/>
                </p:oleObj>
              </mc:Choice>
              <mc:Fallback>
                <p:oleObj name="think-cell Slide" r:id="rId7" imgW="286" imgH="286" progId="TCLayout.ActiveDocument.1">
                  <p:embed/>
                  <p:pic>
                    <p:nvPicPr>
                      <p:cNvPr id="3" name="Object 2"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Title 1"/>
          <p:cNvSpPr>
            <a:spLocks noGrp="1"/>
          </p:cNvSpPr>
          <p:nvPr>
            <p:ph type="title" hasCustomPrompt="1"/>
          </p:nvPr>
        </p:nvSpPr>
        <p:spPr bwMode="blackWhite">
          <a:xfrm>
            <a:off x="609600" y="3826800"/>
            <a:ext cx="10972800" cy="2041200"/>
          </a:xfrm>
        </p:spPr>
        <p:txBody>
          <a:bodyPr anchor="t">
            <a:noAutofit/>
          </a:bodyPr>
          <a:lstStyle>
            <a:lvl1pPr>
              <a:defRPr sz="5400">
                <a:solidFill>
                  <a:srgbClr val="2A3C50"/>
                </a:solidFill>
                <a:latin typeface="+mj-lt"/>
                <a:ea typeface="+mj-ea"/>
                <a:cs typeface="+mj-cs"/>
                <a:sym typeface="+mj-lt"/>
              </a:defRPr>
            </a:lvl1pPr>
          </a:lstStyle>
          <a:p>
            <a:r>
              <a:rPr lang="en-US"/>
              <a:t>Click to add section title</a:t>
            </a:r>
          </a:p>
        </p:txBody>
      </p:sp>
      <p:cxnSp>
        <p:nvCxnSpPr>
          <p:cNvPr id="10" name="Straight Connector 9"/>
          <p:cNvCxnSpPr/>
          <p:nvPr userDrawn="1"/>
        </p:nvCxnSpPr>
        <p:spPr bwMode="white">
          <a:xfrm>
            <a:off x="609600" y="3680016"/>
            <a:ext cx="11578987" cy="0"/>
          </a:xfrm>
          <a:prstGeom prst="line">
            <a:avLst/>
          </a:prstGeom>
          <a:ln w="19050"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1" name="Picture 10"/>
          <p:cNvPicPr>
            <a:picLocks noChangeAspect="1"/>
          </p:cNvPicPr>
          <p:nvPr userDrawn="1">
            <p:custDataLst>
              <p:tags r:id="rId5"/>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7949487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160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1"/>
          </a:solidFill>
        </p:spPr>
      </p:pic>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5"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a:t>Click to add title</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13" name="Picture 12"/>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895914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262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1"/>
          </a:solidFill>
        </p:spPr>
      </p:pic>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6529"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pic>
        <p:nvPicPr>
          <p:cNvPr id="14" name="Picture 13"/>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56535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365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9034272" cy="6858000"/>
          </a:xfrm>
          <a:custGeom>
            <a:avLst/>
            <a:gdLst>
              <a:gd name="connsiteX0" fmla="*/ 0 w 9034272"/>
              <a:gd name="connsiteY0" fmla="*/ 0 h 6858000"/>
              <a:gd name="connsiteX1" fmla="*/ 9034272 w 9034272"/>
              <a:gd name="connsiteY1" fmla="*/ 0 h 6858000"/>
              <a:gd name="connsiteX2" fmla="*/ 9034272 w 9034272"/>
              <a:gd name="connsiteY2" fmla="*/ 6858000 h 6858000"/>
              <a:gd name="connsiteX3" fmla="*/ 0 w 903427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34272" h="6858000">
                <a:moveTo>
                  <a:pt x="0" y="0"/>
                </a:moveTo>
                <a:lnTo>
                  <a:pt x="9034272" y="0"/>
                </a:lnTo>
                <a:lnTo>
                  <a:pt x="9034272" y="6858000"/>
                </a:lnTo>
                <a:lnTo>
                  <a:pt x="0" y="6858000"/>
                </a:lnTo>
                <a:close/>
              </a:path>
            </a:pathLst>
          </a:custGeom>
          <a:solidFill>
            <a:schemeClr val="bg1"/>
          </a:solidFill>
        </p:spPr>
      </p:pic>
      <p:pic>
        <p:nvPicPr>
          <p:cNvPr id="16" name="Picture 15"/>
          <p:cNvPicPr>
            <a:picLocks noChangeAspect="1"/>
          </p:cNvPicPr>
          <p:nvPr userDrawn="1"/>
        </p:nvPicPr>
        <p:blipFill rotWithShape="1">
          <a:blip r:embed="rId9">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8101584"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pic>
        <p:nvPicPr>
          <p:cNvPr id="14" name="Picture 13"/>
          <p:cNvPicPr>
            <a:picLocks noChangeAspect="1"/>
          </p:cNvPicPr>
          <p:nvPr userDrawn="1">
            <p:custDataLst>
              <p:tags r:id="rId4"/>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883541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467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chemeClr val="bg1"/>
                </a:solidFill>
                <a:latin typeface="+mj-lt"/>
                <a:ea typeface="+mj-ea"/>
                <a:cs typeface="+mj-cs"/>
                <a:sym typeface="+mj-lt"/>
              </a:defRPr>
            </a:lvl1pPr>
          </a:lstStyle>
          <a:p>
            <a:r>
              <a:rPr lang="en-US"/>
              <a:t>Click to add title</a:t>
            </a: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254258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569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Picture Placeholder 18"/>
          <p:cNvSpPr>
            <a:spLocks noGrp="1"/>
          </p:cNvSpPr>
          <p:nvPr>
            <p:ph type="pic" sz="quarter" idx="14" hasCustomPrompt="1"/>
          </p:nvPr>
        </p:nvSpPr>
        <p:spPr>
          <a:xfrm>
            <a:off x="6095999" y="0"/>
            <a:ext cx="6096000"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09600"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197737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72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2" name="Picture Placeholder 5"/>
          <p:cNvSpPr>
            <a:spLocks noGrp="1"/>
          </p:cNvSpPr>
          <p:nvPr>
            <p:ph type="pic" sz="quarter" idx="11" hasCustomPrompt="1"/>
          </p:nvPr>
        </p:nvSpPr>
        <p:spPr>
          <a:xfrm>
            <a:off x="7819544"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itle 1"/>
          <p:cNvSpPr>
            <a:spLocks noGrp="1"/>
          </p:cNvSpPr>
          <p:nvPr>
            <p:ph type="title" hasCustomPrompt="1"/>
          </p:nvPr>
        </p:nvSpPr>
        <p:spPr bwMode="black">
          <a:xfrm>
            <a:off x="609600" y="178560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41333779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7746"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0" name="Title 2"/>
          <p:cNvSpPr>
            <a:spLocks noGrp="1"/>
          </p:cNvSpPr>
          <p:nvPr>
            <p:ph type="title" hasCustomPrompt="1"/>
          </p:nvPr>
        </p:nvSpPr>
        <p:spPr>
          <a:xfrm>
            <a:off x="609600" y="2764203"/>
            <a:ext cx="2478638" cy="1314311"/>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445354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877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5" name="Title 4"/>
          <p:cNvSpPr>
            <a:spLocks noGrp="1"/>
          </p:cNvSpPr>
          <p:nvPr>
            <p:ph type="title" hasCustomPrompt="1"/>
          </p:nvPr>
        </p:nvSpPr>
        <p:spPr>
          <a:xfrm>
            <a:off x="609600" y="2764203"/>
            <a:ext cx="2478638" cy="1314311"/>
          </a:xfrm>
        </p:spPr>
        <p:txBody>
          <a:bodyPr anchor="ctr" anchorCtr="0">
            <a:noAutofit/>
          </a:bodyPr>
          <a:lstStyle>
            <a:lvl1pPr>
              <a:defRPr>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6021572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979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3" name="Picture 12"/>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1"/>
          </a:solidFill>
        </p:spPr>
      </p:pic>
      <p:sp>
        <p:nvSpPr>
          <p:cNvPr id="9" name="TextBox 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a:t>Click to add title</a:t>
            </a: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70367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081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9"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7096101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1842"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1"/>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4"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2781642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286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9" name="Pentagon 8"/>
          <p:cNvSpPr/>
          <p:nvPr/>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11367227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389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1"/>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6"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508397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491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4417412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593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TextBox 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5944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696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728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a:t>Click to add big statement text</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53091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6996C9"/>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7986" name="think-cell Slide" r:id="rId5" imgW="384" imgH="384" progId="TCLayout.ActiveDocument.1">
                  <p:embed/>
                </p:oleObj>
              </mc:Choice>
              <mc:Fallback>
                <p:oleObj name="think-cell Slide" r:id="rId5" imgW="384" imgH="38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7">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8" name="Picture 7"/>
          <p:cNvPicPr>
            <a:picLocks noChangeAspect="1"/>
          </p:cNvPicPr>
          <p:nvPr userDrawn="1">
            <p:custDataLst>
              <p:tags r:id="rId3"/>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667386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9010"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pic>
        <p:nvPicPr>
          <p:cNvPr id="12" name="Picture 11"/>
          <p:cNvPicPr>
            <a:picLocks noChangeAspect="1"/>
          </p:cNvPicPr>
          <p:nvPr userDrawn="1">
            <p:custDataLst>
              <p:tags r:id="rId4"/>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161766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0034"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577934"/>
            <a:ext cx="29768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2A3C50"/>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11" name="Picture 10"/>
          <p:cNvPicPr>
            <a:picLocks noChangeAspect="1"/>
          </p:cNvPicPr>
          <p:nvPr userDrawn="1">
            <p:custDataLst>
              <p:tags r:id="rId3"/>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72339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1058"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1" name="TextBox 10"/>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8" name="Picture 7"/>
          <p:cNvPicPr>
            <a:picLocks noChangeAspect="1"/>
          </p:cNvPicPr>
          <p:nvPr userDrawn="1">
            <p:custDataLst>
              <p:tags r:id="rId3"/>
            </p:custDataLst>
          </p:nvPr>
        </p:nvPicPr>
        <p:blipFill rotWithShape="1">
          <a:blip r:embed="rId7"/>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890680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2082" name="think-cell Slide" r:id="rId6" imgW="286" imgH="286" progId="TCLayout.ActiveDocument.1">
                  <p:embed/>
                </p:oleObj>
              </mc:Choice>
              <mc:Fallback>
                <p:oleObj name="think-cell Slide" r:id="rId6" imgW="286" imgH="286" progId="TCLayout.ActiveDocument.1">
                  <p:embed/>
                  <p:pic>
                    <p:nvPicPr>
                      <p:cNvPr id="2" name="Object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9" name="Picture 8"/>
          <p:cNvPicPr>
            <a:picLocks noChangeAspect="1"/>
          </p:cNvPicPr>
          <p:nvPr userDrawn="1">
            <p:custDataLst>
              <p:tags r:id="rId4"/>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8201033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3106"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1" name="Picture 10">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1426346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3727688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4130" name="think-cell Slide" r:id="rId6" imgW="270" imgH="270" progId="TCLayout.ActiveDocument.1">
                  <p:embed/>
                </p:oleObj>
              </mc:Choice>
              <mc:Fallback>
                <p:oleObj name="think-cell Slide" r:id="rId6" imgW="270" imgH="270" progId="TCLayout.ActiveDocument.1">
                  <p:embed/>
                  <p:pic>
                    <p:nvPicPr>
                      <p:cNvPr id="3" name="Object 2"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2" name="TextBox 1"/>
          <p:cNvSpPr txBox="1"/>
          <p:nvPr userDrawn="1"/>
        </p:nvSpPr>
        <p:spPr>
          <a:xfrm>
            <a:off x="630000" y="907198"/>
            <a:ext cx="3448800" cy="3493008"/>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latin typeface="+mn-lt"/>
              <a:ea typeface="+mn-ea"/>
              <a:cs typeface="+mn-cs"/>
              <a:sym typeface="+mn-lt"/>
            </a:endParaRPr>
          </a:p>
        </p:txBody>
      </p:sp>
      <p:sp>
        <p:nvSpPr>
          <p:cNvPr id="10" name="TextBox 1"/>
          <p:cNvSpPr txBox="1"/>
          <p:nvPr userDrawn="1"/>
        </p:nvSpPr>
        <p:spPr>
          <a:xfrm>
            <a:off x="862285" y="1115416"/>
            <a:ext cx="2983510" cy="881780"/>
          </a:xfrm>
          <a:prstGeom prst="rect">
            <a:avLst/>
          </a:prstGeom>
          <a:noFill/>
        </p:spPr>
        <p:txBody>
          <a:bodyPr wrap="none" rtlCol="0">
            <a:spAutoFit/>
          </a:bodyPr>
          <a:lstStyle/>
          <a:p>
            <a:pPr algn="ctr" fontAlgn="auto">
              <a:lnSpc>
                <a:spcPct val="95000"/>
              </a:lnSpc>
              <a:spcBef>
                <a:spcPts val="0"/>
              </a:spcBef>
              <a:spcAft>
                <a:spcPts val="0"/>
              </a:spcAft>
            </a:pPr>
            <a:r>
              <a:rPr lang="en-US" sz="5400" b="1">
                <a:solidFill>
                  <a:schemeClr val="bg1"/>
                </a:solidFill>
                <a:latin typeface="+mn-lt"/>
                <a:ea typeface="+mn-ea"/>
                <a:cs typeface="+mn-cs"/>
                <a:sym typeface="+mn-lt"/>
              </a:rPr>
              <a:t>Agenda</a:t>
            </a: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4" name="Picture 13"/>
          <p:cNvPicPr>
            <a:picLocks noChangeAspect="1"/>
          </p:cNvPicPr>
          <p:nvPr userDrawn="1">
            <p:custDataLst>
              <p:tags r:id="rId4"/>
            </p:custDataLst>
          </p:nvPr>
        </p:nvPicPr>
        <p:blipFill rotWithShape="1">
          <a:blip r:embed="rId8"/>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396172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65956727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5154"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1" name="Picture 10"/>
          <p:cNvPicPr>
            <a:picLocks noChangeAspect="1"/>
          </p:cNvPicPr>
          <p:nvPr userDrawn="1">
            <p:custDataLst>
              <p:tags r:id="rId3"/>
            </p:custDataLst>
          </p:nvPr>
        </p:nvPicPr>
        <p:blipFill rotWithShape="1">
          <a:blip r:embed="rId7"/>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690849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49711309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6178"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chemeClr val="bg1"/>
                </a:solidFill>
                <a:latin typeface="+mn-lt"/>
                <a:ea typeface="+mn-ea"/>
                <a:cs typeface="+mn-cs"/>
                <a:sym typeface="+mn-lt"/>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1" name="Picture 10"/>
          <p:cNvPicPr>
            <a:picLocks noChangeAspect="1"/>
          </p:cNvPicPr>
          <p:nvPr userDrawn="1">
            <p:custDataLst>
              <p:tags r:id="rId3"/>
            </p:custDataLst>
          </p:nvPr>
        </p:nvPicPr>
        <p:blipFill rotWithShape="1">
          <a:blip r:embed="rId7"/>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628888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1496002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202"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TextBox 16"/>
          <p:cNvSpPr txBox="1"/>
          <p:nvPr userDrawn="1"/>
        </p:nvSpPr>
        <p:spPr>
          <a:xfrm>
            <a:off x="609600" y="3207715"/>
            <a:ext cx="1922700"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1" name="Picture 10"/>
          <p:cNvPicPr>
            <a:picLocks noChangeAspect="1"/>
          </p:cNvPicPr>
          <p:nvPr userDrawn="1">
            <p:custDataLst>
              <p:tags r:id="rId3"/>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4727650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5990737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226" name="think-cell Slide" r:id="rId7" imgW="270" imgH="270" progId="TCLayout.ActiveDocument.1">
                  <p:embed/>
                </p:oleObj>
              </mc:Choice>
              <mc:Fallback>
                <p:oleObj name="think-cell Slide" r:id="rId7" imgW="270" imgH="270" progId="TCLayout.ActiveDocument.1">
                  <p:embed/>
                  <p:pic>
                    <p:nvPicPr>
                      <p:cNvPr id="2" name="Object 1" hidden="1"/>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0" name="Rectangle 9"/>
          <p:cNvSpPr/>
          <p:nvPr userDrawn="1">
            <p:custDataLst>
              <p:tags r:id="rId4"/>
            </p:custDataLst>
          </p:nvPr>
        </p:nvSpPr>
        <p:spPr>
          <a:xfrm>
            <a:off x="2509482" y="4691187"/>
            <a:ext cx="1570152" cy="1468176"/>
          </a:xfrm>
          <a:prstGeom prst="rect">
            <a:avLst/>
          </a:prstGeom>
          <a:noFill/>
          <a:ln w="9525" cmpd="sng">
            <a:solidFill>
              <a:srgbClr val="A5C0DF"/>
            </a:solidFill>
            <a:prstDash val="solid"/>
            <a:miter lim="800000"/>
          </a:ln>
          <a:extLst>
            <a:ext uri="{909E8E84-426E-40DD-AFC4-6F175D3DCCD1}">
              <a14:hiddenFill xmlns:a14="http://schemas.microsoft.com/office/drawing/2010/main">
                <a:solidFill>
                  <a:srgbClr val="1F497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11" name="TextBox 10"/>
          <p:cNvSpPr txBox="1"/>
          <p:nvPr userDrawn="1"/>
        </p:nvSpPr>
        <p:spPr>
          <a:xfrm>
            <a:off x="630000" y="907197"/>
            <a:ext cx="3448800" cy="3493008"/>
          </a:xfrm>
          <a:prstGeom prst="rect">
            <a:avLst/>
          </a:prstGeom>
          <a:noFill/>
          <a:ln>
            <a:solidFill>
              <a:srgbClr val="A5C0DF"/>
            </a:solidFill>
          </a:ln>
        </p:spPr>
        <p:txBody>
          <a:bodyPr wrap="square" lIns="612000" tIns="468000" rIns="0" bIns="0" rtlCol="0" anchor="t">
            <a:spAutoFit/>
          </a:bodyPr>
          <a:lstStyle/>
          <a:p>
            <a:pPr>
              <a:lnSpc>
                <a:spcPct val="90000"/>
              </a:lnSpc>
              <a:spcAft>
                <a:spcPts val="600"/>
              </a:spcAft>
            </a:pPr>
            <a:endParaRPr lang="en-US" sz="5400">
              <a:solidFill>
                <a:schemeClr val="accent4"/>
              </a:solidFill>
              <a:latin typeface="+mn-lt"/>
              <a:ea typeface="+mn-ea"/>
              <a:cs typeface="+mn-cs"/>
              <a:sym typeface="+mn-lt"/>
            </a:endParaRPr>
          </a:p>
        </p:txBody>
      </p:sp>
      <p:sp>
        <p:nvSpPr>
          <p:cNvPr id="9" name="TextBox 1"/>
          <p:cNvSpPr txBox="1"/>
          <p:nvPr userDrawn="1"/>
        </p:nvSpPr>
        <p:spPr>
          <a:xfrm>
            <a:off x="862285" y="1115416"/>
            <a:ext cx="2983510"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b="1">
                <a:solidFill>
                  <a:srgbClr val="A5C0DF"/>
                </a:solidFill>
                <a:latin typeface="+mn-lt"/>
                <a:ea typeface="+mn-ea"/>
                <a:cs typeface="+mn-cs"/>
                <a:sym typeface="+mn-lt"/>
              </a:rPr>
              <a:t>Agenda</a:t>
            </a:r>
          </a:p>
        </p:txBody>
      </p:sp>
      <p:pic>
        <p:nvPicPr>
          <p:cNvPr id="12" name="Picture 11"/>
          <p:cNvPicPr>
            <a:picLocks noChangeAspect="1"/>
          </p:cNvPicPr>
          <p:nvPr userDrawn="1"/>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3" name="Picture 12"/>
          <p:cNvPicPr>
            <a:picLocks noChangeAspect="1"/>
          </p:cNvPicPr>
          <p:nvPr userDrawn="1">
            <p:custDataLst>
              <p:tags r:id="rId5"/>
            </p:custDataLst>
          </p:nvPr>
        </p:nvPicPr>
        <p:blipFill rotWithShape="1">
          <a:blip r:embed="rId10"/>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39998020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6547658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9250"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0" name="Rectangle 9"/>
          <p:cNvSpPr/>
          <p:nvPr userDrawn="1"/>
        </p:nvSpPr>
        <p:spPr>
          <a:xfrm>
            <a:off x="1285200" y="2667600"/>
            <a:ext cx="9619200" cy="3200400"/>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pic>
        <p:nvPicPr>
          <p:cNvPr id="6" name="Picture 5"/>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7" name="Picture 6"/>
          <p:cNvPicPr>
            <a:picLocks noChangeAspect="1"/>
          </p:cNvPicPr>
          <p:nvPr userDrawn="1">
            <p:custDataLst>
              <p:tags r:id="rId4"/>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22137509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489135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0274"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rgbClr val="A5C0DF"/>
                </a:solidFill>
                <a:latin typeface="+mn-lt"/>
                <a:ea typeface="+mn-ea"/>
                <a:cs typeface="+mn-cs"/>
                <a:sym typeface="+mn-lt"/>
              </a:rPr>
              <a:t>Agenda</a:t>
            </a:r>
          </a:p>
        </p:txBody>
      </p:sp>
      <p:cxnSp>
        <p:nvCxnSpPr>
          <p:cNvPr id="9" name="Straight Connector 8"/>
          <p:cNvCxnSpPr/>
          <p:nvPr userDrawn="1"/>
        </p:nvCxnSpPr>
        <p:spPr bwMode="white">
          <a:xfrm>
            <a:off x="618898" y="1206000"/>
            <a:ext cx="11576304" cy="0"/>
          </a:xfrm>
          <a:prstGeom prst="line">
            <a:avLst/>
          </a:prstGeom>
          <a:ln w="9525"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8" name="Picture 7"/>
          <p:cNvPicPr>
            <a:picLocks noChangeAspect="1"/>
          </p:cNvPicPr>
          <p:nvPr userDrawn="1">
            <p:custDataLst>
              <p:tags r:id="rId4"/>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9710762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3988475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1298"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0" name="TextBox 9"/>
          <p:cNvSpPr txBox="1"/>
          <p:nvPr userDrawn="1"/>
        </p:nvSpPr>
        <p:spPr>
          <a:xfrm>
            <a:off x="609600" y="3262145"/>
            <a:ext cx="1554400" cy="332399"/>
          </a:xfrm>
          <a:prstGeom prst="rect">
            <a:avLst/>
          </a:prstGeom>
          <a:noFill/>
        </p:spPr>
        <p:txBody>
          <a:bodyPr wrap="square" lIns="0" tIns="0" rIns="0" bIns="0" rtlCol="0" anchor="t">
            <a:spAutoFit/>
          </a:bodyPr>
          <a:lstStyle/>
          <a:p>
            <a:pPr>
              <a:lnSpc>
                <a:spcPct val="90000"/>
              </a:lnSpc>
              <a:spcAft>
                <a:spcPts val="600"/>
              </a:spcAft>
            </a:pPr>
            <a:r>
              <a:rPr lang="en-US" sz="2400" b="1">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pic>
        <p:nvPicPr>
          <p:cNvPr id="11" name="Picture 10"/>
          <p:cNvPicPr>
            <a:picLocks noChangeAspect="1"/>
          </p:cNvPicPr>
          <p:nvPr userDrawn="1">
            <p:custDataLst>
              <p:tags r:id="rId3"/>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1759618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6268691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2322"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612558"/>
            <a:ext cx="3205400" cy="1692515"/>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A5C0DF"/>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10" name="Picture 9"/>
          <p:cNvPicPr>
            <a:picLocks noChangeAspect="1"/>
          </p:cNvPicPr>
          <p:nvPr userDrawn="1">
            <p:custDataLst>
              <p:tags r:id="rId3"/>
            </p:custDataLst>
          </p:nvPr>
        </p:nvPicPr>
        <p:blipFill rotWithShape="1">
          <a:blip r:embed="rId9"/>
          <a:srcRect l="148" t="1" b="4513"/>
          <a:stretch/>
        </p:blipFill>
        <p:spPr>
          <a:xfrm>
            <a:off x="3925200" y="39854"/>
            <a:ext cx="4341600" cy="299445"/>
          </a:xfrm>
          <a:prstGeom prst="rect">
            <a:avLst/>
          </a:prstGeom>
        </p:spPr>
      </p:pic>
    </p:spTree>
    <p:extLst>
      <p:ext uri="{BB962C8B-B14F-4D97-AF65-F5344CB8AC3E}">
        <p14:creationId xmlns:p14="http://schemas.microsoft.com/office/powerpoint/2010/main" val="4236113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4370"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Date</a:t>
            </a:r>
          </a:p>
        </p:txBody>
      </p:sp>
      <p:sp>
        <p:nvSpPr>
          <p:cNvPr id="2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pic>
        <p:nvPicPr>
          <p:cNvPr id="29" name="Picture 2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6574511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obj" preserve="1">
  <p:cSld name="Mono-color White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5752287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5394"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576273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secHead" preserve="1">
  <p:cSld name="Mono-color White_Section Header">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6418" name="think-cell Slide" r:id="rId5" imgW="286" imgH="286" progId="TCLayout.ActiveDocument.1">
                  <p:embed/>
                </p:oleObj>
              </mc:Choice>
              <mc:Fallback>
                <p:oleObj name="think-cell Slide" r:id="rId5" imgW="286" imgH="286"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5" name="Picture 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0775164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Mono-color White_Two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442" name="think-cell Slide" r:id="rId5" imgW="286" imgH="286" progId="TCLayout.ActiveDocument.1">
                  <p:embed/>
                </p:oleObj>
              </mc:Choice>
              <mc:Fallback>
                <p:oleObj name="think-cell Slide" r:id="rId5" imgW="286" imgH="286"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891459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Mono-color White_Three Content">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8466" name="think-cell Slide" r:id="rId5" imgW="286" imgH="286" progId="TCLayout.ActiveDocument.1">
                  <p:embed/>
                </p:oleObj>
              </mc:Choice>
              <mc:Fallback>
                <p:oleObj name="think-cell Slide" r:id="rId5" imgW="286" imgH="286" progId="TCLayout.ActiveDocument.1">
                  <p:embed/>
                  <p:pic>
                    <p:nvPicPr>
                      <p:cNvPr id="12" name="Object 1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968129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Mono-color White_Comparison">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9490" name="think-cell Slide" r:id="rId5" imgW="286" imgH="286" progId="TCLayout.ActiveDocument.1">
                  <p:embed/>
                </p:oleObj>
              </mc:Choice>
              <mc:Fallback>
                <p:oleObj name="think-cell Slide" r:id="rId5" imgW="286" imgH="286" progId="TCLayout.ActiveDocument.1">
                  <p:embed/>
                  <p:pic>
                    <p:nvPicPr>
                      <p:cNvPr id="12" name="Object 1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846870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Mono-color White_Title Only">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39884938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051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
        <p:nvSpPr>
          <p:cNvPr id="15"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Tree>
    <p:extLst>
      <p:ext uri="{BB962C8B-B14F-4D97-AF65-F5344CB8AC3E}">
        <p14:creationId xmlns:p14="http://schemas.microsoft.com/office/powerpoint/2010/main" val="22240625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Mono-color White_Blank">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4655415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153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661749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Mono-color White_Content with Caption">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2562" name="think-cell Slide" r:id="rId5" imgW="286" imgH="286" progId="TCLayout.ActiveDocument.1">
                  <p:embed/>
                </p:oleObj>
              </mc:Choice>
              <mc:Fallback>
                <p:oleObj name="think-cell Slide" r:id="rId5" imgW="286" imgH="286" progId="TCLayout.ActiveDocument.1">
                  <p:embed/>
                  <p:pic>
                    <p:nvPicPr>
                      <p:cNvPr id="15" name="Object 1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9" name="Picture 1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398039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Mono-color White_Picture with Caption">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3586" name="think-cell Slide" r:id="rId5" imgW="286" imgH="286" progId="TCLayout.ActiveDocument.1">
                  <p:embed/>
                </p:oleObj>
              </mc:Choice>
              <mc:Fallback>
                <p:oleObj name="think-cell Slide" r:id="rId5" imgW="286" imgH="286" progId="TCLayout.ActiveDocument.1">
                  <p:embed/>
                  <p:pic>
                    <p:nvPicPr>
                      <p:cNvPr id="10" name="Object 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5" name="Picture 1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100409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preserve="1" userDrawn="1">
  <p:cSld name="Mono-color Pale Gold_Title Slide">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4610"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15621969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Mono-color Pale Gold_Title and Content">
    <p:bg>
      <p:bgPr>
        <a:solidFill>
          <a:srgbClr val="FFDAA2"/>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5634"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8264427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Mono-color Pale Gold_Section Header">
    <p:bg>
      <p:bgPr>
        <a:solidFill>
          <a:srgbClr val="FFDA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6"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5316841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Mono-color Pale Gold_Two Content">
    <p:bg>
      <p:bgPr>
        <a:solidFill>
          <a:srgbClr val="FFDAA2"/>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6658"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1"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7608942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Mono-color Pale Gold_Three Content">
    <p:bg>
      <p:bgPr>
        <a:solidFill>
          <a:srgbClr val="FFDAA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68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856174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Mono-color Pale Gold_Comparison">
    <p:bg>
      <p:bgPr>
        <a:solidFill>
          <a:srgbClr val="FFDAA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8706"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3167545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Mono-color Pale Gold_Title Only">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1998358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973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solidFill>
                  <a:srgbClr val="2A3C50"/>
                </a:solidFill>
                <a:latin typeface="+mj-lt"/>
                <a:ea typeface="+mj-ea"/>
                <a:cs typeface="+mj-cs"/>
                <a:sym typeface="+mj-lt"/>
              </a:defRPr>
            </a:lvl1pPr>
          </a:lstStyle>
          <a:p>
            <a:r>
              <a:rPr lang="en-US"/>
              <a:t>Click to add title</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3988082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Mono-color Pale Gold_Blank">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075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30900157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Mono-color Pale Gold_Content with Caption">
    <p:bg>
      <p:bgPr>
        <a:solidFill>
          <a:srgbClr val="FFDAA2"/>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1778"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8828922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Mono-color Pale Gold_Picture with Caption">
    <p:bg>
      <p:bgPr>
        <a:solidFill>
          <a:srgbClr val="FFDAA2"/>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2802"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8804045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preserve="1" userDrawn="1">
  <p:cSld name="Mono-color Gold_Title Slide">
    <p:bg>
      <p:bgPr>
        <a:solidFill>
          <a:schemeClr val="accent3"/>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3826"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pic>
        <p:nvPicPr>
          <p:cNvPr id="9" name="Picture 8">
            <a:extLst>
              <a:ext uri="{FF2B5EF4-FFF2-40B4-BE49-F238E27FC236}">
                <a16:creationId xmlns:a16="http://schemas.microsoft.com/office/drawing/2014/main" id="{13FD4194-852C-DF42-8F80-863269456E2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rgbClr val="FBAD22"/>
          </a:solidFill>
        </p:spPr>
      </p:pic>
    </p:spTree>
    <p:extLst>
      <p:ext uri="{BB962C8B-B14F-4D97-AF65-F5344CB8AC3E}">
        <p14:creationId xmlns:p14="http://schemas.microsoft.com/office/powerpoint/2010/main" val="160390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Mono-color Gold_Title and Content">
    <p:bg>
      <p:bgPr>
        <a:solidFill>
          <a:schemeClr val="accent3"/>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4850"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7489569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Mono-color Gold_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1"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525759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Mono-color Gold_Two Content">
    <p:bg>
      <p:bgPr>
        <a:solidFill>
          <a:schemeClr val="accent3"/>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587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2336176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Mono-color Gold_Three Content">
    <p:bg>
      <p:bgPr>
        <a:solidFill>
          <a:schemeClr val="accent3"/>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689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5" name="TextBox 14">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411768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Mono-color Gold_Title only">
    <p:bg>
      <p:bgPr>
        <a:solidFill>
          <a:schemeClr val="accent3"/>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485447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22"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40321763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Mono-color Gold_Blank">
    <p:bg>
      <p:bgPr>
        <a:solidFill>
          <a:schemeClr val="accent3"/>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35090709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8946"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0"/>
            <a:ext cx="1482051" cy="138499"/>
          </a:xfrm>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41787584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Mono-color Gold_Comparison">
    <p:bg>
      <p:bgPr>
        <a:solidFill>
          <a:schemeClr val="accent3"/>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9970"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7153611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Mono-color Gold_Content with Caption">
    <p:bg>
      <p:bgPr>
        <a:solidFill>
          <a:schemeClr val="accent3"/>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099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a:t>Click to edit Master title style</a:t>
            </a:r>
          </a:p>
        </p:txBody>
      </p:sp>
      <p:sp>
        <p:nvSpPr>
          <p:cNvPr id="9" name="TextBox 8"/>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1"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2"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2866435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Mono-color Gold_Picture with Caption">
    <p:bg>
      <p:bgPr>
        <a:solidFill>
          <a:schemeClr val="accent3"/>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201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a:t>Click to edit Master title style</a:t>
            </a:r>
          </a:p>
        </p:txBody>
      </p:sp>
      <p:sp>
        <p:nvSpPr>
          <p:cNvPr id="8" name="TextBox 7"/>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3475614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preserve="1" userDrawn="1">
  <p:cSld name="Mono-color Blue_Title Slide">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054190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3042"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bg1"/>
                </a:solidFill>
                <a:latin typeface="+mj-lt"/>
                <a:ea typeface="+mj-ea"/>
                <a:cs typeface="+mj-cs"/>
                <a:sym typeface="+mj-lt"/>
              </a:defRPr>
            </a:lvl1pPr>
          </a:lstStyle>
          <a:p>
            <a:r>
              <a:rPr lang="en-US"/>
              <a:t>Title in Title Case</a:t>
            </a:r>
          </a:p>
        </p:txBody>
      </p:sp>
      <p:pic>
        <p:nvPicPr>
          <p:cNvPr id="8" name="Picture 7">
            <a:extLst>
              <a:ext uri="{FF2B5EF4-FFF2-40B4-BE49-F238E27FC236}">
                <a16:creationId xmlns:a16="http://schemas.microsoft.com/office/drawing/2014/main" id="{066FF4B8-010A-B047-A4A2-CECC568B8DA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accent1"/>
          </a:solidFill>
        </p:spPr>
      </p:pic>
    </p:spTree>
    <p:extLst>
      <p:ext uri="{BB962C8B-B14F-4D97-AF65-F5344CB8AC3E}">
        <p14:creationId xmlns:p14="http://schemas.microsoft.com/office/powerpoint/2010/main" val="2678109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Mono-color Blue_Title and Content">
    <p:bg>
      <p:bgPr>
        <a:solidFill>
          <a:schemeClr val="accent1"/>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extLst>
              <p:ext uri="{D42A27DB-BD31-4B8C-83A1-F6EECF244321}">
                <p14:modId xmlns:p14="http://schemas.microsoft.com/office/powerpoint/2010/main" val="35132953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4066"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7" name="TextBox 6"/>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6453909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Mono-color Blue_Section Header">
    <p:bg>
      <p:bgPr>
        <a:solidFill>
          <a:schemeClr val="accent1"/>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3"/>
            </p:custDataLst>
            <p:extLst>
              <p:ext uri="{D42A27DB-BD31-4B8C-83A1-F6EECF244321}">
                <p14:modId xmlns:p14="http://schemas.microsoft.com/office/powerpoint/2010/main" val="1316175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5090" name="think-cell Slide" r:id="rId6" imgW="286" imgH="286" progId="TCLayout.ActiveDocument.1">
                  <p:embed/>
                </p:oleObj>
              </mc:Choice>
              <mc:Fallback>
                <p:oleObj name="think-cell Slide" r:id="rId6" imgW="286" imgH="286"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7336420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Mono-color Blue_Two Content">
    <p:bg>
      <p:bgPr>
        <a:solidFill>
          <a:schemeClr val="accent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extLst>
              <p:ext uri="{D42A27DB-BD31-4B8C-83A1-F6EECF244321}">
                <p14:modId xmlns:p14="http://schemas.microsoft.com/office/powerpoint/2010/main" val="502551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611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2493699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Mono-color Blue_Three Content">
    <p:bg>
      <p:bgPr>
        <a:solidFill>
          <a:schemeClr val="accent1"/>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713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5" name="TextBox 14">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2115723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Mono-color Blue_Comparison">
    <p:bg>
      <p:bgPr>
        <a:solidFill>
          <a:schemeClr val="accent1"/>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16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solidFill>
                  <a:schemeClr val="bg1"/>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4458557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Mono-color Blue_Title only">
    <p:bg>
      <p:bgPr>
        <a:solidFill>
          <a:schemeClr val="accent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18710789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9186"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748351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Mono-color Blue_Blank">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021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0"/>
            <a:ext cx="1482051" cy="138499"/>
          </a:xfrm>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13225538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Mono-color Blue_Content with Caption">
    <p:bg>
      <p:bgPr>
        <a:solidFill>
          <a:schemeClr val="accent1"/>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123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solidFill>
                  <a:schemeClr val="bg1"/>
                </a:solidFill>
              </a:defRPr>
            </a:lvl1pPr>
          </a:lstStyle>
          <a:p>
            <a:r>
              <a:rPr lang="en-US"/>
              <a:t>Click to edit Master title style</a:t>
            </a:r>
          </a:p>
        </p:txBody>
      </p:sp>
      <p:sp>
        <p:nvSpPr>
          <p:cNvPr id="9" name="TextBox 8"/>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1792930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Mono-color Blue_Picture with Caption">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225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solidFill>
                  <a:schemeClr val="bg1"/>
                </a:solidFill>
              </a:defRPr>
            </a:lvl1pPr>
          </a:lstStyle>
          <a:p>
            <a:r>
              <a:rPr lang="en-US"/>
              <a:t>Click to edit Master title style</a:t>
            </a:r>
          </a:p>
        </p:txBody>
      </p:sp>
      <p:sp>
        <p:nvSpPr>
          <p:cNvPr id="8" name="TextBox 7"/>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a:p>
        </p:txBody>
      </p:sp>
    </p:spTree>
    <p:extLst>
      <p:ext uri="{BB962C8B-B14F-4D97-AF65-F5344CB8AC3E}">
        <p14:creationId xmlns:p14="http://schemas.microsoft.com/office/powerpoint/2010/main" val="3076601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preserve="1" userDrawn="1">
  <p:cSld name="Mono-color Navy Blue_Title Slide">
    <p:bg>
      <p:bgPr>
        <a:solidFill>
          <a:schemeClr val="tx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996724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3282"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rgbClr val="FFDAA2"/>
                </a:solidFill>
                <a:latin typeface="+mj-lt"/>
                <a:ea typeface="+mj-ea"/>
                <a:cs typeface="+mj-cs"/>
                <a:sym typeface="+mj-lt"/>
              </a:defRPr>
            </a:lvl1pPr>
          </a:lstStyle>
          <a:p>
            <a:r>
              <a:rPr lang="en-US"/>
              <a:t>Title in Title Case</a:t>
            </a:r>
          </a:p>
        </p:txBody>
      </p:sp>
      <p:pic>
        <p:nvPicPr>
          <p:cNvPr id="7" name="Picture 6">
            <a:extLst>
              <a:ext uri="{FF2B5EF4-FFF2-40B4-BE49-F238E27FC236}">
                <a16:creationId xmlns:a16="http://schemas.microsoft.com/office/drawing/2014/main" id="{BB3911AA-67E0-5A46-8543-9FB39D2A2C4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rgbClr val="2A3C50"/>
          </a:solidFill>
        </p:spPr>
      </p:pic>
    </p:spTree>
    <p:extLst>
      <p:ext uri="{BB962C8B-B14F-4D97-AF65-F5344CB8AC3E}">
        <p14:creationId xmlns:p14="http://schemas.microsoft.com/office/powerpoint/2010/main" val="3421340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Mono-color Navy Blue_Title and Content">
    <p:bg>
      <p:bgPr>
        <a:solidFill>
          <a:schemeClr val="tx2"/>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extLst>
              <p:ext uri="{D42A27DB-BD31-4B8C-83A1-F6EECF244321}">
                <p14:modId xmlns:p14="http://schemas.microsoft.com/office/powerpoint/2010/main" val="34424164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4306"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1195387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Mono-color Navy Blue_Section Header">
    <p:bg>
      <p:bgPr>
        <a:solidFill>
          <a:schemeClr val="tx2"/>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3"/>
            </p:custDataLst>
            <p:extLst>
              <p:ext uri="{D42A27DB-BD31-4B8C-83A1-F6EECF244321}">
                <p14:modId xmlns:p14="http://schemas.microsoft.com/office/powerpoint/2010/main" val="41436479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5330" name="think-cell Slide" r:id="rId6" imgW="286" imgH="286" progId="TCLayout.ActiveDocument.1">
                  <p:embed/>
                </p:oleObj>
              </mc:Choice>
              <mc:Fallback>
                <p:oleObj name="think-cell Slide" r:id="rId6" imgW="286" imgH="286"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solidFill>
                  <a:srgbClr val="FFDAA2"/>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9257496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Mono-color Navy Blue_Two Content">
    <p:bg>
      <p:bgPr>
        <a:solidFill>
          <a:schemeClr val="tx2"/>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extLst>
              <p:ext uri="{D42A27DB-BD31-4B8C-83A1-F6EECF244321}">
                <p14:modId xmlns:p14="http://schemas.microsoft.com/office/powerpoint/2010/main" val="3483582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6354"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8256029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Mono-color Navy Blue_Three Content">
    <p:bg>
      <p:bgPr>
        <a:solidFill>
          <a:schemeClr val="tx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extLst>
              <p:ext uri="{D42A27DB-BD31-4B8C-83A1-F6EECF244321}">
                <p14:modId xmlns:p14="http://schemas.microsoft.com/office/powerpoint/2010/main" val="8798281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7378"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2345303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Mono-color Navy Blue_Comparison">
    <p:bg>
      <p:bgPr>
        <a:solidFill>
          <a:schemeClr val="tx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extLst>
              <p:ext uri="{D42A27DB-BD31-4B8C-83A1-F6EECF244321}">
                <p14:modId xmlns:p14="http://schemas.microsoft.com/office/powerpoint/2010/main" val="41791547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0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solidFill>
                  <a:srgbClr val="FFDAA2"/>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9359498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Mono-color Navy Blue_Title only">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2977691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9426"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solidFill>
                  <a:srgbClr val="FFDAA2"/>
                </a:solidFill>
              </a:defRPr>
            </a:lvl1pPr>
          </a:lstStyle>
          <a:p>
            <a:r>
              <a:rPr lang="en-US"/>
              <a:t>Click to edit Master title style</a:t>
            </a:r>
          </a:p>
        </p:txBody>
      </p:sp>
      <p:sp>
        <p:nvSpPr>
          <p:cNvPr id="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8749020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Mono-color Navy Blue_Blank">
    <p:bg>
      <p:bgPr>
        <a:solidFill>
          <a:schemeClr val="tx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136705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045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6"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40836106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Mono-color Navy Blue_Content with Caption">
    <p:bg>
      <p:bgPr>
        <a:solidFill>
          <a:schemeClr val="tx2"/>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extLst>
              <p:ext uri="{D42A27DB-BD31-4B8C-83A1-F6EECF244321}">
                <p14:modId xmlns:p14="http://schemas.microsoft.com/office/powerpoint/2010/main" val="41562409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1474"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solidFill>
                  <a:srgbClr val="FFDAA2"/>
                </a:solidFill>
              </a:defRPr>
            </a:lvl1pPr>
          </a:lstStyle>
          <a:p>
            <a:r>
              <a:rPr lang="en-US"/>
              <a:t>Click to edit Master title style</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25927555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Mono-color Navy Blue_Picture with Caption">
    <p:bg>
      <p:bgPr>
        <a:solidFill>
          <a:schemeClr val="tx2"/>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extLst>
              <p:ext uri="{D42A27DB-BD31-4B8C-83A1-F6EECF244321}">
                <p14:modId xmlns:p14="http://schemas.microsoft.com/office/powerpoint/2010/main" val="352131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2498"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solidFill>
                  <a:srgbClr val="FFDAA2"/>
                </a:solidFill>
              </a:defRPr>
            </a:lvl1pPr>
          </a:lstStyle>
          <a:p>
            <a:r>
              <a:rPr lang="en-US"/>
              <a:t>Click to edit Master title style</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a:p>
        </p:txBody>
      </p:sp>
    </p:spTree>
    <p:extLst>
      <p:ext uri="{BB962C8B-B14F-4D97-AF65-F5344CB8AC3E}">
        <p14:creationId xmlns:p14="http://schemas.microsoft.com/office/powerpoint/2010/main" val="1768576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454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latin typeface="+mj-lt"/>
                <a:ea typeface="+mj-ea"/>
                <a:cs typeface="+mj-cs"/>
                <a:sym typeface="+mj-lt"/>
              </a:defRPr>
            </a:lvl1pPr>
          </a:lstStyle>
          <a:p>
            <a:r>
              <a:rPr lang="en-US"/>
              <a:t>Click to add title</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1990478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557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09600" y="2085628"/>
            <a:ext cx="10972800" cy="4089131"/>
          </a:xfrm>
        </p:spPr>
        <p:txBody>
          <a:bodyPr/>
          <a:lstStyle>
            <a:lvl1pPr>
              <a:lnSpc>
                <a:spcPct val="100000"/>
              </a:lnSpc>
              <a:spcBef>
                <a:spcPts val="0"/>
              </a:spcBef>
              <a:spcAft>
                <a:spcPts val="0"/>
              </a:spcAft>
              <a:defRPr sz="2000">
                <a:latin typeface="+mn-lt"/>
                <a:ea typeface="+mn-ea"/>
                <a:cs typeface="+mn-cs"/>
                <a:sym typeface="+mn-lt"/>
              </a:defRPr>
            </a:lvl1pPr>
            <a:lvl2pPr>
              <a:lnSpc>
                <a:spcPct val="100000"/>
              </a:lnSpc>
              <a:spcBef>
                <a:spcPts val="0"/>
              </a:spcBef>
              <a:spcAft>
                <a:spcPts val="0"/>
              </a:spcAft>
              <a:defRPr sz="2000">
                <a:latin typeface="+mn-lt"/>
                <a:ea typeface="+mn-ea"/>
                <a:cs typeface="+mn-cs"/>
                <a:sym typeface="+mn-lt"/>
              </a:defRPr>
            </a:lvl2pPr>
            <a:lvl3pPr>
              <a:lnSpc>
                <a:spcPct val="100000"/>
              </a:lnSpc>
              <a:spcBef>
                <a:spcPts val="0"/>
              </a:spcBef>
              <a:spcAft>
                <a:spcPts val="0"/>
              </a:spcAft>
              <a:defRPr sz="2000">
                <a:latin typeface="+mn-lt"/>
                <a:ea typeface="+mn-ea"/>
                <a:cs typeface="+mn-cs"/>
                <a:sym typeface="+mn-lt"/>
              </a:defRPr>
            </a:lvl3pPr>
            <a:lvl4pPr>
              <a:lnSpc>
                <a:spcPct val="100000"/>
              </a:lnSpc>
              <a:spcBef>
                <a:spcPts val="0"/>
              </a:spcBef>
              <a:spcAft>
                <a:spcPts val="0"/>
              </a:spcAft>
              <a:defRPr sz="2800">
                <a:latin typeface="+mn-lt"/>
                <a:ea typeface="+mn-ea"/>
                <a:cs typeface="+mn-cs"/>
                <a:sym typeface="+mn-lt"/>
              </a:defRPr>
            </a:lvl4pPr>
            <a:lvl5pPr>
              <a:lnSpc>
                <a:spcPct val="100000"/>
              </a:lnSpc>
              <a:spcBef>
                <a:spcPts val="0"/>
              </a:spcBef>
              <a:spcAft>
                <a:spcPts val="0"/>
              </a:spcAft>
              <a:defRPr sz="2800">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pic>
        <p:nvPicPr>
          <p:cNvPr id="7" name="Picture 6"/>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0129532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659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9" name="Title 1"/>
          <p:cNvSpPr>
            <a:spLocks noGrp="1"/>
          </p:cNvSpPr>
          <p:nvPr>
            <p:ph type="title" hasCustomPrompt="1"/>
          </p:nvPr>
        </p:nvSpPr>
        <p:spPr bwMode="ltGray">
          <a:xfrm>
            <a:off x="609600" y="1544274"/>
            <a:ext cx="3472800" cy="1495794"/>
          </a:xfrm>
          <a:noFill/>
        </p:spPr>
        <p:txBody>
          <a:bodyPr wrap="square" lIns="0" tIns="0" rIns="320040" bIns="0" anchor="b">
            <a:noAutofit/>
          </a:bodyPr>
          <a:lstStyle>
            <a:lvl1pPr>
              <a:defRPr sz="3600">
                <a:solidFill>
                  <a:srgbClr val="2A3C50"/>
                </a:solidFill>
                <a:latin typeface="+mj-lt"/>
                <a:ea typeface="+mj-ea"/>
                <a:cs typeface="+mj-cs"/>
                <a:sym typeface="+mj-lt"/>
              </a:defRPr>
            </a:lvl1pPr>
          </a:lstStyle>
          <a:p>
            <a:r>
              <a:rPr lang="en-US"/>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3027554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7618" name="think-cell Slide" r:id="rId4" imgW="286" imgH="286" progId="TCLayout.ActiveDocument.1">
                  <p:embed/>
                </p:oleObj>
              </mc:Choice>
              <mc:Fallback>
                <p:oleObj name="think-cell Slide" r:id="rId4" imgW="286" imgH="28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4" name="TextBox 3"/>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3749415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64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47" name="Title 1"/>
          <p:cNvSpPr>
            <a:spLocks noGrp="1"/>
          </p:cNvSpPr>
          <p:nvPr>
            <p:ph type="title" hasCustomPrompt="1"/>
          </p:nvPr>
        </p:nvSpPr>
        <p:spPr bwMode="blackWhite">
          <a:xfrm>
            <a:off x="609600" y="3826800"/>
            <a:ext cx="10972800" cy="2041200"/>
          </a:xfrm>
        </p:spPr>
        <p:txBody>
          <a:bodyPr anchor="t">
            <a:noAutofit/>
          </a:bodyPr>
          <a:lstStyle>
            <a:lvl1pPr>
              <a:defRPr sz="5400">
                <a:solidFill>
                  <a:schemeClr val="bg1"/>
                </a:solidFill>
                <a:latin typeface="+mj-lt"/>
                <a:ea typeface="+mj-ea"/>
                <a:cs typeface="+mj-cs"/>
                <a:sym typeface="+mj-lt"/>
              </a:defRPr>
            </a:lvl1pPr>
          </a:lstStyle>
          <a:p>
            <a:r>
              <a:rPr lang="en-US"/>
              <a:t>Click to add big statement text</a:t>
            </a:r>
          </a:p>
        </p:txBody>
      </p:sp>
      <p:cxnSp>
        <p:nvCxnSpPr>
          <p:cNvPr id="148" name="Straight Connector 147"/>
          <p:cNvCxnSpPr/>
          <p:nvPr userDrawn="1"/>
        </p:nvCxnSpPr>
        <p:spPr bwMode="white">
          <a:xfrm>
            <a:off x="609600" y="3680016"/>
            <a:ext cx="11585602"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3000924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966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8" name="Picture 1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2"/>
          </a:solidFill>
        </p:spPr>
      </p:pic>
      <p:sp>
        <p:nvSpPr>
          <p:cNvPr id="27"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600">
                <a:solidFill>
                  <a:srgbClr val="2A3C50"/>
                </a:solidFill>
                <a:latin typeface="+mj-lt"/>
                <a:ea typeface="+mj-ea"/>
                <a:cs typeface="+mj-cs"/>
                <a:sym typeface="+mj-lt"/>
              </a:defRPr>
            </a:lvl1pPr>
          </a:lstStyle>
          <a:p>
            <a:r>
              <a:rPr lang="en-US"/>
              <a:t>Click to add title</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247023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069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2"/>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7" name="TextBox 16"/>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72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494833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171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2"/>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200">
                <a:solidFill>
                  <a:schemeClr val="bg1"/>
                </a:solidFill>
                <a:latin typeface="+mj-lt"/>
                <a:ea typeface="+mj-ea"/>
                <a:cs typeface="+mj-cs"/>
                <a:sym typeface="+mj-lt"/>
              </a:defRPr>
            </a:lvl1pPr>
          </a:lstStyle>
          <a:p>
            <a:r>
              <a:rPr lang="en-US"/>
              <a:t>Click to add title</a:t>
            </a: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977938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273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1"/>
            <a:ext cx="6096000" cy="6859309"/>
          </a:xfrm>
          <a:custGeom>
            <a:avLst/>
            <a:gdLst>
              <a:gd name="connsiteX0" fmla="*/ 0 w 6096000"/>
              <a:gd name="connsiteY0" fmla="*/ 0 h 6859309"/>
              <a:gd name="connsiteX1" fmla="*/ 6096000 w 6096000"/>
              <a:gd name="connsiteY1" fmla="*/ 0 h 6859309"/>
              <a:gd name="connsiteX2" fmla="*/ 6096000 w 6096000"/>
              <a:gd name="connsiteY2" fmla="*/ 6859309 h 6859309"/>
              <a:gd name="connsiteX3" fmla="*/ 0 w 6096000"/>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096000" h="6859309">
                <a:moveTo>
                  <a:pt x="0" y="0"/>
                </a:moveTo>
                <a:lnTo>
                  <a:pt x="6096000" y="0"/>
                </a:lnTo>
                <a:lnTo>
                  <a:pt x="6096000" y="6859309"/>
                </a:lnTo>
                <a:lnTo>
                  <a:pt x="0" y="6859309"/>
                </a:lnTo>
                <a:close/>
              </a:path>
            </a:pathLst>
          </a:custGeom>
          <a:solidFill>
            <a:schemeClr val="bg2"/>
          </a:solidFill>
        </p:spPr>
      </p:pic>
      <p:pic>
        <p:nvPicPr>
          <p:cNvPr id="11" name="Picture 10"/>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3" name="Picture Placeholder 18"/>
          <p:cNvSpPr>
            <a:spLocks noGrp="1"/>
          </p:cNvSpPr>
          <p:nvPr>
            <p:ph type="pic" sz="quarter" idx="14" hasCustomPrompt="1"/>
          </p:nvPr>
        </p:nvSpPr>
        <p:spPr>
          <a:xfrm>
            <a:off x="6095999" y="1"/>
            <a:ext cx="6096000" cy="6859309"/>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09600" y="1785600"/>
            <a:ext cx="44088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4161119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376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2"/>
          </a:solidFill>
        </p:spPr>
      </p:pic>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Picture Placeholder 5"/>
          <p:cNvSpPr>
            <a:spLocks noGrp="1"/>
          </p:cNvSpPr>
          <p:nvPr>
            <p:ph type="pic" sz="quarter" idx="11" hasCustomPrompt="1"/>
          </p:nvPr>
        </p:nvSpPr>
        <p:spPr>
          <a:xfrm>
            <a:off x="7819543"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4" name="Title 1"/>
          <p:cNvSpPr>
            <a:spLocks noGrp="1"/>
          </p:cNvSpPr>
          <p:nvPr>
            <p:ph type="title" hasCustomPrompt="1"/>
          </p:nvPr>
        </p:nvSpPr>
        <p:spPr bwMode="blackWhite">
          <a:xfrm>
            <a:off x="609600" y="180465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edit title</a:t>
            </a: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668908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478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p:spPr>
      </p:pic>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2" name="TextBox 11"/>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7" name="Title 2"/>
          <p:cNvSpPr>
            <a:spLocks noGrp="1"/>
          </p:cNvSpPr>
          <p:nvPr>
            <p:ph type="title" hasCustomPrompt="1"/>
          </p:nvPr>
        </p:nvSpPr>
        <p:spPr>
          <a:xfrm>
            <a:off x="609600" y="2764203"/>
            <a:ext cx="2478638" cy="1314311"/>
          </a:xfrm>
          <a:prstGeom prst="rect">
            <a:avLst/>
          </a:prstGeom>
        </p:spPr>
        <p:txBody>
          <a:bodyPr anchor="ctr">
            <a:noAutofit/>
          </a:bodyPr>
          <a:lstStyle>
            <a:lvl1pPr>
              <a:defRPr sz="3200" baseline="0">
                <a:solidFill>
                  <a:srgbClr val="2A3C50"/>
                </a:solidFill>
                <a:latin typeface="+mj-lt"/>
                <a:ea typeface="+mj-ea"/>
                <a:cs typeface="+mj-cs"/>
                <a:sym typeface="+mj-lt"/>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7093354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581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3" name="Title 2"/>
          <p:cNvSpPr>
            <a:spLocks noGrp="1"/>
          </p:cNvSpPr>
          <p:nvPr>
            <p:ph type="title" hasCustomPrompt="1"/>
          </p:nvPr>
        </p:nvSpPr>
        <p:spPr>
          <a:xfrm>
            <a:off x="609600" y="2764203"/>
            <a:ext cx="2478638" cy="1314311"/>
          </a:xfrm>
        </p:spPr>
        <p:txBody>
          <a:bodyPr anchor="ctr" anchorCtr="0">
            <a:noAutofit/>
          </a:bodyPr>
          <a:lstStyle>
            <a:lvl1pPr>
              <a:defRPr sz="3200" baseline="0">
                <a:solidFill>
                  <a:srgbClr val="FFFFFF"/>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1769516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6834"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2"/>
          </a:solidFill>
        </p:spPr>
      </p:pic>
      <p:sp>
        <p:nvSpPr>
          <p:cNvPr id="5" name="TextBox 4"/>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a:t>Click to add title</a:t>
            </a:r>
          </a:p>
        </p:txBody>
      </p:sp>
      <p:pic>
        <p:nvPicPr>
          <p:cNvPr id="15" name="Picture 14"/>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1766241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785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42101303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88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2"/>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1548197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9906"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4" name="Pentagon 8"/>
          <p:cNvSpPr/>
          <p:nvPr userDrawn="1"/>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5"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1955350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404.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093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2"/>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6" name="Picture 15"/>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69728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1954"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4"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2365007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2978" name="think-cell Slide" r:id="rId5" imgW="286" imgH="286" progId="TCLayout.ActiveDocument.1">
                  <p:embed/>
                </p:oleObj>
              </mc:Choice>
              <mc:Fallback>
                <p:oleObj name="think-cell Slide" r:id="rId5" imgW="286" imgH="286"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Box 2"/>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8"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002937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4002"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a:t>Click to add big statement text</a:t>
            </a:r>
          </a:p>
        </p:txBody>
      </p: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3115725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6996C9"/>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5026" name="think-cell Slide" r:id="rId4" imgW="324" imgH="324" progId="TCLayout.ActiveDocument.1">
                  <p:embed/>
                </p:oleObj>
              </mc:Choice>
              <mc:Fallback>
                <p:oleObj name="think-cell Slide"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527512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6050"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7597152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7074"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4518901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8098"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995164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p:cSld name="Disclaimer">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2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4" name="Picture 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 name="Rectangle 4"/>
          <p:cNvSpPr/>
          <p:nvPr userDrawn="1"/>
        </p:nvSpPr>
        <p:spPr>
          <a:xfrm>
            <a:off x="5021825" y="833259"/>
            <a:ext cx="6467441" cy="4985980"/>
          </a:xfrm>
          <a:prstGeom prst="rect">
            <a:avLst/>
          </a:prstGeom>
        </p:spPr>
        <p:txBody>
          <a:bodyPr wrap="square" lIns="0" tIns="0" rIns="0" bIns="0" anchor="ctr">
            <a:spAutoFit/>
          </a:bodyPr>
          <a:lstStyle/>
          <a:p>
            <a:pPr indent="0">
              <a:lnSpc>
                <a:spcPct val="100000"/>
              </a:lnSpc>
            </a:pPr>
            <a:r>
              <a:rPr lang="en-US" sz="900" b="0">
                <a:solidFill>
                  <a:schemeClr val="tx1"/>
                </a:solidFill>
                <a:latin typeface="+mn-lt"/>
                <a:ea typeface="+mn-ea"/>
                <a:cs typeface="+mn-cs"/>
                <a:sym typeface="+mn-lt"/>
              </a:rPr>
              <a:t>The services and materials provided by Boston Consulting Group (BCG) are subject to BCG's Standard Terms </a:t>
            </a:r>
            <a:br>
              <a:rPr lang="en-US" sz="900" b="0">
                <a:solidFill>
                  <a:schemeClr val="tx1"/>
                </a:solidFill>
                <a:latin typeface="+mn-lt"/>
                <a:ea typeface="+mn-ea"/>
                <a:cs typeface="+mn-cs"/>
                <a:sym typeface="+mn-lt"/>
              </a:rPr>
            </a:br>
            <a:r>
              <a:rPr lang="en-US" sz="900" b="0">
                <a:solidFill>
                  <a:schemeClr val="tx1"/>
                </a:solidFill>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to update these materials after the date hereof, notwithstanding that such information may become outdated or inaccurate.</a:t>
            </a:r>
          </a:p>
          <a:p>
            <a:pPr indent="0">
              <a:lnSpc>
                <a:spcPct val="100000"/>
              </a:lnSpc>
            </a:pPr>
            <a:r>
              <a:rPr lang="en-US" sz="900" b="0">
                <a:solidFill>
                  <a:schemeClr val="tx1"/>
                </a:solidFill>
                <a:latin typeface="+mn-lt"/>
                <a:ea typeface="+mn-ea"/>
                <a:cs typeface="+mn-cs"/>
                <a:sym typeface="+mn-lt"/>
              </a:rPr>
              <a:t> </a:t>
            </a:r>
          </a:p>
          <a:p>
            <a:pPr indent="0">
              <a:lnSpc>
                <a:spcPct val="100000"/>
              </a:lnSpc>
            </a:pPr>
            <a:r>
              <a:rPr lang="en-US" sz="900" b="0">
                <a:solidFill>
                  <a:schemeClr val="tx1"/>
                </a:solidFill>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6" name="Title 6"/>
          <p:cNvSpPr txBox="1">
            <a:spLocks/>
          </p:cNvSpPr>
          <p:nvPr userDrawn="1"/>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a:solidFill>
                  <a:schemeClr val="tx2"/>
                </a:solidFill>
                <a:latin typeface="+mj-lt"/>
                <a:ea typeface="+mj-ea"/>
                <a:cs typeface="+mj-cs"/>
                <a:sym typeface="+mn-lt"/>
              </a:rPr>
              <a:t>Disclaimer</a:t>
            </a:r>
          </a:p>
        </p:txBody>
      </p:sp>
      <p:cxnSp>
        <p:nvCxnSpPr>
          <p:cNvPr id="7" name="Straight Connector 6"/>
          <p:cNvCxnSpPr/>
          <p:nvPr userDrawn="1"/>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09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90146"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0" name="Picture 9">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22829224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p:cSld name="Layout guide">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117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55" name="Picture 5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grpSp>
        <p:nvGrpSpPr>
          <p:cNvPr id="143" name="Group 142"/>
          <p:cNvGrpSpPr/>
          <p:nvPr userDrawn="1"/>
        </p:nvGrpSpPr>
        <p:grpSpPr>
          <a:xfrm>
            <a:off x="-600" y="-1"/>
            <a:ext cx="12193800" cy="6858001"/>
            <a:chOff x="-600" y="-1"/>
            <a:chExt cx="12193800" cy="6858001"/>
          </a:xfrm>
        </p:grpSpPr>
        <p:sp>
          <p:nvSpPr>
            <p:cNvPr id="144" name="Footnote example"/>
            <p:cNvSpPr txBox="1"/>
            <p:nvPr userDrawn="1"/>
          </p:nvSpPr>
          <p:spPr>
            <a:xfrm>
              <a:off x="3633262" y="6236027"/>
              <a:ext cx="7438598" cy="373949"/>
            </a:xfrm>
            <a:prstGeom prst="rect">
              <a:avLst/>
            </a:prstGeom>
            <a:noFill/>
          </p:spPr>
          <p:txBody>
            <a:bodyPr wrap="square" lIns="0" tIns="0" rIns="0" bIns="0" rtlCol="0" anchor="b">
              <a:noAutofit/>
            </a:bodyPr>
            <a:lstStyle/>
            <a:p>
              <a:pPr lvl="0">
                <a:lnSpc>
                  <a:spcPct val="90000"/>
                </a:lnSpc>
                <a:defRPr/>
              </a:pPr>
              <a:r>
                <a:rPr lang="en-US" sz="900">
                  <a:solidFill>
                    <a:schemeClr val="bg1">
                      <a:lumMod val="50000"/>
                    </a:schemeClr>
                  </a:solidFill>
                  <a:sym typeface="+mn-lt"/>
                </a:rPr>
                <a:t>1. xxxx  2. xxxx  3. xxxx</a:t>
              </a:r>
            </a:p>
            <a:p>
              <a:pPr lvl="0">
                <a:lnSpc>
                  <a:spcPct val="90000"/>
                </a:lnSpc>
                <a:defRPr/>
              </a:pPr>
              <a:r>
                <a:rPr lang="en-US" sz="900">
                  <a:solidFill>
                    <a:schemeClr val="bg1">
                      <a:lumMod val="50000"/>
                    </a:schemeClr>
                  </a:solidFill>
                  <a:sym typeface="+mn-lt"/>
                </a:rPr>
                <a:t>Note: List footnotes in numerical order. Footnote numbers are not bracketed. Use 9pt font. Do not put a period at the end of the note</a:t>
              </a:r>
            </a:p>
            <a:p>
              <a:pPr lvl="0">
                <a:lnSpc>
                  <a:spcPct val="90000"/>
                </a:lnSpc>
                <a:defRPr/>
              </a:pPr>
              <a:r>
                <a:rPr lang="en-US" sz="900">
                  <a:solidFill>
                    <a:schemeClr val="bg1">
                      <a:lumMod val="50000"/>
                    </a:schemeClr>
                  </a:solidFill>
                  <a:sym typeface="+mn-lt"/>
                </a:rPr>
                <a:t>Source: Include a source for every chart that you use. Separate sources with a semicolon; BCG-related sources go at the end</a:t>
              </a:r>
            </a:p>
          </p:txBody>
        </p:sp>
        <p:sp>
          <p:nvSpPr>
            <p:cNvPr id="145" name="Freeform 144"/>
            <p:cNvSpPr/>
            <p:nvPr/>
          </p:nvSpPr>
          <p:spPr>
            <a:xfrm>
              <a:off x="0" y="-1"/>
              <a:ext cx="12193200" cy="6858000"/>
            </a:xfrm>
            <a:custGeom>
              <a:avLst/>
              <a:gdLst>
                <a:gd name="connsiteX0" fmla="*/ 609600 w 12193200"/>
                <a:gd name="connsiteY0" fmla="*/ 365126 h 6858000"/>
                <a:gd name="connsiteX1" fmla="*/ 609600 w 12193200"/>
                <a:gd name="connsiteY1" fmla="*/ 6160598 h 6858000"/>
                <a:gd name="connsiteX2" fmla="*/ 11582400 w 12193200"/>
                <a:gd name="connsiteY2" fmla="*/ 6160598 h 6858000"/>
                <a:gd name="connsiteX3" fmla="*/ 11582400 w 12193200"/>
                <a:gd name="connsiteY3" fmla="*/ 365126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09600" y="365126"/>
                  </a:moveTo>
                  <a:lnTo>
                    <a:pt x="609600" y="6160598"/>
                  </a:lnTo>
                  <a:lnTo>
                    <a:pt x="11582400" y="6160598"/>
                  </a:lnTo>
                  <a:lnTo>
                    <a:pt x="11582400" y="365126"/>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schemeClr val="tx1"/>
                </a:solidFill>
                <a:latin typeface="+mn-lt"/>
                <a:ea typeface="+mn-ea"/>
                <a:cs typeface="+mn-cs"/>
                <a:sym typeface="+mn-lt"/>
              </a:endParaRPr>
            </a:p>
          </p:txBody>
        </p:sp>
        <p:cxnSp>
          <p:nvCxnSpPr>
            <p:cNvPr id="146" name="Straight Connector 145"/>
            <p:cNvCxnSpPr/>
            <p:nvPr/>
          </p:nvCxnSpPr>
          <p:spPr>
            <a:xfrm>
              <a:off x="-600" y="6444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600" y="92387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600" y="12032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600" y="148262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600" y="176199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600" y="204136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00" y="232074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0" y="287403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00" y="314795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600" y="3421878"/>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00" y="36957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0" y="396972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00" y="424364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00" y="451756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600" y="479148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00" y="5065404"/>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600" y="53393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00" y="561324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0" y="58871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00" y="616108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sp>
          <p:nvSpPr>
            <p:cNvPr id="166" name="Slide edges"/>
            <p:cNvSpPr>
              <a:spLocks/>
            </p:cNvSpPr>
            <p:nvPr userDrawn="1"/>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sym typeface="+mn-lt"/>
              </a:endParaRPr>
            </a:p>
          </p:txBody>
        </p:sp>
        <p:sp>
          <p:nvSpPr>
            <p:cNvPr id="167" name="Rectangle 34"/>
            <p:cNvSpPr>
              <a:spLocks noChangeArrowheads="1"/>
            </p:cNvSpPr>
            <p:nvPr userDrawn="1"/>
          </p:nvSpPr>
          <p:spPr bwMode="auto">
            <a:xfrm>
              <a:off x="688986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8" name="Rectangle 35"/>
            <p:cNvSpPr>
              <a:spLocks noChangeArrowheads="1"/>
            </p:cNvSpPr>
            <p:nvPr userDrawn="1"/>
          </p:nvSpPr>
          <p:spPr bwMode="auto">
            <a:xfrm>
              <a:off x="876663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9" name="Rectangle 36"/>
            <p:cNvSpPr>
              <a:spLocks noChangeArrowheads="1"/>
            </p:cNvSpPr>
            <p:nvPr userDrawn="1"/>
          </p:nvSpPr>
          <p:spPr bwMode="auto">
            <a:xfrm>
              <a:off x="782825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0" name="Rectangle 37"/>
            <p:cNvSpPr>
              <a:spLocks noChangeArrowheads="1"/>
            </p:cNvSpPr>
            <p:nvPr userDrawn="1"/>
          </p:nvSpPr>
          <p:spPr bwMode="auto">
            <a:xfrm>
              <a:off x="9705025"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1" name="Rectangle 38"/>
            <p:cNvSpPr>
              <a:spLocks noChangeArrowheads="1"/>
            </p:cNvSpPr>
            <p:nvPr userDrawn="1"/>
          </p:nvSpPr>
          <p:spPr bwMode="auto">
            <a:xfrm>
              <a:off x="1064341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2" name="Rectangle 39"/>
            <p:cNvSpPr>
              <a:spLocks noChangeArrowheads="1"/>
            </p:cNvSpPr>
            <p:nvPr userDrawn="1"/>
          </p:nvSpPr>
          <p:spPr bwMode="auto">
            <a:xfrm>
              <a:off x="595147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3" name="Rectangle 40"/>
            <p:cNvSpPr>
              <a:spLocks noChangeArrowheads="1"/>
            </p:cNvSpPr>
            <p:nvPr userDrawn="1"/>
          </p:nvSpPr>
          <p:spPr bwMode="auto">
            <a:xfrm>
              <a:off x="125954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4" name="Rectangle 41"/>
            <p:cNvSpPr>
              <a:spLocks noChangeArrowheads="1"/>
            </p:cNvSpPr>
            <p:nvPr userDrawn="1"/>
          </p:nvSpPr>
          <p:spPr bwMode="auto">
            <a:xfrm>
              <a:off x="2197933"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5" name="Rectangle 42"/>
            <p:cNvSpPr>
              <a:spLocks noChangeArrowheads="1"/>
            </p:cNvSpPr>
            <p:nvPr userDrawn="1"/>
          </p:nvSpPr>
          <p:spPr bwMode="auto">
            <a:xfrm>
              <a:off x="313631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6" name="Rectangle 43"/>
            <p:cNvSpPr>
              <a:spLocks noChangeArrowheads="1"/>
            </p:cNvSpPr>
            <p:nvPr userDrawn="1"/>
          </p:nvSpPr>
          <p:spPr bwMode="auto">
            <a:xfrm>
              <a:off x="407470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7" name="Rectangle 44"/>
            <p:cNvSpPr>
              <a:spLocks noChangeArrowheads="1"/>
            </p:cNvSpPr>
            <p:nvPr userDrawn="1"/>
          </p:nvSpPr>
          <p:spPr bwMode="auto">
            <a:xfrm>
              <a:off x="501309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8" name="Footnote measure"/>
            <p:cNvSpPr>
              <a:spLocks noChangeArrowheads="1"/>
            </p:cNvSpPr>
            <p:nvPr userDrawn="1"/>
          </p:nvSpPr>
          <p:spPr bwMode="auto">
            <a:xfrm>
              <a:off x="609600" y="6159600"/>
              <a:ext cx="10972800" cy="45037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9" name="Rectangle 5"/>
            <p:cNvSpPr>
              <a:spLocks noChangeArrowheads="1"/>
            </p:cNvSpPr>
            <p:nvPr userDrawn="1"/>
          </p:nvSpPr>
          <p:spPr bwMode="auto">
            <a:xfrm>
              <a:off x="2868480" y="5975122"/>
              <a:ext cx="193727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0" name="Rectangle 7"/>
            <p:cNvSpPr>
              <a:spLocks noChangeArrowheads="1"/>
            </p:cNvSpPr>
            <p:nvPr userDrawn="1"/>
          </p:nvSpPr>
          <p:spPr bwMode="auto">
            <a:xfrm>
              <a:off x="963898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1" name="Rectangle 9"/>
            <p:cNvSpPr>
              <a:spLocks noChangeArrowheads="1"/>
            </p:cNvSpPr>
            <p:nvPr userDrawn="1"/>
          </p:nvSpPr>
          <p:spPr bwMode="auto">
            <a:xfrm>
              <a:off x="737703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2" name="Rectangle 11"/>
            <p:cNvSpPr>
              <a:spLocks noChangeArrowheads="1"/>
            </p:cNvSpPr>
            <p:nvPr userDrawn="1"/>
          </p:nvSpPr>
          <p:spPr bwMode="auto">
            <a:xfrm>
              <a:off x="5124290" y="5975122"/>
              <a:ext cx="193420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3" name="Rectangle 13"/>
            <p:cNvSpPr>
              <a:spLocks noChangeArrowheads="1"/>
            </p:cNvSpPr>
            <p:nvPr userDrawn="1"/>
          </p:nvSpPr>
          <p:spPr bwMode="auto">
            <a:xfrm>
              <a:off x="609600" y="5975122"/>
              <a:ext cx="194035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4" name="Whitespace measure"/>
            <p:cNvSpPr>
              <a:spLocks noChangeArrowheads="1"/>
            </p:cNvSpPr>
            <p:nvPr userDrawn="1"/>
          </p:nvSpPr>
          <p:spPr bwMode="auto">
            <a:xfrm>
              <a:off x="609600" y="2041369"/>
              <a:ext cx="10972800" cy="55874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5" name="Live area"/>
            <p:cNvSpPr/>
            <p:nvPr userDrawn="1"/>
          </p:nvSpPr>
          <p:spPr>
            <a:xfrm>
              <a:off x="609600" y="2600115"/>
              <a:ext cx="10972800" cy="3560969"/>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sym typeface="+mn-lt"/>
              </a:endParaRPr>
            </a:p>
          </p:txBody>
        </p:sp>
        <p:cxnSp>
          <p:nvCxnSpPr>
            <p:cNvPr id="186" name="Straight Connector 185"/>
            <p:cNvCxnSpPr/>
            <p:nvPr/>
          </p:nvCxnSpPr>
          <p:spPr>
            <a:xfrm>
              <a:off x="-600" y="3651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600" y="260011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4748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2194" name="think-cell Slide" r:id="rId6" imgW="384" imgH="384" progId="TCLayout.ActiveDocument.1">
                  <p:embed/>
                </p:oleObj>
              </mc:Choice>
              <mc:Fallback>
                <p:oleObj name="think-cell Slide" r:id="rId6" imgW="384" imgH="384"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4" name="Picture 23"/>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a:t>Date</a:t>
            </a:r>
          </a:p>
        </p:txBody>
      </p:sp>
      <p:sp>
        <p:nvSpPr>
          <p:cNvPr id="1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1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a:t>Title in Title Case</a:t>
            </a:r>
          </a:p>
        </p:txBody>
      </p:sp>
      <p:sp>
        <p:nvSpPr>
          <p:cNvPr id="19" name="Freeform 18"/>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pic>
        <p:nvPicPr>
          <p:cNvPr id="23" name="Picture 22">
            <a:extLst>
              <a:ext uri="{FF2B5EF4-FFF2-40B4-BE49-F238E27FC236}">
                <a16:creationId xmlns:a16="http://schemas.microsoft.com/office/drawing/2014/main" id="{5ED43345-CE8E-0841-A74F-B26363861C2E}"/>
              </a:ext>
            </a:extLst>
          </p:cNvPr>
          <p:cNvPicPr>
            <a:picLocks noChangeAspect="1"/>
          </p:cNvPicPr>
          <p:nvPr userDrawn="1"/>
        </p:nvPicPr>
        <p:blipFill>
          <a:blip r:embed="rId9"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9303643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321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pic>
        <p:nvPicPr>
          <p:cNvPr id="8" name="Picture 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53823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4242" name="think-cell Slide" r:id="rId4" imgW="286" imgH="286" progId="TCLayout.ActiveDocument.1">
                  <p:embed/>
                </p:oleObj>
              </mc:Choice>
              <mc:Fallback>
                <p:oleObj name="think-cell Slide" r:id="rId4" imgW="286" imgH="286"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lvl1pPr>
              <a:defRPr>
                <a:solidFill>
                  <a:srgbClr val="2A3C50"/>
                </a:solidFill>
                <a:latin typeface="+mj-lt"/>
                <a:ea typeface="+mj-ea"/>
                <a:cs typeface="+mj-cs"/>
                <a:sym typeface="+mj-lt"/>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09600" y="2085628"/>
            <a:ext cx="10972800" cy="4072976"/>
          </a:xfrm>
        </p:spPr>
        <p:txBody>
          <a:bodyPr/>
          <a:lstStyle>
            <a:lvl1pPr>
              <a:lnSpc>
                <a:spcPct val="100000"/>
              </a:lnSpc>
              <a:spcBef>
                <a:spcPts val="0"/>
              </a:spcBef>
              <a:spcAft>
                <a:spcPts val="0"/>
              </a:spcAft>
              <a:defRPr>
                <a:latin typeface="+mn-lt"/>
                <a:ea typeface="+mn-ea"/>
                <a:cs typeface="+mn-cs"/>
                <a:sym typeface="+mn-lt"/>
              </a:defRPr>
            </a:lvl1pPr>
            <a:lvl2pPr>
              <a:lnSpc>
                <a:spcPct val="100000"/>
              </a:lnSpc>
              <a:spcBef>
                <a:spcPts val="0"/>
              </a:spcBef>
              <a:spcAft>
                <a:spcPts val="0"/>
              </a:spcAft>
              <a:defRPr>
                <a:latin typeface="+mn-lt"/>
                <a:ea typeface="+mn-ea"/>
                <a:cs typeface="+mn-cs"/>
                <a:sym typeface="+mn-lt"/>
              </a:defRPr>
            </a:lvl2pPr>
            <a:lvl3pPr>
              <a:lnSpc>
                <a:spcPct val="100000"/>
              </a:lnSpc>
              <a:spcBef>
                <a:spcPts val="0"/>
              </a:spcBef>
              <a:spcAft>
                <a:spcPts val="0"/>
              </a:spcAft>
              <a:defRPr>
                <a:latin typeface="+mn-lt"/>
                <a:ea typeface="+mn-ea"/>
                <a:cs typeface="+mn-cs"/>
                <a:sym typeface="+mn-lt"/>
              </a:defRPr>
            </a:lvl3pPr>
            <a:lvl4pPr>
              <a:lnSpc>
                <a:spcPct val="100000"/>
              </a:lnSpc>
              <a:spcBef>
                <a:spcPts val="0"/>
              </a:spcBef>
              <a:spcAft>
                <a:spcPts val="0"/>
              </a:spcAft>
              <a:defRPr>
                <a:latin typeface="+mn-lt"/>
                <a:ea typeface="+mn-ea"/>
                <a:cs typeface="+mn-cs"/>
                <a:sym typeface="+mn-lt"/>
              </a:defRPr>
            </a:lvl4pPr>
            <a:lvl5pPr>
              <a:lnSpc>
                <a:spcPct val="100000"/>
              </a:lnSpc>
              <a:spcBef>
                <a:spcPts val="0"/>
              </a:spcBef>
              <a:spcAft>
                <a:spcPts val="0"/>
              </a:spcAft>
              <a:defRPr>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16086"/>
            <a:ext cx="12192000" cy="6873240"/>
          </a:xfrm>
          <a:prstGeom prst="rect">
            <a:avLst/>
          </a:prstGeom>
        </p:spPr>
      </p:pic>
    </p:spTree>
    <p:extLst>
      <p:ext uri="{BB962C8B-B14F-4D97-AF65-F5344CB8AC3E}">
        <p14:creationId xmlns:p14="http://schemas.microsoft.com/office/powerpoint/2010/main" val="420417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5266"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7" name="Rectangle 6"/>
          <p:cNvSpPr/>
          <p:nvPr userDrawn="1"/>
        </p:nvSpPr>
        <p:spPr bwMode="white">
          <a:xfrm>
            <a:off x="1" y="-1309"/>
            <a:ext cx="4694400" cy="685930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8" name="Subtitle 2"/>
          <p:cNvSpPr>
            <a:spLocks noGrp="1"/>
          </p:cNvSpPr>
          <p:nvPr>
            <p:ph type="subTitle" idx="13" hasCustomPrompt="1"/>
          </p:nvPr>
        </p:nvSpPr>
        <p:spPr>
          <a:xfrm>
            <a:off x="609600" y="2158987"/>
            <a:ext cx="3744000" cy="541687"/>
          </a:xfrm>
          <a:prstGeom prst="rect">
            <a:avLst/>
          </a:prstGeom>
        </p:spPr>
        <p:txBody>
          <a:bodyPr>
            <a:noAutofit/>
          </a:bodyPr>
          <a:lstStyle>
            <a:lvl1pPr marL="0" indent="0" algn="l">
              <a:buNone/>
              <a:defRPr sz="1600">
                <a:solidFill>
                  <a:srgbClr val="2A3C50"/>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09600" y="1227048"/>
            <a:ext cx="3744000" cy="664797"/>
          </a:xfrm>
        </p:spPr>
        <p:txBody>
          <a:bodyPr anchor="t">
            <a:noAutofit/>
          </a:bodyPr>
          <a:lstStyle>
            <a:lvl1pPr>
              <a:defRPr sz="2400">
                <a:solidFill>
                  <a:srgbClr val="2A3C50"/>
                </a:solidFill>
                <a:latin typeface="+mj-lt"/>
                <a:ea typeface="+mj-ea"/>
                <a:cs typeface="+mj-cs"/>
                <a:sym typeface="+mj-lt"/>
              </a:defRPr>
            </a:lvl1pPr>
          </a:lstStyle>
          <a:p>
            <a:r>
              <a:rPr lang="en-US"/>
              <a:t>Click to add title</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7342265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D. Section header box">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6290"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2A3C50"/>
                </a:solidFill>
                <a:latin typeface="+mj-lt"/>
                <a:ea typeface="+mj-ea"/>
                <a:cs typeface="+mj-cs"/>
                <a:sym typeface="+mj-lt"/>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36518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7314"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Title 1"/>
          <p:cNvSpPr>
            <a:spLocks noGrp="1"/>
          </p:cNvSpPr>
          <p:nvPr>
            <p:ph type="title" hasCustomPrompt="1"/>
          </p:nvPr>
        </p:nvSpPr>
        <p:spPr bwMode="blackWhite">
          <a:xfrm>
            <a:off x="609600" y="3826800"/>
            <a:ext cx="10972800" cy="2041200"/>
          </a:xfrm>
        </p:spPr>
        <p:txBody>
          <a:bodyPr anchor="t">
            <a:noAutofit/>
          </a:bodyPr>
          <a:lstStyle>
            <a:lvl1pPr>
              <a:defRPr sz="5400">
                <a:solidFill>
                  <a:srgbClr val="2A3C50"/>
                </a:solidFill>
                <a:latin typeface="+mj-lt"/>
                <a:ea typeface="+mj-ea"/>
                <a:cs typeface="+mj-cs"/>
                <a:sym typeface="+mj-lt"/>
              </a:defRPr>
            </a:lvl1pPr>
          </a:lstStyle>
          <a:p>
            <a:r>
              <a:rPr lang="en-US"/>
              <a:t>Click to add section title</a:t>
            </a:r>
          </a:p>
        </p:txBody>
      </p:sp>
      <p:cxnSp>
        <p:nvCxnSpPr>
          <p:cNvPr id="10" name="Straight Connector 9"/>
          <p:cNvCxnSpPr/>
          <p:nvPr userDrawn="1"/>
        </p:nvCxnSpPr>
        <p:spPr bwMode="white">
          <a:xfrm>
            <a:off x="609600" y="3680016"/>
            <a:ext cx="11578987" cy="0"/>
          </a:xfrm>
          <a:prstGeom prst="line">
            <a:avLst/>
          </a:prstGeom>
          <a:ln w="19050"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4518625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833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5"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a:t>Click to add title</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8722572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362"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6529"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866624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0386"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9034272" cy="6858000"/>
          </a:xfrm>
          <a:custGeom>
            <a:avLst/>
            <a:gdLst>
              <a:gd name="connsiteX0" fmla="*/ 0 w 9034272"/>
              <a:gd name="connsiteY0" fmla="*/ 0 h 6858000"/>
              <a:gd name="connsiteX1" fmla="*/ 9034272 w 9034272"/>
              <a:gd name="connsiteY1" fmla="*/ 0 h 6858000"/>
              <a:gd name="connsiteX2" fmla="*/ 9034272 w 9034272"/>
              <a:gd name="connsiteY2" fmla="*/ 6858000 h 6858000"/>
              <a:gd name="connsiteX3" fmla="*/ 0 w 903427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34272" h="6858000">
                <a:moveTo>
                  <a:pt x="0" y="0"/>
                </a:moveTo>
                <a:lnTo>
                  <a:pt x="9034272" y="0"/>
                </a:lnTo>
                <a:lnTo>
                  <a:pt x="9034272" y="6858000"/>
                </a:lnTo>
                <a:lnTo>
                  <a:pt x="0" y="6858000"/>
                </a:lnTo>
                <a:close/>
              </a:path>
            </a:pathLst>
          </a:custGeom>
          <a:solidFill>
            <a:schemeClr val="bg1"/>
          </a:solidFill>
        </p:spPr>
      </p:pic>
      <p:pic>
        <p:nvPicPr>
          <p:cNvPr id="16" name="Picture 15"/>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8101584"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65766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141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chemeClr val="bg1"/>
                </a:solidFill>
                <a:latin typeface="+mj-lt"/>
                <a:ea typeface="+mj-ea"/>
                <a:cs typeface="+mj-cs"/>
                <a:sym typeface="+mj-lt"/>
              </a:defRPr>
            </a:lvl1pPr>
          </a:lstStyle>
          <a:p>
            <a:r>
              <a:rPr lang="en-US"/>
              <a:t>Click to add title</a:t>
            </a: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974870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243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Picture Placeholder 18"/>
          <p:cNvSpPr>
            <a:spLocks noGrp="1"/>
          </p:cNvSpPr>
          <p:nvPr>
            <p:ph type="pic" sz="quarter" idx="14" hasCustomPrompt="1"/>
          </p:nvPr>
        </p:nvSpPr>
        <p:spPr>
          <a:xfrm>
            <a:off x="6095999" y="0"/>
            <a:ext cx="6096000"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09600"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699383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345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2" name="Picture Placeholder 5"/>
          <p:cNvSpPr>
            <a:spLocks noGrp="1"/>
          </p:cNvSpPr>
          <p:nvPr>
            <p:ph type="pic" sz="quarter" idx="11" hasCustomPrompt="1"/>
          </p:nvPr>
        </p:nvSpPr>
        <p:spPr>
          <a:xfrm>
            <a:off x="7819544"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itle 1"/>
          <p:cNvSpPr>
            <a:spLocks noGrp="1"/>
          </p:cNvSpPr>
          <p:nvPr>
            <p:ph type="title" hasCustomPrompt="1"/>
          </p:nvPr>
        </p:nvSpPr>
        <p:spPr bwMode="black">
          <a:xfrm>
            <a:off x="609600" y="178560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962715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4482"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20" name="Title 2"/>
          <p:cNvSpPr>
            <a:spLocks noGrp="1"/>
          </p:cNvSpPr>
          <p:nvPr>
            <p:ph type="title" hasCustomPrompt="1"/>
          </p:nvPr>
        </p:nvSpPr>
        <p:spPr>
          <a:xfrm>
            <a:off x="609600" y="2764203"/>
            <a:ext cx="2478638" cy="1314311"/>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533327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5506"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5" name="Title 4"/>
          <p:cNvSpPr>
            <a:spLocks noGrp="1"/>
          </p:cNvSpPr>
          <p:nvPr>
            <p:ph type="title" hasCustomPrompt="1"/>
          </p:nvPr>
        </p:nvSpPr>
        <p:spPr>
          <a:xfrm>
            <a:off x="609600" y="2764203"/>
            <a:ext cx="2478638" cy="1314311"/>
          </a:xfrm>
        </p:spPr>
        <p:txBody>
          <a:bodyPr anchor="ctr" anchorCtr="0">
            <a:noAutofit/>
          </a:bodyPr>
          <a:lstStyle>
            <a:lvl1pPr>
              <a:defRPr>
                <a:solidFill>
                  <a:srgbClr val="FFFFFF"/>
                </a:solidFill>
                <a:latin typeface="+mj-lt"/>
                <a:ea typeface="+mj-ea"/>
                <a:cs typeface="+mj-cs"/>
                <a:sym typeface="+mj-lt"/>
              </a:defRPr>
            </a:lvl1pPr>
          </a:lstStyle>
          <a:p>
            <a:r>
              <a:rPr lang="en-US"/>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5905257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653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3" name="Picture 12"/>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1"/>
          </a:solidFill>
        </p:spPr>
      </p:pic>
      <p:sp>
        <p:nvSpPr>
          <p:cNvPr id="9" name="TextBox 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a:t>Click to add title</a:t>
            </a: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528704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7554"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9"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2762793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8578"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1"/>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4"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42257188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602"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9" name="Pentagon 8"/>
          <p:cNvSpPr/>
          <p:nvPr/>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6"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2602907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626"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1"/>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
        <p:nvSpPr>
          <p:cNvPr id="16"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37705723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165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20229095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267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TextBox 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300390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369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728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a:t>Click to add big statement text</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394568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6996C9"/>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4722"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985798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5746"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a:t>Click to add title</a:t>
            </a:r>
          </a:p>
        </p:txBody>
      </p:sp>
    </p:spTree>
    <p:extLst>
      <p:ext uri="{BB962C8B-B14F-4D97-AF65-F5344CB8AC3E}">
        <p14:creationId xmlns:p14="http://schemas.microsoft.com/office/powerpoint/2010/main" val="562614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6770"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Picture 11"/>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577934"/>
            <a:ext cx="29768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2A3C50"/>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613822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0.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7794"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1" name="TextBox 10"/>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797522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8818"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pic>
        <p:nvPicPr>
          <p:cNvPr id="8" name="Picture 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659661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p:cSld name="D. Disclaim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858090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9842"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pic>
        <p:nvPicPr>
          <p:cNvPr id="4" name="Picture 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 name="Rectangle 4"/>
          <p:cNvSpPr/>
          <p:nvPr userDrawn="1"/>
        </p:nvSpPr>
        <p:spPr>
          <a:xfrm>
            <a:off x="5021825" y="833259"/>
            <a:ext cx="6467441" cy="4985980"/>
          </a:xfrm>
          <a:prstGeom prst="rect">
            <a:avLst/>
          </a:prstGeom>
        </p:spPr>
        <p:txBody>
          <a:bodyPr wrap="square" lIns="0" tIns="0" rIns="0" bIns="0" anchor="ctr">
            <a:spAutoFit/>
          </a:bodyPr>
          <a:lstStyle/>
          <a:p>
            <a:pPr indent="0">
              <a:lnSpc>
                <a:spcPct val="100000"/>
              </a:lnSpc>
            </a:pPr>
            <a:r>
              <a:rPr lang="en-US" sz="900" b="0">
                <a:solidFill>
                  <a:schemeClr val="tx1"/>
                </a:solidFill>
                <a:latin typeface="+mn-lt"/>
                <a:ea typeface="+mn-ea"/>
                <a:cs typeface="+mn-cs"/>
                <a:sym typeface="+mn-lt"/>
              </a:rPr>
              <a:t>The services and materials provided by Boston Consulting Group (BCG) are subject to BCG's Standard Terms </a:t>
            </a:r>
            <a:br>
              <a:rPr lang="en-US" sz="900" b="0">
                <a:solidFill>
                  <a:schemeClr val="tx1"/>
                </a:solidFill>
                <a:latin typeface="+mn-lt"/>
                <a:ea typeface="+mn-ea"/>
                <a:cs typeface="+mn-cs"/>
                <a:sym typeface="+mn-lt"/>
              </a:rPr>
            </a:br>
            <a:r>
              <a:rPr lang="en-US" sz="900" b="0">
                <a:solidFill>
                  <a:schemeClr val="tx1"/>
                </a:solidFill>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to update these materials after the date hereof, notwithstanding that such information may become outdated or inaccurate.</a:t>
            </a:r>
          </a:p>
          <a:p>
            <a:pPr indent="0">
              <a:lnSpc>
                <a:spcPct val="100000"/>
              </a:lnSpc>
            </a:pPr>
            <a:r>
              <a:rPr lang="en-US" sz="900" b="0">
                <a:solidFill>
                  <a:schemeClr val="tx1"/>
                </a:solidFill>
                <a:latin typeface="+mn-lt"/>
                <a:ea typeface="+mn-ea"/>
                <a:cs typeface="+mn-cs"/>
                <a:sym typeface="+mn-lt"/>
              </a:rPr>
              <a:t> </a:t>
            </a:r>
          </a:p>
          <a:p>
            <a:pPr indent="0">
              <a:lnSpc>
                <a:spcPct val="100000"/>
              </a:lnSpc>
            </a:pPr>
            <a:r>
              <a:rPr lang="en-US" sz="900" b="0">
                <a:solidFill>
                  <a:schemeClr val="tx1"/>
                </a:solidFill>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a:solidFill>
                <a:schemeClr val="tx1"/>
              </a:solidFill>
              <a:latin typeface="+mn-lt"/>
              <a:ea typeface="+mn-ea"/>
              <a:cs typeface="+mn-cs"/>
              <a:sym typeface="+mn-lt"/>
            </a:endParaRPr>
          </a:p>
          <a:p>
            <a:pPr indent="0">
              <a:lnSpc>
                <a:spcPct val="100000"/>
              </a:lnSpc>
            </a:pPr>
            <a:r>
              <a:rPr lang="en-US" sz="900" b="0">
                <a:solidFill>
                  <a:schemeClr val="tx1"/>
                </a:solidFill>
                <a:latin typeface="+mn-lt"/>
                <a:ea typeface="+mn-ea"/>
                <a:cs typeface="+mn-cs"/>
                <a:sym typeface="+mn-lt"/>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6" name="Title 6"/>
          <p:cNvSpPr txBox="1">
            <a:spLocks/>
          </p:cNvSpPr>
          <p:nvPr userDrawn="1"/>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a:solidFill>
                  <a:schemeClr val="tx2"/>
                </a:solidFill>
                <a:latin typeface="+mj-lt"/>
                <a:ea typeface="+mj-ea"/>
                <a:cs typeface="+mj-cs"/>
                <a:sym typeface="+mn-lt"/>
              </a:rPr>
              <a:t>Disclaimer</a:t>
            </a:r>
          </a:p>
        </p:txBody>
      </p:sp>
      <p:cxnSp>
        <p:nvCxnSpPr>
          <p:cNvPr id="7" name="Straight Connector 6"/>
          <p:cNvCxnSpPr/>
          <p:nvPr userDrawn="1"/>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6069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0866"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1" name="Picture 10">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14851588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p:cSld name="D. Layout gu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2189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99" name="Picture 9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grpSp>
        <p:nvGrpSpPr>
          <p:cNvPr id="146" name="Group 145"/>
          <p:cNvGrpSpPr/>
          <p:nvPr userDrawn="1"/>
        </p:nvGrpSpPr>
        <p:grpSpPr>
          <a:xfrm>
            <a:off x="-600" y="-1"/>
            <a:ext cx="12193800" cy="6858001"/>
            <a:chOff x="-600" y="-1"/>
            <a:chExt cx="12193800" cy="6858001"/>
          </a:xfrm>
        </p:grpSpPr>
        <p:sp>
          <p:nvSpPr>
            <p:cNvPr id="147" name="Footnote example"/>
            <p:cNvSpPr txBox="1"/>
            <p:nvPr userDrawn="1"/>
          </p:nvSpPr>
          <p:spPr>
            <a:xfrm>
              <a:off x="3633262" y="6236027"/>
              <a:ext cx="7438598" cy="373949"/>
            </a:xfrm>
            <a:prstGeom prst="rect">
              <a:avLst/>
            </a:prstGeom>
            <a:noFill/>
          </p:spPr>
          <p:txBody>
            <a:bodyPr wrap="square" lIns="0" tIns="0" rIns="0" bIns="0" rtlCol="0" anchor="b">
              <a:noAutofit/>
            </a:bodyPr>
            <a:lstStyle/>
            <a:p>
              <a:pPr lvl="0">
                <a:lnSpc>
                  <a:spcPct val="90000"/>
                </a:lnSpc>
                <a:defRPr/>
              </a:pPr>
              <a:r>
                <a:rPr lang="en-US" sz="900">
                  <a:solidFill>
                    <a:schemeClr val="bg1">
                      <a:lumMod val="50000"/>
                    </a:schemeClr>
                  </a:solidFill>
                  <a:sym typeface="+mn-lt"/>
                </a:rPr>
                <a:t>1. xxxx  2. xxxx  3. xxxx</a:t>
              </a:r>
            </a:p>
            <a:p>
              <a:pPr lvl="0">
                <a:lnSpc>
                  <a:spcPct val="90000"/>
                </a:lnSpc>
                <a:defRPr/>
              </a:pPr>
              <a:r>
                <a:rPr lang="en-US" sz="900">
                  <a:solidFill>
                    <a:schemeClr val="bg1">
                      <a:lumMod val="50000"/>
                    </a:schemeClr>
                  </a:solidFill>
                  <a:sym typeface="+mn-lt"/>
                </a:rPr>
                <a:t>Note: List footnotes in numerical order. Footnote numbers are not bracketed. Use 9pt font. Do not put a period at the end of the note</a:t>
              </a:r>
            </a:p>
            <a:p>
              <a:pPr lvl="0">
                <a:lnSpc>
                  <a:spcPct val="90000"/>
                </a:lnSpc>
                <a:defRPr/>
              </a:pPr>
              <a:r>
                <a:rPr lang="en-US" sz="900">
                  <a:solidFill>
                    <a:schemeClr val="bg1">
                      <a:lumMod val="50000"/>
                    </a:schemeClr>
                  </a:solidFill>
                  <a:sym typeface="+mn-lt"/>
                </a:rPr>
                <a:t>Source: Include a source for every chart that you use. Separate sources with a semicolon; BCG-related sources go at the end</a:t>
              </a:r>
            </a:p>
          </p:txBody>
        </p:sp>
        <p:sp>
          <p:nvSpPr>
            <p:cNvPr id="148" name="Freeform 147"/>
            <p:cNvSpPr/>
            <p:nvPr/>
          </p:nvSpPr>
          <p:spPr>
            <a:xfrm>
              <a:off x="0" y="-1"/>
              <a:ext cx="12193200" cy="6858000"/>
            </a:xfrm>
            <a:custGeom>
              <a:avLst/>
              <a:gdLst>
                <a:gd name="connsiteX0" fmla="*/ 609600 w 12193200"/>
                <a:gd name="connsiteY0" fmla="*/ 365126 h 6858000"/>
                <a:gd name="connsiteX1" fmla="*/ 609600 w 12193200"/>
                <a:gd name="connsiteY1" fmla="*/ 6160598 h 6858000"/>
                <a:gd name="connsiteX2" fmla="*/ 11582400 w 12193200"/>
                <a:gd name="connsiteY2" fmla="*/ 6160598 h 6858000"/>
                <a:gd name="connsiteX3" fmla="*/ 11582400 w 12193200"/>
                <a:gd name="connsiteY3" fmla="*/ 365126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09600" y="365126"/>
                  </a:moveTo>
                  <a:lnTo>
                    <a:pt x="609600" y="6160598"/>
                  </a:lnTo>
                  <a:lnTo>
                    <a:pt x="11582400" y="6160598"/>
                  </a:lnTo>
                  <a:lnTo>
                    <a:pt x="11582400" y="365126"/>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schemeClr val="tx1"/>
                </a:solidFill>
                <a:latin typeface="+mn-lt"/>
                <a:ea typeface="+mn-ea"/>
                <a:cs typeface="+mn-cs"/>
                <a:sym typeface="+mn-lt"/>
              </a:endParaRPr>
            </a:p>
          </p:txBody>
        </p:sp>
        <p:cxnSp>
          <p:nvCxnSpPr>
            <p:cNvPr id="149" name="Straight Connector 148"/>
            <p:cNvCxnSpPr/>
            <p:nvPr/>
          </p:nvCxnSpPr>
          <p:spPr>
            <a:xfrm>
              <a:off x="-600" y="6444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600" y="92387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600" y="12032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00" y="148262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0" y="176199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00" y="204136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600" y="232074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00" y="287403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0" y="314795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00" y="3421878"/>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00" y="36957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600" y="396972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00" y="424364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600" y="451756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00" y="479148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0" y="5065404"/>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00" y="53393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600" y="561324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600" y="58871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600" y="616108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sp>
          <p:nvSpPr>
            <p:cNvPr id="169" name="Slide edges"/>
            <p:cNvSpPr>
              <a:spLocks/>
            </p:cNvSpPr>
            <p:nvPr userDrawn="1"/>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sym typeface="+mn-lt"/>
              </a:endParaRPr>
            </a:p>
          </p:txBody>
        </p:sp>
        <p:sp>
          <p:nvSpPr>
            <p:cNvPr id="170" name="Rectangle 34"/>
            <p:cNvSpPr>
              <a:spLocks noChangeArrowheads="1"/>
            </p:cNvSpPr>
            <p:nvPr userDrawn="1"/>
          </p:nvSpPr>
          <p:spPr bwMode="auto">
            <a:xfrm>
              <a:off x="688986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1" name="Rectangle 35"/>
            <p:cNvSpPr>
              <a:spLocks noChangeArrowheads="1"/>
            </p:cNvSpPr>
            <p:nvPr userDrawn="1"/>
          </p:nvSpPr>
          <p:spPr bwMode="auto">
            <a:xfrm>
              <a:off x="876663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2" name="Rectangle 36"/>
            <p:cNvSpPr>
              <a:spLocks noChangeArrowheads="1"/>
            </p:cNvSpPr>
            <p:nvPr userDrawn="1"/>
          </p:nvSpPr>
          <p:spPr bwMode="auto">
            <a:xfrm>
              <a:off x="782825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3" name="Rectangle 37"/>
            <p:cNvSpPr>
              <a:spLocks noChangeArrowheads="1"/>
            </p:cNvSpPr>
            <p:nvPr userDrawn="1"/>
          </p:nvSpPr>
          <p:spPr bwMode="auto">
            <a:xfrm>
              <a:off x="9705025"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4" name="Rectangle 38"/>
            <p:cNvSpPr>
              <a:spLocks noChangeArrowheads="1"/>
            </p:cNvSpPr>
            <p:nvPr userDrawn="1"/>
          </p:nvSpPr>
          <p:spPr bwMode="auto">
            <a:xfrm>
              <a:off x="1064341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5" name="Rectangle 39"/>
            <p:cNvSpPr>
              <a:spLocks noChangeArrowheads="1"/>
            </p:cNvSpPr>
            <p:nvPr userDrawn="1"/>
          </p:nvSpPr>
          <p:spPr bwMode="auto">
            <a:xfrm>
              <a:off x="595147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6" name="Rectangle 40"/>
            <p:cNvSpPr>
              <a:spLocks noChangeArrowheads="1"/>
            </p:cNvSpPr>
            <p:nvPr userDrawn="1"/>
          </p:nvSpPr>
          <p:spPr bwMode="auto">
            <a:xfrm>
              <a:off x="125954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7" name="Rectangle 41"/>
            <p:cNvSpPr>
              <a:spLocks noChangeArrowheads="1"/>
            </p:cNvSpPr>
            <p:nvPr userDrawn="1"/>
          </p:nvSpPr>
          <p:spPr bwMode="auto">
            <a:xfrm>
              <a:off x="2197933"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8" name="Rectangle 42"/>
            <p:cNvSpPr>
              <a:spLocks noChangeArrowheads="1"/>
            </p:cNvSpPr>
            <p:nvPr userDrawn="1"/>
          </p:nvSpPr>
          <p:spPr bwMode="auto">
            <a:xfrm>
              <a:off x="313631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79" name="Rectangle 43"/>
            <p:cNvSpPr>
              <a:spLocks noChangeArrowheads="1"/>
            </p:cNvSpPr>
            <p:nvPr userDrawn="1"/>
          </p:nvSpPr>
          <p:spPr bwMode="auto">
            <a:xfrm>
              <a:off x="407470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0" name="Rectangle 44"/>
            <p:cNvSpPr>
              <a:spLocks noChangeArrowheads="1"/>
            </p:cNvSpPr>
            <p:nvPr userDrawn="1"/>
          </p:nvSpPr>
          <p:spPr bwMode="auto">
            <a:xfrm>
              <a:off x="501309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1" name="Footnote measure"/>
            <p:cNvSpPr>
              <a:spLocks noChangeArrowheads="1"/>
            </p:cNvSpPr>
            <p:nvPr userDrawn="1"/>
          </p:nvSpPr>
          <p:spPr bwMode="auto">
            <a:xfrm>
              <a:off x="609600" y="6159600"/>
              <a:ext cx="10972800" cy="45037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2" name="Rectangle 5"/>
            <p:cNvSpPr>
              <a:spLocks noChangeArrowheads="1"/>
            </p:cNvSpPr>
            <p:nvPr userDrawn="1"/>
          </p:nvSpPr>
          <p:spPr bwMode="auto">
            <a:xfrm>
              <a:off x="2868480" y="5975122"/>
              <a:ext cx="193727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3" name="Rectangle 7"/>
            <p:cNvSpPr>
              <a:spLocks noChangeArrowheads="1"/>
            </p:cNvSpPr>
            <p:nvPr userDrawn="1"/>
          </p:nvSpPr>
          <p:spPr bwMode="auto">
            <a:xfrm>
              <a:off x="963898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4" name="Rectangle 9"/>
            <p:cNvSpPr>
              <a:spLocks noChangeArrowheads="1"/>
            </p:cNvSpPr>
            <p:nvPr userDrawn="1"/>
          </p:nvSpPr>
          <p:spPr bwMode="auto">
            <a:xfrm>
              <a:off x="737703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5" name="Rectangle 11"/>
            <p:cNvSpPr>
              <a:spLocks noChangeArrowheads="1"/>
            </p:cNvSpPr>
            <p:nvPr userDrawn="1"/>
          </p:nvSpPr>
          <p:spPr bwMode="auto">
            <a:xfrm>
              <a:off x="5124290" y="5975122"/>
              <a:ext cx="193420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6" name="Rectangle 13"/>
            <p:cNvSpPr>
              <a:spLocks noChangeArrowheads="1"/>
            </p:cNvSpPr>
            <p:nvPr userDrawn="1"/>
          </p:nvSpPr>
          <p:spPr bwMode="auto">
            <a:xfrm>
              <a:off x="609600" y="5975122"/>
              <a:ext cx="194035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7" name="Whitespace measure"/>
            <p:cNvSpPr>
              <a:spLocks noChangeArrowheads="1"/>
            </p:cNvSpPr>
            <p:nvPr userDrawn="1"/>
          </p:nvSpPr>
          <p:spPr bwMode="auto">
            <a:xfrm>
              <a:off x="609600" y="2041369"/>
              <a:ext cx="10972800" cy="55874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88" name="Live area"/>
            <p:cNvSpPr/>
            <p:nvPr userDrawn="1"/>
          </p:nvSpPr>
          <p:spPr>
            <a:xfrm>
              <a:off x="609600" y="2600115"/>
              <a:ext cx="10972800" cy="3560969"/>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sym typeface="+mn-lt"/>
              </a:endParaRPr>
            </a:p>
          </p:txBody>
        </p:sp>
        <p:cxnSp>
          <p:nvCxnSpPr>
            <p:cNvPr id="189" name="Straight Connector 188"/>
            <p:cNvCxnSpPr/>
            <p:nvPr/>
          </p:nvCxnSpPr>
          <p:spPr>
            <a:xfrm>
              <a:off x="-600" y="3651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600" y="260011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06661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24522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2914"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2" name="TextBox 1"/>
          <p:cNvSpPr txBox="1"/>
          <p:nvPr userDrawn="1"/>
        </p:nvSpPr>
        <p:spPr>
          <a:xfrm>
            <a:off x="630000" y="907198"/>
            <a:ext cx="3448800" cy="3493008"/>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latin typeface="+mn-lt"/>
              <a:ea typeface="+mn-ea"/>
              <a:cs typeface="+mn-cs"/>
              <a:sym typeface="+mn-lt"/>
            </a:endParaRPr>
          </a:p>
        </p:txBody>
      </p:sp>
      <p:sp>
        <p:nvSpPr>
          <p:cNvPr id="10" name="TextBox 1"/>
          <p:cNvSpPr txBox="1"/>
          <p:nvPr userDrawn="1"/>
        </p:nvSpPr>
        <p:spPr>
          <a:xfrm>
            <a:off x="862285" y="1115416"/>
            <a:ext cx="2983510" cy="881780"/>
          </a:xfrm>
          <a:prstGeom prst="rect">
            <a:avLst/>
          </a:prstGeom>
          <a:noFill/>
        </p:spPr>
        <p:txBody>
          <a:bodyPr wrap="none" rtlCol="0">
            <a:spAutoFit/>
          </a:bodyPr>
          <a:lstStyle/>
          <a:p>
            <a:pPr algn="ctr" fontAlgn="auto">
              <a:lnSpc>
                <a:spcPct val="95000"/>
              </a:lnSpc>
              <a:spcBef>
                <a:spcPts val="0"/>
              </a:spcBef>
              <a:spcAft>
                <a:spcPts val="0"/>
              </a:spcAft>
            </a:pPr>
            <a:r>
              <a:rPr lang="en-US" sz="5400" b="1">
                <a:solidFill>
                  <a:schemeClr val="bg1"/>
                </a:solidFill>
                <a:latin typeface="+mn-lt"/>
                <a:ea typeface="+mn-ea"/>
                <a:cs typeface="+mn-cs"/>
                <a:sym typeface="+mn-lt"/>
              </a:rPr>
              <a:t>Agenda</a:t>
            </a: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9263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1446854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3938"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183944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899193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4962"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chemeClr val="bg1"/>
                </a:solidFill>
                <a:latin typeface="+mn-lt"/>
                <a:ea typeface="+mn-ea"/>
                <a:cs typeface="+mn-cs"/>
                <a:sym typeface="+mn-lt"/>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149963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0986511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598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7" name="TextBox 16"/>
          <p:cNvSpPr txBox="1"/>
          <p:nvPr userDrawn="1"/>
        </p:nvSpPr>
        <p:spPr>
          <a:xfrm>
            <a:off x="609600" y="3207715"/>
            <a:ext cx="1922700"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471725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41308028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7010"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0" name="Rectangle 9"/>
          <p:cNvSpPr/>
          <p:nvPr userDrawn="1">
            <p:custDataLst>
              <p:tags r:id="rId4"/>
            </p:custDataLst>
          </p:nvPr>
        </p:nvSpPr>
        <p:spPr>
          <a:xfrm>
            <a:off x="2509482" y="4691187"/>
            <a:ext cx="1570152" cy="1468176"/>
          </a:xfrm>
          <a:prstGeom prst="rect">
            <a:avLst/>
          </a:prstGeom>
          <a:noFill/>
          <a:ln w="9525" cmpd="sng">
            <a:solidFill>
              <a:srgbClr val="A5C0DF"/>
            </a:solidFill>
            <a:prstDash val="solid"/>
            <a:miter lim="800000"/>
          </a:ln>
          <a:extLst>
            <a:ext uri="{909E8E84-426E-40DD-AFC4-6F175D3DCCD1}">
              <a14:hiddenFill xmlns:a14="http://schemas.microsoft.com/office/drawing/2010/main">
                <a:solidFill>
                  <a:srgbClr val="1F497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11" name="TextBox 10"/>
          <p:cNvSpPr txBox="1"/>
          <p:nvPr userDrawn="1"/>
        </p:nvSpPr>
        <p:spPr>
          <a:xfrm>
            <a:off x="630000" y="907197"/>
            <a:ext cx="3448800" cy="3493008"/>
          </a:xfrm>
          <a:prstGeom prst="rect">
            <a:avLst/>
          </a:prstGeom>
          <a:noFill/>
          <a:ln>
            <a:solidFill>
              <a:srgbClr val="A5C0DF"/>
            </a:solidFill>
          </a:ln>
        </p:spPr>
        <p:txBody>
          <a:bodyPr wrap="square" lIns="612000" tIns="468000" rIns="0" bIns="0" rtlCol="0" anchor="t">
            <a:spAutoFit/>
          </a:bodyPr>
          <a:lstStyle/>
          <a:p>
            <a:pPr>
              <a:lnSpc>
                <a:spcPct val="90000"/>
              </a:lnSpc>
              <a:spcAft>
                <a:spcPts val="600"/>
              </a:spcAft>
            </a:pPr>
            <a:endParaRPr lang="en-US" sz="5400">
              <a:solidFill>
                <a:schemeClr val="accent4"/>
              </a:solidFill>
              <a:latin typeface="+mn-lt"/>
              <a:ea typeface="+mn-ea"/>
              <a:cs typeface="+mn-cs"/>
              <a:sym typeface="+mn-lt"/>
            </a:endParaRPr>
          </a:p>
        </p:txBody>
      </p:sp>
      <p:sp>
        <p:nvSpPr>
          <p:cNvPr id="9" name="TextBox 1"/>
          <p:cNvSpPr txBox="1"/>
          <p:nvPr userDrawn="1"/>
        </p:nvSpPr>
        <p:spPr>
          <a:xfrm>
            <a:off x="862285" y="1115416"/>
            <a:ext cx="2983510"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b="1">
                <a:solidFill>
                  <a:srgbClr val="A5C0DF"/>
                </a:solidFill>
                <a:latin typeface="+mn-lt"/>
                <a:ea typeface="+mn-ea"/>
                <a:cs typeface="+mn-cs"/>
                <a:sym typeface="+mn-lt"/>
              </a:rPr>
              <a:t>Agenda</a:t>
            </a: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7013912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58603259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8034"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0" name="Rectangle 9"/>
          <p:cNvSpPr/>
          <p:nvPr userDrawn="1"/>
        </p:nvSpPr>
        <p:spPr>
          <a:xfrm>
            <a:off x="1285200" y="2667600"/>
            <a:ext cx="9619200" cy="3200400"/>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8000106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763884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9058"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rgbClr val="A5C0DF"/>
                </a:solidFill>
                <a:latin typeface="+mn-lt"/>
                <a:ea typeface="+mn-ea"/>
                <a:cs typeface="+mn-cs"/>
                <a:sym typeface="+mn-lt"/>
              </a:rPr>
              <a:t>Agenda</a:t>
            </a:r>
          </a:p>
        </p:txBody>
      </p:sp>
      <p:cxnSp>
        <p:nvCxnSpPr>
          <p:cNvPr id="9" name="Straight Connector 8"/>
          <p:cNvCxnSpPr/>
          <p:nvPr userDrawn="1"/>
        </p:nvCxnSpPr>
        <p:spPr bwMode="white">
          <a:xfrm>
            <a:off x="618898" y="1206000"/>
            <a:ext cx="11576304" cy="0"/>
          </a:xfrm>
          <a:prstGeom prst="line">
            <a:avLst/>
          </a:prstGeom>
          <a:ln w="9525"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7181040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371868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0082"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rgbClr val="6996C9">
                  <a:lumMod val="100000"/>
                </a:srgbClr>
              </a:solidFill>
              <a:latin typeface="+mn-lt"/>
              <a:ea typeface="+mn-ea"/>
              <a:cs typeface="+mn-cs"/>
              <a:sym typeface="+mn-lt"/>
            </a:endParaRPr>
          </a:p>
        </p:txBody>
      </p:sp>
      <p:sp>
        <p:nvSpPr>
          <p:cNvPr id="10" name="TextBox 9"/>
          <p:cNvSpPr txBox="1"/>
          <p:nvPr userDrawn="1"/>
        </p:nvSpPr>
        <p:spPr>
          <a:xfrm>
            <a:off x="609600" y="3262145"/>
            <a:ext cx="1554400" cy="332399"/>
          </a:xfrm>
          <a:prstGeom prst="rect">
            <a:avLst/>
          </a:prstGeom>
          <a:noFill/>
        </p:spPr>
        <p:txBody>
          <a:bodyPr wrap="square" lIns="0" tIns="0" rIns="0" bIns="0" rtlCol="0" anchor="t">
            <a:spAutoFit/>
          </a:bodyPr>
          <a:lstStyle/>
          <a:p>
            <a:pPr>
              <a:lnSpc>
                <a:spcPct val="90000"/>
              </a:lnSpc>
              <a:spcAft>
                <a:spcPts val="600"/>
              </a:spcAft>
            </a:pPr>
            <a:r>
              <a:rPr lang="en-US" sz="2400" b="1">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691484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294616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110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4" name="Picture 13"/>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612558"/>
            <a:ext cx="3205400" cy="1692515"/>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A5C0DF"/>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3301066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3154"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Date</a:t>
            </a:r>
          </a:p>
        </p:txBody>
      </p:sp>
      <p:sp>
        <p:nvSpPr>
          <p:cNvPr id="2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dirty="0"/>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pic>
        <p:nvPicPr>
          <p:cNvPr id="29" name="Picture 2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7142134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5.xml><?xml version="1.0" encoding="utf-8"?>
<p:sldLayout xmlns:a="http://schemas.openxmlformats.org/drawingml/2006/main" xmlns:r="http://schemas.openxmlformats.org/officeDocument/2006/relationships" xmlns:p="http://schemas.openxmlformats.org/presentationml/2006/main" type="obj" preserve="1">
  <p:cSld name="Mono-color White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3317119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4178"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093577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6.xml><?xml version="1.0" encoding="utf-8"?>
<p:sldLayout xmlns:a="http://schemas.openxmlformats.org/drawingml/2006/main" xmlns:r="http://schemas.openxmlformats.org/officeDocument/2006/relationships" xmlns:p="http://schemas.openxmlformats.org/presentationml/2006/main" type="secHead" preserve="1">
  <p:cSld name="Mono-color White_Section Header">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5202" name="think-cell Slide" r:id="rId5" imgW="286" imgH="286" progId="TCLayout.ActiveDocument.1">
                  <p:embed/>
                </p:oleObj>
              </mc:Choice>
              <mc:Fallback>
                <p:oleObj name="think-cell Slide" r:id="rId5" imgW="286" imgH="286"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5" name="Picture 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7780313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userDrawn="1">
  <p:cSld name="Mono-color White_Two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6226" name="think-cell Slide" r:id="rId5" imgW="286" imgH="286" progId="TCLayout.ActiveDocument.1">
                  <p:embed/>
                </p:oleObj>
              </mc:Choice>
              <mc:Fallback>
                <p:oleObj name="think-cell Slide" r:id="rId5" imgW="286" imgH="286"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dirty="0"/>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6708219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Mono-color White_Three Content">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7250" name="think-cell Slide" r:id="rId5" imgW="286" imgH="286" progId="TCLayout.ActiveDocument.1">
                  <p:embed/>
                </p:oleObj>
              </mc:Choice>
              <mc:Fallback>
                <p:oleObj name="think-cell Slide" r:id="rId5" imgW="286" imgH="286" progId="TCLayout.ActiveDocument.1">
                  <p:embed/>
                  <p:pic>
                    <p:nvPicPr>
                      <p:cNvPr id="12" name="Object 1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dirty="0"/>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3153295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userDrawn="1">
  <p:cSld name="Mono-color White_Comparison">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8274" name="think-cell Slide" r:id="rId5" imgW="286" imgH="286" progId="TCLayout.ActiveDocument.1">
                  <p:embed/>
                </p:oleObj>
              </mc:Choice>
              <mc:Fallback>
                <p:oleObj name="think-cell Slide" r:id="rId5" imgW="286" imgH="286" progId="TCLayout.ActiveDocument.1">
                  <p:embed/>
                  <p:pic>
                    <p:nvPicPr>
                      <p:cNvPr id="12" name="Object 1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dirty="0"/>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376769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userDrawn="1">
  <p:cSld name="Mono-color White_Title Only">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3885821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929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
        <p:nvSpPr>
          <p:cNvPr id="15"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dirty="0"/>
              <a:t>Click to edit Master title style</a:t>
            </a:r>
          </a:p>
        </p:txBody>
      </p:sp>
    </p:spTree>
    <p:extLst>
      <p:ext uri="{BB962C8B-B14F-4D97-AF65-F5344CB8AC3E}">
        <p14:creationId xmlns:p14="http://schemas.microsoft.com/office/powerpoint/2010/main" val="10361210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userDrawn="1">
  <p:cSld name="Mono-color White_Blank">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18868223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22"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accent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accent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9156166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userDrawn="1">
  <p:cSld name="Mono-color White_Content with Caption">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1346" name="think-cell Slide" r:id="rId5" imgW="286" imgH="286" progId="TCLayout.ActiveDocument.1">
                  <p:embed/>
                </p:oleObj>
              </mc:Choice>
              <mc:Fallback>
                <p:oleObj name="think-cell Slide" r:id="rId5" imgW="286" imgH="286" progId="TCLayout.ActiveDocument.1">
                  <p:embed/>
                  <p:pic>
                    <p:nvPicPr>
                      <p:cNvPr id="15" name="Object 1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9" name="Picture 1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dirty="0"/>
              <a:t>Click to edit Master title style</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146866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3.xml><?xml version="1.0" encoding="utf-8"?>
<p:sldLayout xmlns:a="http://schemas.openxmlformats.org/drawingml/2006/main" xmlns:r="http://schemas.openxmlformats.org/officeDocument/2006/relationships" xmlns:p="http://schemas.openxmlformats.org/presentationml/2006/main" preserve="1" userDrawn="1">
  <p:cSld name="Mono-color White_Picture with Caption">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2370" name="think-cell Slide" r:id="rId5" imgW="286" imgH="286" progId="TCLayout.ActiveDocument.1">
                  <p:embed/>
                </p:oleObj>
              </mc:Choice>
              <mc:Fallback>
                <p:oleObj name="think-cell Slide" r:id="rId5" imgW="286" imgH="286" progId="TCLayout.ActiveDocument.1">
                  <p:embed/>
                  <p:pic>
                    <p:nvPicPr>
                      <p:cNvPr id="10" name="Object 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5" name="Picture 1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dirty="0"/>
              <a:t>Click to edit Master title style</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27019807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4.xml><?xml version="1.0" encoding="utf-8"?>
<p:sldLayout xmlns:a="http://schemas.openxmlformats.org/drawingml/2006/main" xmlns:r="http://schemas.openxmlformats.org/officeDocument/2006/relationships" xmlns:p="http://schemas.openxmlformats.org/presentationml/2006/main" showMasterSp="0" preserve="1" userDrawn="1">
  <p:cSld name="Mono-color Pale Gold_Title Slide">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3394"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dirty="0"/>
              <a:t>Title in Title Case</a:t>
            </a:r>
          </a:p>
        </p:txBody>
      </p:sp>
      <p:pic>
        <p:nvPicPr>
          <p:cNvPr id="25" name="Picture 24">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27790760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5.xml><?xml version="1.0" encoding="utf-8"?>
<p:sldLayout xmlns:a="http://schemas.openxmlformats.org/drawingml/2006/main" xmlns:r="http://schemas.openxmlformats.org/officeDocument/2006/relationships" xmlns:p="http://schemas.openxmlformats.org/presentationml/2006/main" type="obj" preserve="1">
  <p:cSld name="Mono-color Pale Gold_Title and Content">
    <p:bg>
      <p:bgPr>
        <a:solidFill>
          <a:srgbClr val="FFDAA2"/>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4418"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7984865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6.xml><?xml version="1.0" encoding="utf-8"?>
<p:sldLayout xmlns:a="http://schemas.openxmlformats.org/drawingml/2006/main" xmlns:r="http://schemas.openxmlformats.org/officeDocument/2006/relationships" xmlns:p="http://schemas.openxmlformats.org/presentationml/2006/main" type="secHead" preserve="1">
  <p:cSld name="Mono-color Pale Gold_Section Header">
    <p:bg>
      <p:bgPr>
        <a:solidFill>
          <a:srgbClr val="FFDA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6"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8199370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userDrawn="1">
  <p:cSld name="Mono-color Pale Gold_Two Content">
    <p:bg>
      <p:bgPr>
        <a:solidFill>
          <a:srgbClr val="FFDAA2"/>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5442"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dirty="0"/>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1"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5626453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8.xml><?xml version="1.0" encoding="utf-8"?>
<p:sldLayout xmlns:a="http://schemas.openxmlformats.org/drawingml/2006/main" xmlns:r="http://schemas.openxmlformats.org/officeDocument/2006/relationships" xmlns:p="http://schemas.openxmlformats.org/presentationml/2006/main" preserve="1" userDrawn="1">
  <p:cSld name="Mono-color Pale Gold_Three Content">
    <p:bg>
      <p:bgPr>
        <a:solidFill>
          <a:srgbClr val="FFDAA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6466"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dirty="0"/>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28819232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Mono-color Pale Gold_Comparison">
    <p:bg>
      <p:bgPr>
        <a:solidFill>
          <a:srgbClr val="FFDAA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7490"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dirty="0"/>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24249998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Mono-color Pale Gold_Title Only">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639250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851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solidFill>
                  <a:srgbClr val="2A3C50"/>
                </a:solidFill>
                <a:latin typeface="+mj-lt"/>
                <a:ea typeface="+mj-ea"/>
                <a:cs typeface="+mj-cs"/>
                <a:sym typeface="+mj-lt"/>
              </a:defRPr>
            </a:lvl1pPr>
          </a:lstStyle>
          <a:p>
            <a:r>
              <a:rPr lang="en-US" dirty="0"/>
              <a:t>Click to add title</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9568159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userDrawn="1">
  <p:cSld name="Mono-color Pale Gold_Blank">
    <p:bg>
      <p:bgPr>
        <a:solidFill>
          <a:srgbClr val="FFDAA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953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29255102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preserve="1" userDrawn="1">
  <p:cSld name="Mono-color Pale Gold_Content with Caption">
    <p:bg>
      <p:bgPr>
        <a:solidFill>
          <a:srgbClr val="FFDAA2"/>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0562"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dirty="0"/>
              <a:t>Click to edit Master title style</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9"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29084508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preserve="1" userDrawn="1">
  <p:cSld name="Mono-color Pale Gold_Picture with Caption">
    <p:bg>
      <p:bgPr>
        <a:solidFill>
          <a:srgbClr val="FFDAA2"/>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1586"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dirty="0"/>
              <a:t>Click to edit Master title style</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34005842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showMasterSp="0" preserve="1" userDrawn="1">
  <p:cSld name="Mono-color Gold_Title Slide">
    <p:bg>
      <p:bgPr>
        <a:solidFill>
          <a:schemeClr val="accent3"/>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2610"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dirty="0"/>
              <a:t>Title in Title Case</a:t>
            </a:r>
          </a:p>
        </p:txBody>
      </p:sp>
      <p:pic>
        <p:nvPicPr>
          <p:cNvPr id="9" name="Picture 8">
            <a:extLst>
              <a:ext uri="{FF2B5EF4-FFF2-40B4-BE49-F238E27FC236}">
                <a16:creationId xmlns:a16="http://schemas.microsoft.com/office/drawing/2014/main" id="{13FD4194-852C-DF42-8F80-863269456E2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rgbClr val="FBAD22"/>
          </a:solidFill>
        </p:spPr>
      </p:pic>
    </p:spTree>
    <p:extLst>
      <p:ext uri="{BB962C8B-B14F-4D97-AF65-F5344CB8AC3E}">
        <p14:creationId xmlns:p14="http://schemas.microsoft.com/office/powerpoint/2010/main" val="4281812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 preserve="1">
  <p:cSld name="Mono-color Gold_Title and Content">
    <p:bg>
      <p:bgPr>
        <a:solidFill>
          <a:schemeClr val="accent3"/>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3634"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3"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20431826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secHead" preserve="1">
  <p:cSld name="Mono-color Gold_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0"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1"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25841471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userDrawn="1">
  <p:cSld name="Mono-color Gold_Two Content">
    <p:bg>
      <p:bgPr>
        <a:solidFill>
          <a:schemeClr val="accent3"/>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4658"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dirty="0"/>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20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8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41775531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userDrawn="1">
  <p:cSld name="Mono-color Gold_Three Content">
    <p:bg>
      <p:bgPr>
        <a:solidFill>
          <a:schemeClr val="accent3"/>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568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lvl1pPr>
          </a:lstStyle>
          <a:p>
            <a:r>
              <a:rPr lang="en-US" dirty="0"/>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Font typeface="Arial" panose="020B0604020202020204" pitchFamily="34" charset="0"/>
              <a:buChar char="•"/>
              <a:defRPr sz="2200" b="0">
                <a:solidFill>
                  <a:schemeClr val="tx2"/>
                </a:solidFill>
              </a:defRPr>
            </a:lvl1pPr>
            <a:lvl2pPr marL="512064" indent="-228600">
              <a:lnSpc>
                <a:spcPct val="90000"/>
              </a:lnSpc>
              <a:spcBef>
                <a:spcPts val="500"/>
              </a:spcBef>
              <a:spcAft>
                <a:spcPts val="0"/>
              </a:spcAft>
              <a:defRPr sz="2000" b="0">
                <a:solidFill>
                  <a:schemeClr val="tx2"/>
                </a:solidFill>
              </a:defRPr>
            </a:lvl2pPr>
            <a:lvl3pPr marL="749808" indent="-173736">
              <a:lnSpc>
                <a:spcPct val="90000"/>
              </a:lnSpc>
              <a:spcBef>
                <a:spcPts val="500"/>
              </a:spcBef>
              <a:spcAft>
                <a:spcPts val="0"/>
              </a:spcAft>
              <a:buFont typeface="Arial" panose="020B0604020202020204" pitchFamily="34" charset="0"/>
              <a:buChar char="•"/>
              <a:defRPr sz="1800" b="0">
                <a:solidFill>
                  <a:schemeClr val="tx2"/>
                </a:solidFill>
              </a:defRPr>
            </a:lvl3pPr>
            <a:lvl4pPr marL="1033272" indent="-155448">
              <a:lnSpc>
                <a:spcPct val="90000"/>
              </a:lnSpc>
              <a:spcBef>
                <a:spcPts val="500"/>
              </a:spcBef>
              <a:spcAft>
                <a:spcPts val="0"/>
              </a:spcAft>
              <a:buFont typeface="Arial" panose="020B0604020202020204" pitchFamily="34" charset="0"/>
              <a:buChar char="•"/>
              <a:defRPr sz="1600" b="0">
                <a:solidFill>
                  <a:schemeClr val="tx2"/>
                </a:solidFill>
              </a:defRPr>
            </a:lvl4pPr>
            <a:lvl5pPr marL="1197864" indent="-164592">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15" name="TextBox 14">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18912391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userDrawn="1">
  <p:cSld name="Mono-color Gold_Title only">
    <p:bg>
      <p:bgPr>
        <a:solidFill>
          <a:schemeClr val="accent3"/>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171700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6706"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1706594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userDrawn="1">
  <p:cSld name="Mono-color Gold_Blank">
    <p:bg>
      <p:bgPr>
        <a:solidFill>
          <a:schemeClr val="accent3"/>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34556896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773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0"/>
            <a:ext cx="1482051" cy="138499"/>
          </a:xfrm>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4550570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Mono-color Gold_Comparison">
    <p:bg>
      <p:bgPr>
        <a:solidFill>
          <a:schemeClr val="accent3"/>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8754"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lvl1pPr>
          </a:lstStyle>
          <a:p>
            <a:r>
              <a:rPr lang="en-US" dirty="0"/>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Font typeface="Arial" panose="020B0604020202020204" pitchFamily="34" charset="0"/>
              <a:buChar char="•"/>
              <a:defRPr sz="2200" b="0">
                <a:solidFill>
                  <a:schemeClr val="tx2"/>
                </a:solidFill>
              </a:defRPr>
            </a:lvl1pPr>
            <a:lvl2pPr marL="576072" indent="-228600">
              <a:lnSpc>
                <a:spcPct val="90000"/>
              </a:lnSpc>
              <a:spcBef>
                <a:spcPts val="500"/>
              </a:spcBef>
              <a:spcAft>
                <a:spcPts val="0"/>
              </a:spcAft>
              <a:defRPr sz="20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4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653075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2.xml><?xml version="1.0" encoding="utf-8"?>
<p:sldLayout xmlns:a="http://schemas.openxmlformats.org/drawingml/2006/main" xmlns:r="http://schemas.openxmlformats.org/officeDocument/2006/relationships" xmlns:p="http://schemas.openxmlformats.org/presentationml/2006/main" preserve="1" userDrawn="1">
  <p:cSld name="Mono-color Gold_Content with Caption">
    <p:bg>
      <p:bgPr>
        <a:solidFill>
          <a:schemeClr val="accent3"/>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9778"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Font typeface="Arial" panose="020B0604020202020204" pitchFamily="34" charset="0"/>
              <a:buChar char="•"/>
              <a:defRPr sz="2400" b="0">
                <a:solidFill>
                  <a:schemeClr val="tx2"/>
                </a:solidFill>
              </a:defRPr>
            </a:lvl1pPr>
            <a:lvl2pPr marL="576072" indent="-228600">
              <a:lnSpc>
                <a:spcPct val="90000"/>
              </a:lnSpc>
              <a:spcBef>
                <a:spcPts val="500"/>
              </a:spcBef>
              <a:spcAft>
                <a:spcPts val="0"/>
              </a:spcAft>
              <a:defRPr sz="2200" b="0">
                <a:solidFill>
                  <a:schemeClr val="tx2"/>
                </a:solidFill>
              </a:defRPr>
            </a:lvl2pPr>
            <a:lvl3pPr marL="969264" indent="-173736">
              <a:lnSpc>
                <a:spcPct val="90000"/>
              </a:lnSpc>
              <a:spcBef>
                <a:spcPts val="500"/>
              </a:spcBef>
              <a:spcAft>
                <a:spcPts val="0"/>
              </a:spcAft>
              <a:buFont typeface="Arial" panose="020B0604020202020204" pitchFamily="34" charset="0"/>
              <a:buChar char="•"/>
              <a:defRPr sz="1800" b="0">
                <a:solidFill>
                  <a:schemeClr val="tx2"/>
                </a:solidFill>
              </a:defRPr>
            </a:lvl3pPr>
            <a:lvl4pPr marL="1426464" indent="-164592">
              <a:lnSpc>
                <a:spcPct val="90000"/>
              </a:lnSpc>
              <a:spcBef>
                <a:spcPts val="500"/>
              </a:spcBef>
              <a:spcAft>
                <a:spcPts val="0"/>
              </a:spcAft>
              <a:buFont typeface="Arial" panose="020B0604020202020204" pitchFamily="34" charset="0"/>
              <a:buChar char="•"/>
              <a:defRPr sz="1600" b="0">
                <a:solidFill>
                  <a:schemeClr val="tx2"/>
                </a:solidFill>
              </a:defRPr>
            </a:lvl4pPr>
            <a:lvl5pPr marL="1892808" indent="-173736">
              <a:lnSpc>
                <a:spcPct val="90000"/>
              </a:lnSpc>
              <a:spcBef>
                <a:spcPts val="500"/>
              </a:spcBef>
              <a:spcAft>
                <a:spcPts val="0"/>
              </a:spcAft>
              <a:buFont typeface="Arial" panose="020B0604020202020204" pitchFamily="34" charset="0"/>
              <a:buChar char="•"/>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lvl1pPr>
          </a:lstStyle>
          <a:p>
            <a:r>
              <a:rPr lang="en-US" dirty="0"/>
              <a:t>Click to edit Master title style</a:t>
            </a:r>
          </a:p>
        </p:txBody>
      </p:sp>
      <p:sp>
        <p:nvSpPr>
          <p:cNvPr id="9" name="TextBox 8"/>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1"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2"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25762744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3.xml><?xml version="1.0" encoding="utf-8"?>
<p:sldLayout xmlns:a="http://schemas.openxmlformats.org/drawingml/2006/main" xmlns:r="http://schemas.openxmlformats.org/officeDocument/2006/relationships" xmlns:p="http://schemas.openxmlformats.org/presentationml/2006/main" preserve="1" userDrawn="1">
  <p:cSld name="Mono-color Gold_Picture with Caption">
    <p:bg>
      <p:bgPr>
        <a:solidFill>
          <a:schemeClr val="accent3"/>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802"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lvl1pPr>
          </a:lstStyle>
          <a:p>
            <a:r>
              <a:rPr lang="en-US" dirty="0"/>
              <a:t>Click to edit Master title style</a:t>
            </a:r>
          </a:p>
        </p:txBody>
      </p:sp>
      <p:sp>
        <p:nvSpPr>
          <p:cNvPr id="8" name="TextBox 7"/>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27014161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4.xml><?xml version="1.0" encoding="utf-8"?>
<p:sldLayout xmlns:a="http://schemas.openxmlformats.org/drawingml/2006/main" xmlns:r="http://schemas.openxmlformats.org/officeDocument/2006/relationships" xmlns:p="http://schemas.openxmlformats.org/presentationml/2006/main" showMasterSp="0" preserve="1" userDrawn="1">
  <p:cSld name="Mono-color Blue_Title Slide">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426149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1826"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bg1"/>
                </a:solidFill>
                <a:latin typeface="+mj-lt"/>
                <a:ea typeface="+mj-ea"/>
                <a:cs typeface="+mj-cs"/>
                <a:sym typeface="+mj-lt"/>
              </a:defRPr>
            </a:lvl1pPr>
          </a:lstStyle>
          <a:p>
            <a:r>
              <a:rPr lang="en-US" dirty="0"/>
              <a:t>Title in Title Case</a:t>
            </a:r>
          </a:p>
        </p:txBody>
      </p:sp>
      <p:pic>
        <p:nvPicPr>
          <p:cNvPr id="8" name="Picture 7">
            <a:extLst>
              <a:ext uri="{FF2B5EF4-FFF2-40B4-BE49-F238E27FC236}">
                <a16:creationId xmlns:a16="http://schemas.microsoft.com/office/drawing/2014/main" id="{066FF4B8-010A-B047-A4A2-CECC568B8DA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accent1"/>
          </a:solidFill>
        </p:spPr>
      </p:pic>
    </p:spTree>
    <p:extLst>
      <p:ext uri="{BB962C8B-B14F-4D97-AF65-F5344CB8AC3E}">
        <p14:creationId xmlns:p14="http://schemas.microsoft.com/office/powerpoint/2010/main" val="1003845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5.xml><?xml version="1.0" encoding="utf-8"?>
<p:sldLayout xmlns:a="http://schemas.openxmlformats.org/drawingml/2006/main" xmlns:r="http://schemas.openxmlformats.org/officeDocument/2006/relationships" xmlns:p="http://schemas.openxmlformats.org/presentationml/2006/main" type="obj" preserve="1">
  <p:cSld name="Mono-color Blue_Title and Content">
    <p:bg>
      <p:bgPr>
        <a:solidFill>
          <a:schemeClr val="accent1"/>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extLst>
              <p:ext uri="{D42A27DB-BD31-4B8C-83A1-F6EECF244321}">
                <p14:modId xmlns:p14="http://schemas.microsoft.com/office/powerpoint/2010/main" val="25346708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2850"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7" name="TextBox 6"/>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17132628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6.xml><?xml version="1.0" encoding="utf-8"?>
<p:sldLayout xmlns:a="http://schemas.openxmlformats.org/drawingml/2006/main" xmlns:r="http://schemas.openxmlformats.org/officeDocument/2006/relationships" xmlns:p="http://schemas.openxmlformats.org/presentationml/2006/main" type="secHead" preserve="1">
  <p:cSld name="Mono-color Blue_Section Header">
    <p:bg>
      <p:bgPr>
        <a:solidFill>
          <a:schemeClr val="accent1"/>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3"/>
            </p:custDataLst>
            <p:extLst>
              <p:ext uri="{D42A27DB-BD31-4B8C-83A1-F6EECF244321}">
                <p14:modId xmlns:p14="http://schemas.microsoft.com/office/powerpoint/2010/main" val="3663584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3874" name="think-cell Slide" r:id="rId6" imgW="286" imgH="286" progId="TCLayout.ActiveDocument.1">
                  <p:embed/>
                </p:oleObj>
              </mc:Choice>
              <mc:Fallback>
                <p:oleObj name="think-cell Slide" r:id="rId6" imgW="286" imgH="286"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25382666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userDrawn="1">
  <p:cSld name="Mono-color Blue_Two Content">
    <p:bg>
      <p:bgPr>
        <a:solidFill>
          <a:schemeClr val="accent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extLst>
              <p:ext uri="{D42A27DB-BD31-4B8C-83A1-F6EECF244321}">
                <p14:modId xmlns:p14="http://schemas.microsoft.com/office/powerpoint/2010/main" val="31748332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4898"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chemeClr val="bg1"/>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2022670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userDrawn="1">
  <p:cSld name="Mono-color Blue_Three Content">
    <p:bg>
      <p:bgPr>
        <a:solidFill>
          <a:schemeClr val="accent1"/>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592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chemeClr val="bg1"/>
                </a:solidFill>
              </a:defRPr>
            </a:lvl1pPr>
          </a:lstStyle>
          <a:p>
            <a:r>
              <a:rPr lang="en-US" dirty="0"/>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15" name="TextBox 14">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10337028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userDrawn="1">
  <p:cSld name="Mono-color Blue_Comparison">
    <p:bg>
      <p:bgPr>
        <a:solidFill>
          <a:schemeClr val="accent1"/>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6946"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solidFill>
                  <a:schemeClr val="bg1"/>
                </a:solidFill>
              </a:defRPr>
            </a:lvl1pPr>
          </a:lstStyle>
          <a:p>
            <a:r>
              <a:rPr lang="en-US" dirty="0"/>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37954119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userDrawn="1">
  <p:cSld name="Mono-color Blue_Title only">
    <p:bg>
      <p:bgPr>
        <a:solidFill>
          <a:schemeClr val="accent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1115610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7970"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35793128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preserve="1" userDrawn="1">
  <p:cSld name="Mono-color Blue_Blank">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8994"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0"/>
            <a:ext cx="1482051" cy="138499"/>
          </a:xfrm>
        </p:spPr>
        <p:txBody>
          <a:bodyPr/>
          <a:lstStyle>
            <a:lvl1pPr>
              <a:defRPr>
                <a:solidFill>
                  <a:schemeClr val="bg1"/>
                </a:solidFill>
              </a:defRPr>
            </a:lvl1pPr>
          </a:lstStyle>
          <a:p>
            <a:endParaRPr lang="en-US"/>
          </a:p>
        </p:txBody>
      </p:sp>
      <p:sp>
        <p:nvSpPr>
          <p:cNvPr id="6" name="TextBox 5"/>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3499660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Mono-color Blue_Content with Caption">
    <p:bg>
      <p:bgPr>
        <a:solidFill>
          <a:schemeClr val="accent1"/>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0018"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solidFill>
                  <a:schemeClr val="bg1"/>
                </a:solidFill>
              </a:defRPr>
            </a:lvl1pPr>
          </a:lstStyle>
          <a:p>
            <a:r>
              <a:rPr lang="en-US" dirty="0"/>
              <a:t>Click to edit Master title style</a:t>
            </a:r>
          </a:p>
        </p:txBody>
      </p:sp>
      <p:sp>
        <p:nvSpPr>
          <p:cNvPr id="9" name="TextBox 8"/>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41017719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userDrawn="1">
  <p:cSld name="Mono-color Blue_Picture with Caption">
    <p:bg>
      <p:bgPr>
        <a:solidFill>
          <a:schemeClr val="accent1"/>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042"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solidFill>
                  <a:schemeClr val="bg1"/>
                </a:solidFill>
              </a:defRPr>
            </a:lvl1pPr>
          </a:lstStyle>
          <a:p>
            <a:r>
              <a:rPr lang="en-US" dirty="0"/>
              <a:t>Click to edit Master title style</a:t>
            </a:r>
          </a:p>
        </p:txBody>
      </p:sp>
      <p:sp>
        <p:nvSpPr>
          <p:cNvPr id="8" name="TextBox 7"/>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bg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bg1"/>
              </a:solidFill>
              <a:effectLst/>
              <a:uLnTx/>
              <a:uFillTx/>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bg1"/>
                </a:solidFill>
                <a:latin typeface="+mn-lt"/>
                <a:ea typeface="+mn-ea"/>
                <a:cs typeface="+mn-cs"/>
                <a:sym typeface="+mn-lt"/>
              </a:defRPr>
            </a:lvl1pPr>
          </a:lstStyle>
          <a:p>
            <a:endParaRPr lang="en-US" dirty="0"/>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bg1"/>
                </a:solidFill>
              </a:defRPr>
            </a:lvl1pPr>
          </a:lstStyle>
          <a:p>
            <a:endParaRPr lang="en-US" dirty="0"/>
          </a:p>
        </p:txBody>
      </p:sp>
    </p:spTree>
    <p:extLst>
      <p:ext uri="{BB962C8B-B14F-4D97-AF65-F5344CB8AC3E}">
        <p14:creationId xmlns:p14="http://schemas.microsoft.com/office/powerpoint/2010/main" val="306385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preserve="1" userDrawn="1">
  <p:cSld name="Mono-color Navy Blue_Title Slide">
    <p:bg>
      <p:bgPr>
        <a:solidFill>
          <a:schemeClr val="tx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455143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2066"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6" name="Subtitle 2"/>
          <p:cNvSpPr>
            <a:spLocks noGrp="1"/>
          </p:cNvSpPr>
          <p:nvPr>
            <p:ph type="subTitle" idx="1" hasCustomPrompt="1"/>
          </p:nvPr>
        </p:nvSpPr>
        <p:spPr bwMode="white">
          <a:xfrm>
            <a:off x="609600" y="3190559"/>
            <a:ext cx="9601200" cy="1655761"/>
          </a:xfrm>
          <a:prstGeom prst="rect">
            <a:avLst/>
          </a:prstGeom>
        </p:spPr>
        <p:txBody>
          <a:bodyPr anchor="t"/>
          <a:lstStyle>
            <a:lvl1pPr marL="0" indent="0" algn="l">
              <a:lnSpc>
                <a:spcPct val="110000"/>
              </a:lnSpc>
              <a:buNone/>
              <a:defRPr sz="2200" baseline="0">
                <a:solidFill>
                  <a:schemeClr val="bg1"/>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2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rgbClr val="FFDAA2"/>
                </a:solidFill>
                <a:latin typeface="+mj-lt"/>
                <a:ea typeface="+mj-ea"/>
                <a:cs typeface="+mj-cs"/>
                <a:sym typeface="+mj-lt"/>
              </a:defRPr>
            </a:lvl1pPr>
          </a:lstStyle>
          <a:p>
            <a:r>
              <a:rPr lang="en-US" dirty="0"/>
              <a:t>Title in Title Case</a:t>
            </a:r>
          </a:p>
        </p:txBody>
      </p:sp>
      <p:pic>
        <p:nvPicPr>
          <p:cNvPr id="7" name="Picture 6">
            <a:extLst>
              <a:ext uri="{FF2B5EF4-FFF2-40B4-BE49-F238E27FC236}">
                <a16:creationId xmlns:a16="http://schemas.microsoft.com/office/drawing/2014/main" id="{BB3911AA-67E0-5A46-8543-9FB39D2A2C4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rgbClr val="2A3C50"/>
          </a:solidFill>
        </p:spPr>
      </p:pic>
    </p:spTree>
    <p:extLst>
      <p:ext uri="{BB962C8B-B14F-4D97-AF65-F5344CB8AC3E}">
        <p14:creationId xmlns:p14="http://schemas.microsoft.com/office/powerpoint/2010/main" val="2530432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type="obj" preserve="1">
  <p:cSld name="Mono-color Navy Blue_Title and Content">
    <p:bg>
      <p:bgPr>
        <a:solidFill>
          <a:schemeClr val="tx2"/>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3"/>
            </p:custDataLst>
            <p:extLst>
              <p:ext uri="{D42A27DB-BD31-4B8C-83A1-F6EECF244321}">
                <p14:modId xmlns:p14="http://schemas.microsoft.com/office/powerpoint/2010/main" val="42622366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3090" name="think-cell Slide" r:id="rId6" imgW="286" imgH="286" progId="TCLayout.ActiveDocument.1">
                  <p:embed/>
                </p:oleObj>
              </mc:Choice>
              <mc:Fallback>
                <p:oleObj name="think-cell Slide" r:id="rId6" imgW="286" imgH="28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lvl1pPr>
              <a:defRPr sz="3600">
                <a:solidFill>
                  <a:srgbClr val="FFDAA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35407149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type="secHead" preserve="1">
  <p:cSld name="Mono-color Navy Blue_Section Header">
    <p:bg>
      <p:bgPr>
        <a:solidFill>
          <a:schemeClr val="tx2"/>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3"/>
            </p:custDataLst>
            <p:extLst>
              <p:ext uri="{D42A27DB-BD31-4B8C-83A1-F6EECF244321}">
                <p14:modId xmlns:p14="http://schemas.microsoft.com/office/powerpoint/2010/main" val="1619747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4114" name="think-cell Slide" r:id="rId6" imgW="286" imgH="286" progId="TCLayout.ActiveDocument.1">
                  <p:embed/>
                </p:oleObj>
              </mc:Choice>
              <mc:Fallback>
                <p:oleObj name="think-cell Slide" r:id="rId6" imgW="286" imgH="286" progId="TCLayout.ActiveDocument.1">
                  <p:embed/>
                  <p:pic>
                    <p:nvPicPr>
                      <p:cNvPr id="8" name="Object 7"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solidFill>
                  <a:srgbClr val="FFDAA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9"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0"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28373397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preserve="1" userDrawn="1">
  <p:cSld name="Mono-color Navy Blue_Two Content">
    <p:bg>
      <p:bgPr>
        <a:solidFill>
          <a:schemeClr val="tx2"/>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
            </p:custDataLst>
            <p:extLst>
              <p:ext uri="{D42A27DB-BD31-4B8C-83A1-F6EECF244321}">
                <p14:modId xmlns:p14="http://schemas.microsoft.com/office/powerpoint/2010/main" val="28423936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5138" name="think-cell Slide" r:id="rId6" imgW="286" imgH="286" progId="TCLayout.ActiveDocument.1">
                  <p:embed/>
                </p:oleObj>
              </mc:Choice>
              <mc:Fallback>
                <p:oleObj name="think-cell Slide" r:id="rId6" imgW="286" imgH="286"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rgbClr val="FFDAA2"/>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8F9F09BE-9B55-4FB5-94A8-D345EC0CE688}"/>
              </a:ext>
            </a:extLst>
          </p:cNvPr>
          <p:cNvSpPr>
            <a:spLocks noGrp="1"/>
          </p:cNvSpPr>
          <p:nvPr>
            <p:ph idx="1"/>
          </p:nvPr>
        </p:nvSpPr>
        <p:spPr>
          <a:xfrm>
            <a:off x="6096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8F9F09BE-9B55-4FB5-94A8-D345EC0CE688}"/>
              </a:ext>
            </a:extLst>
          </p:cNvPr>
          <p:cNvSpPr>
            <a:spLocks noGrp="1"/>
          </p:cNvSpPr>
          <p:nvPr>
            <p:ph idx="11"/>
          </p:nvPr>
        </p:nvSpPr>
        <p:spPr>
          <a:xfrm>
            <a:off x="6400800" y="1825625"/>
            <a:ext cx="5181600" cy="4351338"/>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20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8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4" name="Footer Placeholder 3">
            <a:extLst>
              <a:ext uri="{FF2B5EF4-FFF2-40B4-BE49-F238E27FC236}">
                <a16:creationId xmlns:a16="http://schemas.microsoft.com/office/drawing/2014/main" id="{783A1A1C-89E4-4841-B8AB-BB40669C6984}"/>
              </a:ext>
            </a:extLst>
          </p:cNvPr>
          <p:cNvSpPr>
            <a:spLocks noGrp="1"/>
          </p:cNvSpPr>
          <p:nvPr>
            <p:ph type="ftr" sz="quarter" idx="12"/>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5503518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preserve="1" userDrawn="1">
  <p:cSld name="Mono-color Navy Blue_Three Content">
    <p:bg>
      <p:bgPr>
        <a:solidFill>
          <a:schemeClr val="tx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extLst>
              <p:ext uri="{D42A27DB-BD31-4B8C-83A1-F6EECF244321}">
                <p14:modId xmlns:p14="http://schemas.microsoft.com/office/powerpoint/2010/main" val="798385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6162"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lvl1pPr>
              <a:defRPr sz="3600">
                <a:solidFill>
                  <a:srgbClr val="FFDAA2"/>
                </a:solidFill>
              </a:defRPr>
            </a:lvl1pPr>
          </a:lstStyle>
          <a:p>
            <a:r>
              <a:rPr lang="en-US" dirty="0"/>
              <a:t>Click to edit Master title style</a:t>
            </a:r>
          </a:p>
        </p:txBody>
      </p:sp>
      <p:sp>
        <p:nvSpPr>
          <p:cNvPr id="13"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81534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7"/>
          </p:nvPr>
        </p:nvSpPr>
        <p:spPr>
          <a:xfrm>
            <a:off x="4381500" y="1825625"/>
            <a:ext cx="3429000" cy="4351338"/>
          </a:xfrm>
        </p:spPr>
        <p:txBody>
          <a:bodyPr/>
          <a:lstStyle>
            <a:lvl1pPr marL="237744" indent="-237744">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12064" indent="-228600">
              <a:lnSpc>
                <a:spcPct val="90000"/>
              </a:lnSpc>
              <a:spcBef>
                <a:spcPts val="500"/>
              </a:spcBef>
              <a:spcAft>
                <a:spcPts val="0"/>
              </a:spcAft>
              <a:buClr>
                <a:schemeClr val="bg1"/>
              </a:buClr>
              <a:defRPr sz="2000" b="0">
                <a:solidFill>
                  <a:schemeClr val="bg1"/>
                </a:solidFill>
              </a:defRPr>
            </a:lvl2pPr>
            <a:lvl3pPr marL="749808"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033272" indent="-155448">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197864" indent="-164592">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27073186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preserve="1" userDrawn="1">
  <p:cSld name="Mono-color Navy Blue_Comparison">
    <p:bg>
      <p:bgPr>
        <a:solidFill>
          <a:schemeClr val="tx2"/>
        </a:solidFill>
        <a:effectLst/>
      </p:bgPr>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3"/>
            </p:custDataLst>
            <p:extLst>
              <p:ext uri="{D42A27DB-BD31-4B8C-83A1-F6EECF244321}">
                <p14:modId xmlns:p14="http://schemas.microsoft.com/office/powerpoint/2010/main" val="1102605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7186" name="think-cell Slide" r:id="rId6" imgW="286" imgH="286" progId="TCLayout.ActiveDocument.1">
                  <p:embed/>
                </p:oleObj>
              </mc:Choice>
              <mc:Fallback>
                <p:oleObj name="think-cell Slide" r:id="rId6" imgW="286" imgH="286" progId="TCLayout.ActiveDocument.1">
                  <p:embed/>
                  <p:pic>
                    <p:nvPicPr>
                      <p:cNvPr id="12" name="Object 1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83188" cy="6897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10972800" cy="1325563"/>
          </a:xfrm>
        </p:spPr>
        <p:txBody>
          <a:bodyPr/>
          <a:lstStyle>
            <a:lvl1pPr>
              <a:defRPr sz="3600">
                <a:solidFill>
                  <a:srgbClr val="FFDAA2"/>
                </a:solidFill>
              </a:defRPr>
            </a:lvl1pPr>
          </a:lstStyle>
          <a:p>
            <a:r>
              <a:rPr lang="en-US" dirty="0"/>
              <a:t>Click to edit Master title style</a:t>
            </a:r>
          </a:p>
        </p:txBody>
      </p:sp>
      <p:sp>
        <p:nvSpPr>
          <p:cNvPr id="14" name="Content Placeholder 2">
            <a:extLst>
              <a:ext uri="{FF2B5EF4-FFF2-40B4-BE49-F238E27FC236}">
                <a16:creationId xmlns:a16="http://schemas.microsoft.com/office/drawing/2014/main" id="{8F9F09BE-9B55-4FB5-94A8-D345EC0CE688}"/>
              </a:ext>
            </a:extLst>
          </p:cNvPr>
          <p:cNvSpPr>
            <a:spLocks noGrp="1"/>
          </p:cNvSpPr>
          <p:nvPr>
            <p:ph idx="15"/>
          </p:nvPr>
        </p:nvSpPr>
        <p:spPr>
          <a:xfrm>
            <a:off x="609600"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8F9F09BE-9B55-4FB5-94A8-D345EC0CE688}"/>
              </a:ext>
            </a:extLst>
          </p:cNvPr>
          <p:cNvSpPr>
            <a:spLocks noGrp="1"/>
          </p:cNvSpPr>
          <p:nvPr>
            <p:ph idx="16"/>
          </p:nvPr>
        </p:nvSpPr>
        <p:spPr>
          <a:xfrm>
            <a:off x="6399212" y="2618140"/>
            <a:ext cx="5183188" cy="3558823"/>
          </a:xfrm>
        </p:spPr>
        <p:txBody>
          <a:bodyPr/>
          <a:lstStyle>
            <a:lvl1pPr marL="228600" indent="-228600">
              <a:lnSpc>
                <a:spcPct val="90000"/>
              </a:lnSpc>
              <a:spcBef>
                <a:spcPts val="1000"/>
              </a:spcBef>
              <a:spcAft>
                <a:spcPts val="0"/>
              </a:spcAft>
              <a:buClr>
                <a:schemeClr val="bg1"/>
              </a:buClr>
              <a:buFont typeface="Arial" panose="020B0604020202020204" pitchFamily="34" charset="0"/>
              <a:buChar char="•"/>
              <a:defRPr sz="2200" b="0">
                <a:solidFill>
                  <a:schemeClr val="bg1"/>
                </a:solidFill>
              </a:defRPr>
            </a:lvl1pPr>
            <a:lvl2pPr marL="576072" indent="-228600">
              <a:lnSpc>
                <a:spcPct val="90000"/>
              </a:lnSpc>
              <a:spcBef>
                <a:spcPts val="500"/>
              </a:spcBef>
              <a:spcAft>
                <a:spcPts val="0"/>
              </a:spcAft>
              <a:buClr>
                <a:schemeClr val="bg1"/>
              </a:buClr>
              <a:defRPr sz="20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8"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5485813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userDrawn="1">
  <p:cSld name="Mono-color Navy Blue_Title only">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3"/>
            </p:custDataLst>
            <p:extLst>
              <p:ext uri="{D42A27DB-BD31-4B8C-83A1-F6EECF244321}">
                <p14:modId xmlns:p14="http://schemas.microsoft.com/office/powerpoint/2010/main" val="26703047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8210" name="think-cell Slide" r:id="rId6" imgW="286" imgH="286" progId="TCLayout.ActiveDocument.1">
                  <p:embed/>
                </p:oleObj>
              </mc:Choice>
              <mc:Fallback>
                <p:oleObj name="think-cell Slide" r:id="rId6" imgW="286" imgH="286" progId="TCLayout.ActiveDocument.1">
                  <p:embed/>
                  <p:pic>
                    <p:nvPicPr>
                      <p:cNvPr id="5" name="Object 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2" name="Title 1"/>
          <p:cNvSpPr>
            <a:spLocks noGrp="1"/>
          </p:cNvSpPr>
          <p:nvPr>
            <p:ph type="title"/>
          </p:nvPr>
        </p:nvSpPr>
        <p:spPr/>
        <p:txBody>
          <a:bodyPr/>
          <a:lstStyle>
            <a:lvl1pPr>
              <a:defRPr sz="3600">
                <a:solidFill>
                  <a:srgbClr val="FFDAA2"/>
                </a:solidFill>
              </a:defRPr>
            </a:lvl1pPr>
          </a:lstStyle>
          <a:p>
            <a:r>
              <a:rPr lang="en-US" dirty="0"/>
              <a:t>Click to edit Master title style</a:t>
            </a:r>
          </a:p>
        </p:txBody>
      </p:sp>
      <p:sp>
        <p:nvSpPr>
          <p:cNvPr id="6"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4776875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Mono-color Navy Blue_Blank">
    <p:bg>
      <p:bgPr>
        <a:solidFill>
          <a:schemeClr val="tx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1508512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9234"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6"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0693143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userDrawn="1">
  <p:cSld name="Mono-color Navy Blue_Content with Caption">
    <p:bg>
      <p:bgPr>
        <a:solidFill>
          <a:schemeClr val="tx2"/>
        </a:solidFill>
        <a:effectLst/>
      </p:bgPr>
    </p:bg>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userDrawn="1">
            <p:custDataLst>
              <p:tags r:id="rId3"/>
            </p:custDataLst>
            <p:extLst>
              <p:ext uri="{D42A27DB-BD31-4B8C-83A1-F6EECF244321}">
                <p14:modId xmlns:p14="http://schemas.microsoft.com/office/powerpoint/2010/main" val="19558207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0258" name="think-cell Slide" r:id="rId6" imgW="286" imgH="286" progId="TCLayout.ActiveDocument.1">
                  <p:embed/>
                </p:oleObj>
              </mc:Choice>
              <mc:Fallback>
                <p:oleObj name="think-cell Slide" r:id="rId6" imgW="286" imgH="286" progId="TCLayout.ActiveDocument.1">
                  <p:embed/>
                  <p:pic>
                    <p:nvPicPr>
                      <p:cNvPr id="15" name="Object 14"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4" name="Rectangle 13"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6" name="Content Placeholder 2">
            <a:extLst>
              <a:ext uri="{FF2B5EF4-FFF2-40B4-BE49-F238E27FC236}">
                <a16:creationId xmlns:a16="http://schemas.microsoft.com/office/drawing/2014/main" id="{8F9F09BE-9B55-4FB5-94A8-D345EC0CE688}"/>
              </a:ext>
            </a:extLst>
          </p:cNvPr>
          <p:cNvSpPr>
            <a:spLocks noGrp="1"/>
          </p:cNvSpPr>
          <p:nvPr>
            <p:ph idx="13"/>
          </p:nvPr>
        </p:nvSpPr>
        <p:spPr>
          <a:xfrm>
            <a:off x="5183188" y="1122828"/>
            <a:ext cx="6399212" cy="5054134"/>
          </a:xfrm>
        </p:spPr>
        <p:txBody>
          <a:bodyPr/>
          <a:lstStyle>
            <a:lvl1pPr marL="91440" indent="-228600">
              <a:lnSpc>
                <a:spcPct val="90000"/>
              </a:lnSpc>
              <a:spcBef>
                <a:spcPts val="1000"/>
              </a:spcBef>
              <a:spcAft>
                <a:spcPts val="0"/>
              </a:spcAft>
              <a:buClr>
                <a:schemeClr val="bg1"/>
              </a:buClr>
              <a:buFont typeface="Arial" panose="020B0604020202020204" pitchFamily="34" charset="0"/>
              <a:buChar char="•"/>
              <a:defRPr sz="2400" b="0">
                <a:solidFill>
                  <a:schemeClr val="bg1"/>
                </a:solidFill>
              </a:defRPr>
            </a:lvl1pPr>
            <a:lvl2pPr marL="576072" indent="-228600">
              <a:lnSpc>
                <a:spcPct val="90000"/>
              </a:lnSpc>
              <a:spcBef>
                <a:spcPts val="500"/>
              </a:spcBef>
              <a:spcAft>
                <a:spcPts val="0"/>
              </a:spcAft>
              <a:buClr>
                <a:schemeClr val="bg1"/>
              </a:buClr>
              <a:defRPr sz="2200" b="0">
                <a:solidFill>
                  <a:schemeClr val="bg1"/>
                </a:solidFill>
              </a:defRPr>
            </a:lvl2pPr>
            <a:lvl3pPr marL="969264" indent="-173736">
              <a:lnSpc>
                <a:spcPct val="90000"/>
              </a:lnSpc>
              <a:spcBef>
                <a:spcPts val="500"/>
              </a:spcBef>
              <a:spcAft>
                <a:spcPts val="0"/>
              </a:spcAft>
              <a:buClr>
                <a:schemeClr val="bg1"/>
              </a:buClr>
              <a:buFont typeface="Arial" panose="020B0604020202020204" pitchFamily="34" charset="0"/>
              <a:buChar char="•"/>
              <a:defRPr sz="1800" b="0">
                <a:solidFill>
                  <a:schemeClr val="bg1"/>
                </a:solidFill>
              </a:defRPr>
            </a:lvl3pPr>
            <a:lvl4pPr marL="1426464" indent="-164592">
              <a:lnSpc>
                <a:spcPct val="90000"/>
              </a:lnSpc>
              <a:spcBef>
                <a:spcPts val="500"/>
              </a:spcBef>
              <a:spcAft>
                <a:spcPts val="0"/>
              </a:spcAft>
              <a:buClr>
                <a:schemeClr val="bg1"/>
              </a:buClr>
              <a:buFont typeface="Arial" panose="020B0604020202020204" pitchFamily="34" charset="0"/>
              <a:buChar char="•"/>
              <a:defRPr sz="1600" b="0">
                <a:solidFill>
                  <a:schemeClr val="bg1"/>
                </a:solidFill>
              </a:defRPr>
            </a:lvl4pPr>
            <a:lvl5pPr marL="1892808" indent="-173736">
              <a:lnSpc>
                <a:spcPct val="90000"/>
              </a:lnSpc>
              <a:spcBef>
                <a:spcPts val="500"/>
              </a:spcBef>
              <a:spcAft>
                <a:spcPts val="0"/>
              </a:spcAft>
              <a:buClr>
                <a:schemeClr val="bg1"/>
              </a:buClr>
              <a:buFont typeface="Arial" panose="020B0604020202020204" pitchFamily="34" charset="0"/>
              <a:buChar char="•"/>
              <a:defRPr sz="1600"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403215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itle 1">
            <a:extLst>
              <a:ext uri="{FF2B5EF4-FFF2-40B4-BE49-F238E27FC236}">
                <a16:creationId xmlns:a16="http://schemas.microsoft.com/office/drawing/2014/main" id="{D8DE21B7-A28E-4778-B02F-549747BDD92C}"/>
              </a:ext>
            </a:extLst>
          </p:cNvPr>
          <p:cNvSpPr>
            <a:spLocks noGrp="1"/>
          </p:cNvSpPr>
          <p:nvPr>
            <p:ph type="title"/>
          </p:nvPr>
        </p:nvSpPr>
        <p:spPr>
          <a:xfrm>
            <a:off x="609600" y="365125"/>
            <a:ext cx="4162425" cy="1692275"/>
          </a:xfrm>
        </p:spPr>
        <p:txBody>
          <a:bodyPr/>
          <a:lstStyle>
            <a:lvl1pPr>
              <a:defRPr sz="3600">
                <a:solidFill>
                  <a:srgbClr val="FFDAA2"/>
                </a:solidFill>
              </a:defRPr>
            </a:lvl1pPr>
          </a:lstStyle>
          <a:p>
            <a:r>
              <a:rPr lang="en-US" dirty="0"/>
              <a:t>Click to edit Master title style</a:t>
            </a:r>
          </a:p>
        </p:txBody>
      </p:sp>
      <p:sp>
        <p:nvSpPr>
          <p:cNvPr id="12"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7"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9170851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Mono-color Navy Blue_Picture with Caption">
    <p:bg>
      <p:bgPr>
        <a:solidFill>
          <a:schemeClr val="tx2"/>
        </a:solidFill>
        <a:effectLst/>
      </p:bgPr>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3"/>
            </p:custDataLst>
            <p:extLst>
              <p:ext uri="{D42A27DB-BD31-4B8C-83A1-F6EECF244321}">
                <p14:modId xmlns:p14="http://schemas.microsoft.com/office/powerpoint/2010/main" val="4612110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282" name="think-cell Slide" r:id="rId6" imgW="286" imgH="286" progId="TCLayout.ActiveDocument.1">
                  <p:embed/>
                </p:oleObj>
              </mc:Choice>
              <mc:Fallback>
                <p:oleObj name="think-cell Slide" r:id="rId6" imgW="286" imgH="286" progId="TCLayout.ActiveDocument.1">
                  <p:embed/>
                  <p:pic>
                    <p:nvPicPr>
                      <p:cNvPr id="10" name="Object 9"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9763"/>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402812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D8DE21B7-A28E-4778-B02F-549747BDD92C}"/>
              </a:ext>
            </a:extLst>
          </p:cNvPr>
          <p:cNvSpPr>
            <a:spLocks noGrp="1"/>
          </p:cNvSpPr>
          <p:nvPr>
            <p:ph type="title"/>
          </p:nvPr>
        </p:nvSpPr>
        <p:spPr>
          <a:xfrm>
            <a:off x="609601" y="365125"/>
            <a:ext cx="3932237" cy="1692275"/>
          </a:xfrm>
        </p:spPr>
        <p:txBody>
          <a:bodyPr/>
          <a:lstStyle>
            <a:lvl1pPr>
              <a:defRPr sz="3600">
                <a:solidFill>
                  <a:srgbClr val="FFDAA2"/>
                </a:solidFill>
              </a:defRPr>
            </a:lvl1pPr>
          </a:lstStyle>
          <a:p>
            <a:r>
              <a:rPr lang="en-US" dirty="0"/>
              <a:t>Click to edit Master title style</a:t>
            </a:r>
          </a:p>
        </p:txBody>
      </p:sp>
      <p:sp>
        <p:nvSpPr>
          <p:cNvPr id="14" name="Date Placeholder 2"/>
          <p:cNvSpPr>
            <a:spLocks noGrp="1"/>
          </p:cNvSpPr>
          <p:nvPr>
            <p:ph type="dt" sz="half" idx="10"/>
          </p:nvPr>
        </p:nvSpPr>
        <p:spPr>
          <a:xfrm>
            <a:off x="9677400" y="6400801"/>
            <a:ext cx="1482051" cy="209176"/>
          </a:xfrm>
          <a:prstGeom prst="rect">
            <a:avLst/>
          </a:prstGeom>
        </p:spPr>
        <p:txBody>
          <a:bodyPr anchor="t">
            <a:noAutofit/>
          </a:bodyPr>
          <a:lstStyle>
            <a:lvl1pPr>
              <a:defRPr>
                <a:solidFill>
                  <a:schemeClr val="accent1"/>
                </a:solidFill>
                <a:latin typeface="+mn-lt"/>
                <a:ea typeface="+mn-ea"/>
                <a:cs typeface="+mn-cs"/>
                <a:sym typeface="+mn-lt"/>
              </a:defRPr>
            </a:lvl1pPr>
          </a:lstStyle>
          <a:p>
            <a:endParaRPr lang="en-US" dirty="0"/>
          </a:p>
        </p:txBody>
      </p:sp>
      <p:sp>
        <p:nvSpPr>
          <p:cNvPr id="15"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a:xfrm>
            <a:off x="3633263" y="6400801"/>
            <a:ext cx="5842207" cy="209176"/>
          </a:xfrm>
          <a:prstGeom prst="rect">
            <a:avLst/>
          </a:prstGeom>
        </p:spPr>
        <p:txBody>
          <a:bodyPr lIns="0" tIns="0" rIns="0" bIns="0" anchor="b"/>
          <a:lstStyle>
            <a:lvl1pPr>
              <a:defRPr sz="900">
                <a:solidFill>
                  <a:schemeClr val="accent1"/>
                </a:solidFill>
              </a:defRPr>
            </a:lvl1pPr>
          </a:lstStyle>
          <a:p>
            <a:endParaRPr lang="en-US" dirty="0"/>
          </a:p>
        </p:txBody>
      </p:sp>
    </p:spTree>
    <p:extLst>
      <p:ext uri="{BB962C8B-B14F-4D97-AF65-F5344CB8AC3E}">
        <p14:creationId xmlns:p14="http://schemas.microsoft.com/office/powerpoint/2010/main" val="12987360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3330"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sp>
        <p:nvSpPr>
          <p:cNvPr id="8"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600">
                <a:latin typeface="+mj-lt"/>
                <a:ea typeface="+mj-ea"/>
                <a:cs typeface="+mj-cs"/>
                <a:sym typeface="+mj-lt"/>
              </a:defRPr>
            </a:lvl1pPr>
          </a:lstStyle>
          <a:p>
            <a:r>
              <a:rPr lang="en-US" dirty="0"/>
              <a:t>Click to add title</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0352839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435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4"/>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09600" y="2085628"/>
            <a:ext cx="10972800" cy="4089131"/>
          </a:xfrm>
        </p:spPr>
        <p:txBody>
          <a:bodyPr/>
          <a:lstStyle>
            <a:lvl1pPr>
              <a:lnSpc>
                <a:spcPct val="100000"/>
              </a:lnSpc>
              <a:spcBef>
                <a:spcPts val="0"/>
              </a:spcBef>
              <a:spcAft>
                <a:spcPts val="0"/>
              </a:spcAft>
              <a:defRPr sz="2000">
                <a:latin typeface="+mn-lt"/>
                <a:ea typeface="+mn-ea"/>
                <a:cs typeface="+mn-cs"/>
                <a:sym typeface="+mn-lt"/>
              </a:defRPr>
            </a:lvl1pPr>
            <a:lvl2pPr>
              <a:lnSpc>
                <a:spcPct val="100000"/>
              </a:lnSpc>
              <a:spcBef>
                <a:spcPts val="0"/>
              </a:spcBef>
              <a:spcAft>
                <a:spcPts val="0"/>
              </a:spcAft>
              <a:defRPr sz="2000">
                <a:latin typeface="+mn-lt"/>
                <a:ea typeface="+mn-ea"/>
                <a:cs typeface="+mn-cs"/>
                <a:sym typeface="+mn-lt"/>
              </a:defRPr>
            </a:lvl2pPr>
            <a:lvl3pPr>
              <a:lnSpc>
                <a:spcPct val="100000"/>
              </a:lnSpc>
              <a:spcBef>
                <a:spcPts val="0"/>
              </a:spcBef>
              <a:spcAft>
                <a:spcPts val="0"/>
              </a:spcAft>
              <a:defRPr sz="2000">
                <a:latin typeface="+mn-lt"/>
                <a:ea typeface="+mn-ea"/>
                <a:cs typeface="+mn-cs"/>
                <a:sym typeface="+mn-lt"/>
              </a:defRPr>
            </a:lvl3pPr>
            <a:lvl4pPr>
              <a:lnSpc>
                <a:spcPct val="100000"/>
              </a:lnSpc>
              <a:spcBef>
                <a:spcPts val="0"/>
              </a:spcBef>
              <a:spcAft>
                <a:spcPts val="0"/>
              </a:spcAft>
              <a:defRPr sz="2800">
                <a:latin typeface="+mn-lt"/>
                <a:ea typeface="+mn-ea"/>
                <a:cs typeface="+mn-cs"/>
                <a:sym typeface="+mn-lt"/>
              </a:defRPr>
            </a:lvl4pPr>
            <a:lvl5pPr>
              <a:lnSpc>
                <a:spcPct val="100000"/>
              </a:lnSpc>
              <a:spcBef>
                <a:spcPts val="0"/>
              </a:spcBef>
              <a:spcAft>
                <a:spcPts val="0"/>
              </a:spcAft>
              <a:defRPr sz="2800">
                <a:latin typeface="+mn-lt"/>
                <a:ea typeface="+mn-ea"/>
                <a:cs typeface="+mn-cs"/>
                <a:sym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dirty="0"/>
              <a:t>Click to add title</a:t>
            </a:r>
          </a:p>
        </p:txBody>
      </p:sp>
      <p:pic>
        <p:nvPicPr>
          <p:cNvPr id="7" name="Picture 6"/>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1169098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5378"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9" name="Title 1"/>
          <p:cNvSpPr>
            <a:spLocks noGrp="1"/>
          </p:cNvSpPr>
          <p:nvPr>
            <p:ph type="title" hasCustomPrompt="1"/>
          </p:nvPr>
        </p:nvSpPr>
        <p:spPr bwMode="ltGray">
          <a:xfrm>
            <a:off x="609600" y="1544274"/>
            <a:ext cx="3472800" cy="1495794"/>
          </a:xfrm>
          <a:noFill/>
        </p:spPr>
        <p:txBody>
          <a:bodyPr wrap="square" lIns="0" tIns="0" rIns="320040" bIns="0" anchor="b">
            <a:noAutofit/>
          </a:bodyPr>
          <a:lstStyle>
            <a:lvl1pPr>
              <a:defRPr sz="3600">
                <a:solidFill>
                  <a:srgbClr val="2A3C50"/>
                </a:solidFill>
                <a:latin typeface="+mj-lt"/>
                <a:ea typeface="+mj-ea"/>
                <a:cs typeface="+mj-cs"/>
                <a:sym typeface="+mj-lt"/>
              </a:defRPr>
            </a:lvl1pPr>
          </a:lstStyle>
          <a:p>
            <a:r>
              <a:rPr lang="en-US" dirty="0"/>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8469667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6402" name="think-cell Slide" r:id="rId4" imgW="286" imgH="286" progId="TCLayout.ActiveDocument.1">
                  <p:embed/>
                </p:oleObj>
              </mc:Choice>
              <mc:Fallback>
                <p:oleObj name="think-cell Slide" r:id="rId4" imgW="286" imgH="28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dirty="0"/>
              <a:t>Click to add big statement text</a:t>
            </a:r>
          </a:p>
        </p:txBody>
      </p:sp>
      <p:sp>
        <p:nvSpPr>
          <p:cNvPr id="4" name="TextBox 3"/>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4197353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742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47" name="Title 1"/>
          <p:cNvSpPr>
            <a:spLocks noGrp="1"/>
          </p:cNvSpPr>
          <p:nvPr>
            <p:ph type="title" hasCustomPrompt="1"/>
          </p:nvPr>
        </p:nvSpPr>
        <p:spPr bwMode="blackWhite">
          <a:xfrm>
            <a:off x="609600" y="3826800"/>
            <a:ext cx="10972800" cy="2041200"/>
          </a:xfrm>
        </p:spPr>
        <p:txBody>
          <a:bodyPr anchor="t">
            <a:noAutofit/>
          </a:bodyPr>
          <a:lstStyle>
            <a:lvl1pPr>
              <a:defRPr sz="5400">
                <a:solidFill>
                  <a:schemeClr val="bg1"/>
                </a:solidFill>
                <a:latin typeface="+mj-lt"/>
                <a:ea typeface="+mj-ea"/>
                <a:cs typeface="+mj-cs"/>
                <a:sym typeface="+mj-lt"/>
              </a:defRPr>
            </a:lvl1pPr>
          </a:lstStyle>
          <a:p>
            <a:r>
              <a:rPr lang="en-US" dirty="0"/>
              <a:t>Click to add big statement text</a:t>
            </a:r>
          </a:p>
        </p:txBody>
      </p:sp>
      <p:cxnSp>
        <p:nvCxnSpPr>
          <p:cNvPr id="148" name="Straight Connector 147"/>
          <p:cNvCxnSpPr/>
          <p:nvPr userDrawn="1"/>
        </p:nvCxnSpPr>
        <p:spPr bwMode="white">
          <a:xfrm>
            <a:off x="609600" y="3680016"/>
            <a:ext cx="11585602"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6265903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845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6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18" name="Picture 1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2"/>
          </a:solidFill>
        </p:spPr>
      </p:pic>
      <p:sp>
        <p:nvSpPr>
          <p:cNvPr id="27"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600">
                <a:solidFill>
                  <a:srgbClr val="2A3C50"/>
                </a:solidFill>
                <a:latin typeface="+mj-lt"/>
                <a:ea typeface="+mj-ea"/>
                <a:cs typeface="+mj-cs"/>
                <a:sym typeface="+mj-lt"/>
              </a:defRPr>
            </a:lvl1pPr>
          </a:lstStyle>
          <a:p>
            <a:r>
              <a:rPr lang="en-US" dirty="0"/>
              <a:t>Click to add title</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42620831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947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2"/>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17" name="TextBox 16"/>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7200"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215727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049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2"/>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09600" y="2681103"/>
            <a:ext cx="3148281" cy="1495794"/>
          </a:xfrm>
          <a:prstGeom prst="rect">
            <a:avLst/>
          </a:prstGeom>
        </p:spPr>
        <p:txBody>
          <a:bodyPr anchor="ctr">
            <a:noAutofit/>
          </a:bodyPr>
          <a:lstStyle>
            <a:lvl1pPr>
              <a:defRPr sz="3200">
                <a:solidFill>
                  <a:schemeClr val="bg1"/>
                </a:solidFill>
                <a:latin typeface="+mj-lt"/>
                <a:ea typeface="+mj-ea"/>
                <a:cs typeface="+mj-cs"/>
                <a:sym typeface="+mj-lt"/>
              </a:defRPr>
            </a:lvl1pPr>
          </a:lstStyle>
          <a:p>
            <a:r>
              <a:rPr lang="en-US" dirty="0"/>
              <a:t>Click to add title</a:t>
            </a: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758164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52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0" name="Picture 19"/>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1"/>
            <a:ext cx="6096000" cy="6859309"/>
          </a:xfrm>
          <a:custGeom>
            <a:avLst/>
            <a:gdLst>
              <a:gd name="connsiteX0" fmla="*/ 0 w 6096000"/>
              <a:gd name="connsiteY0" fmla="*/ 0 h 6859309"/>
              <a:gd name="connsiteX1" fmla="*/ 6096000 w 6096000"/>
              <a:gd name="connsiteY1" fmla="*/ 0 h 6859309"/>
              <a:gd name="connsiteX2" fmla="*/ 6096000 w 6096000"/>
              <a:gd name="connsiteY2" fmla="*/ 6859309 h 6859309"/>
              <a:gd name="connsiteX3" fmla="*/ 0 w 6096000"/>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6096000" h="6859309">
                <a:moveTo>
                  <a:pt x="0" y="0"/>
                </a:moveTo>
                <a:lnTo>
                  <a:pt x="6096000" y="0"/>
                </a:lnTo>
                <a:lnTo>
                  <a:pt x="6096000" y="6859309"/>
                </a:lnTo>
                <a:lnTo>
                  <a:pt x="0" y="6859309"/>
                </a:lnTo>
                <a:close/>
              </a:path>
            </a:pathLst>
          </a:custGeom>
          <a:solidFill>
            <a:schemeClr val="bg2"/>
          </a:solidFill>
        </p:spPr>
      </p:pic>
      <p:pic>
        <p:nvPicPr>
          <p:cNvPr id="11" name="Picture 10"/>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3" name="Picture Placeholder 18"/>
          <p:cNvSpPr>
            <a:spLocks noGrp="1"/>
          </p:cNvSpPr>
          <p:nvPr>
            <p:ph type="pic" sz="quarter" idx="14" hasCustomPrompt="1"/>
          </p:nvPr>
        </p:nvSpPr>
        <p:spPr>
          <a:xfrm>
            <a:off x="6095999" y="1"/>
            <a:ext cx="6096000" cy="6859309"/>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609600" y="1785600"/>
            <a:ext cx="44088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dirty="0"/>
              <a:t>Click to add title</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014357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254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2"/>
          </a:solidFill>
        </p:spPr>
      </p:pic>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Picture Placeholder 5"/>
          <p:cNvSpPr>
            <a:spLocks noGrp="1"/>
          </p:cNvSpPr>
          <p:nvPr>
            <p:ph type="pic" sz="quarter" idx="11" hasCustomPrompt="1"/>
          </p:nvPr>
        </p:nvSpPr>
        <p:spPr>
          <a:xfrm>
            <a:off x="7819543"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dirty="0"/>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sp>
        <p:nvSpPr>
          <p:cNvPr id="14" name="Title 1"/>
          <p:cNvSpPr>
            <a:spLocks noGrp="1"/>
          </p:cNvSpPr>
          <p:nvPr>
            <p:ph type="title" hasCustomPrompt="1"/>
          </p:nvPr>
        </p:nvSpPr>
        <p:spPr bwMode="blackWhite">
          <a:xfrm>
            <a:off x="609600" y="180465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dirty="0"/>
              <a:t>Click to edit title</a:t>
            </a: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6" name="TextBox 1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410184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4.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357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p:spPr>
      </p:pic>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12" name="TextBox 11"/>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7" name="Title 2"/>
          <p:cNvSpPr>
            <a:spLocks noGrp="1"/>
          </p:cNvSpPr>
          <p:nvPr>
            <p:ph type="title" hasCustomPrompt="1"/>
          </p:nvPr>
        </p:nvSpPr>
        <p:spPr>
          <a:xfrm>
            <a:off x="609600" y="2764203"/>
            <a:ext cx="2478638" cy="1314311"/>
          </a:xfrm>
          <a:prstGeom prst="rect">
            <a:avLst/>
          </a:prstGeom>
        </p:spPr>
        <p:txBody>
          <a:bodyPr anchor="ctr">
            <a:noAutofit/>
          </a:bodyPr>
          <a:lstStyle>
            <a:lvl1pPr>
              <a:defRPr sz="3200" baseline="0">
                <a:solidFill>
                  <a:srgbClr val="2A3C50"/>
                </a:solidFill>
                <a:latin typeface="+mj-lt"/>
                <a:ea typeface="+mj-ea"/>
                <a:cs typeface="+mj-cs"/>
                <a:sym typeface="+mj-lt"/>
              </a:defRPr>
            </a:lvl1pPr>
          </a:lstStyle>
          <a:p>
            <a:r>
              <a:rPr lang="en-US" dirty="0">
                <a:solidFill>
                  <a:schemeClr val="tx2"/>
                </a:solidFill>
              </a:rPr>
              <a:t>Click to add title</a:t>
            </a: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0396368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459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3" name="Title 2"/>
          <p:cNvSpPr>
            <a:spLocks noGrp="1"/>
          </p:cNvSpPr>
          <p:nvPr>
            <p:ph type="title" hasCustomPrompt="1"/>
          </p:nvPr>
        </p:nvSpPr>
        <p:spPr>
          <a:xfrm>
            <a:off x="609600" y="2764203"/>
            <a:ext cx="2478638" cy="1314311"/>
          </a:xfrm>
        </p:spPr>
        <p:txBody>
          <a:bodyPr anchor="ctr" anchorCtr="0">
            <a:noAutofit/>
          </a:bodyPr>
          <a:lstStyle>
            <a:lvl1pPr>
              <a:defRPr sz="3200" baseline="0">
                <a:solidFill>
                  <a:srgbClr val="FFFFFF"/>
                </a:solidFill>
                <a:latin typeface="+mj-lt"/>
                <a:ea typeface="+mj-ea"/>
                <a:cs typeface="+mj-cs"/>
                <a:sym typeface="+mj-lt"/>
              </a:defRPr>
            </a:lvl1pPr>
          </a:lstStyle>
          <a:p>
            <a:r>
              <a:rPr lang="en-US" dirty="0"/>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943714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6.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5618"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2"/>
          </a:solidFill>
        </p:spPr>
      </p:pic>
      <p:sp>
        <p:nvSpPr>
          <p:cNvPr id="5" name="TextBox 4"/>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dirty="0"/>
              <a:t>Click to add title</a:t>
            </a:r>
          </a:p>
        </p:txBody>
      </p:sp>
      <p:pic>
        <p:nvPicPr>
          <p:cNvPr id="15" name="Picture 14"/>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985820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7.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664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dirty="0"/>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0371230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8.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766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2"/>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164871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519.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869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4" name="Pentagon 8"/>
          <p:cNvSpPr/>
          <p:nvPr userDrawn="1"/>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3" name="TextBox 12"/>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5" name="Title Placeholder 1"/>
          <p:cNvSpPr>
            <a:spLocks noGrp="1"/>
          </p:cNvSpPr>
          <p:nvPr>
            <p:ph type="title"/>
          </p:nvPr>
        </p:nvSpPr>
        <p:spPr>
          <a:xfrm>
            <a:off x="609600" y="365125"/>
            <a:ext cx="4673646"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10539718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520.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971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2"/>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16" name="Picture 15"/>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2653059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1.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073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4" name="Title Placeholder 1"/>
          <p:cNvSpPr>
            <a:spLocks noGrp="1"/>
          </p:cNvSpPr>
          <p:nvPr>
            <p:ph type="title"/>
          </p:nvPr>
        </p:nvSpPr>
        <p:spPr>
          <a:xfrm>
            <a:off x="609600" y="365125"/>
            <a:ext cx="6256799"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39091260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1762" name="think-cell Slide" r:id="rId5" imgW="286" imgH="286" progId="TCLayout.ActiveDocument.1">
                  <p:embed/>
                </p:oleObj>
              </mc:Choice>
              <mc:Fallback>
                <p:oleObj name="think-cell Slide" r:id="rId5" imgW="286" imgH="286"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3" name="TextBox 2"/>
          <p:cNvSpPr txBox="1"/>
          <p:nvPr/>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8"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dirty="0"/>
              <a:t>Click to add big statement text</a:t>
            </a: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364751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3.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278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dirty="0"/>
              <a:t>Click to add big statement text</a:t>
            </a:r>
          </a:p>
        </p:txBody>
      </p: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5656185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6996C9"/>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03810" name="think-cell Slide" r:id="rId4" imgW="324" imgH="324" progId="TCLayout.ActiveDocument.1">
                  <p:embed/>
                </p:oleObj>
              </mc:Choice>
              <mc:Fallback>
                <p:oleObj name="think-cell Slide"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042550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5.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4834"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3400">
                <a:solidFill>
                  <a:schemeClr val="bg1"/>
                </a:solidFill>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655677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6.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5858"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386445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6882"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2021 by Boston Consulting Group. All rights reserved.</a:t>
            </a: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34062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p:cSld name="Disclaimer">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7906"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pic>
        <p:nvPicPr>
          <p:cNvPr id="4" name="Picture 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 name="Rectangle 4"/>
          <p:cNvSpPr/>
          <p:nvPr userDrawn="1"/>
        </p:nvSpPr>
        <p:spPr>
          <a:xfrm>
            <a:off x="5021825" y="833259"/>
            <a:ext cx="6467441" cy="4985980"/>
          </a:xfrm>
          <a:prstGeom prst="rect">
            <a:avLst/>
          </a:prstGeom>
        </p:spPr>
        <p:txBody>
          <a:bodyPr wrap="square" lIns="0" tIns="0" rIns="0" bIns="0" anchor="ctr">
            <a:spAutoFit/>
          </a:bodyPr>
          <a:lstStyle/>
          <a:p>
            <a:pPr indent="0">
              <a:lnSpc>
                <a:spcPct val="100000"/>
              </a:lnSpc>
            </a:pPr>
            <a:r>
              <a:rPr lang="en-US" sz="900" b="0" dirty="0">
                <a:solidFill>
                  <a:schemeClr val="tx1"/>
                </a:solidFill>
                <a:latin typeface="+mn-lt"/>
                <a:ea typeface="+mn-ea"/>
                <a:cs typeface="+mn-cs"/>
                <a:sym typeface="+mn-lt"/>
              </a:rPr>
              <a:t>The services and materials provided by Boston Consulting Group (BCG) are subject to BCG's Standard Terms </a:t>
            </a:r>
            <a:br>
              <a:rPr lang="en-US" sz="900" b="0" dirty="0">
                <a:solidFill>
                  <a:schemeClr val="tx1"/>
                </a:solidFill>
                <a:latin typeface="+mn-lt"/>
                <a:ea typeface="+mn-ea"/>
                <a:cs typeface="+mn-cs"/>
                <a:sym typeface="+mn-lt"/>
              </a:rPr>
            </a:br>
            <a:r>
              <a:rPr lang="en-US" sz="900" b="0" dirty="0">
                <a:solidFill>
                  <a:schemeClr val="tx1"/>
                </a:solidFill>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to update these materials after the date hereof, notwithstanding that such information may become outdated or inaccurate.</a:t>
            </a:r>
          </a:p>
          <a:p>
            <a:pPr indent="0">
              <a:lnSpc>
                <a:spcPct val="100000"/>
              </a:lnSpc>
            </a:pPr>
            <a:r>
              <a:rPr lang="en-US" sz="900" b="0" dirty="0">
                <a:solidFill>
                  <a:schemeClr val="tx1"/>
                </a:solidFill>
                <a:latin typeface="+mn-lt"/>
                <a:ea typeface="+mn-ea"/>
                <a:cs typeface="+mn-cs"/>
                <a:sym typeface="+mn-lt"/>
              </a:rPr>
              <a:t> </a:t>
            </a:r>
          </a:p>
          <a:p>
            <a:pPr indent="0">
              <a:lnSpc>
                <a:spcPct val="100000"/>
              </a:lnSpc>
            </a:pPr>
            <a:r>
              <a:rPr lang="en-US" sz="900" b="0" dirty="0">
                <a:solidFill>
                  <a:schemeClr val="tx1"/>
                </a:solidFill>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solidFill>
                <a:schemeClr val="tx1"/>
              </a:solidFill>
              <a:latin typeface="+mn-lt"/>
              <a:ea typeface="+mn-ea"/>
              <a:cs typeface="+mn-cs"/>
              <a:sym typeface="+mn-lt"/>
            </a:endParaRPr>
          </a:p>
          <a:p>
            <a:pPr indent="0">
              <a:lnSpc>
                <a:spcPct val="100000"/>
              </a:lnSpc>
            </a:pPr>
            <a:r>
              <a:rPr lang="en-US" sz="900" b="0" dirty="0">
                <a:solidFill>
                  <a:schemeClr val="tx1"/>
                </a:solidFill>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dirty="0">
              <a:solidFill>
                <a:schemeClr val="tx1"/>
              </a:solidFill>
              <a:latin typeface="+mn-lt"/>
              <a:ea typeface="+mn-ea"/>
              <a:cs typeface="+mn-cs"/>
              <a:sym typeface="+mn-lt"/>
            </a:endParaRPr>
          </a:p>
          <a:p>
            <a:pPr indent="0">
              <a:lnSpc>
                <a:spcPct val="100000"/>
              </a:lnSpc>
            </a:pPr>
            <a:r>
              <a:rPr lang="en-US" sz="900" b="0" dirty="0">
                <a:solidFill>
                  <a:schemeClr val="tx1"/>
                </a:solidFill>
                <a:latin typeface="+mn-lt"/>
                <a:ea typeface="+mn-ea"/>
                <a:cs typeface="+mn-cs"/>
                <a:sym typeface="+mn-lt"/>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6" name="Title 6"/>
          <p:cNvSpPr txBox="1">
            <a:spLocks/>
          </p:cNvSpPr>
          <p:nvPr userDrawn="1"/>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dirty="0">
                <a:solidFill>
                  <a:schemeClr val="tx2"/>
                </a:solidFill>
                <a:latin typeface="+mj-lt"/>
                <a:ea typeface="+mj-ea"/>
                <a:cs typeface="+mj-cs"/>
                <a:sym typeface="+mn-lt"/>
              </a:rPr>
              <a:t>Disclaimer</a:t>
            </a:r>
          </a:p>
        </p:txBody>
      </p:sp>
      <p:cxnSp>
        <p:nvCxnSpPr>
          <p:cNvPr id="7" name="Straight Connector 6"/>
          <p:cNvCxnSpPr/>
          <p:nvPr userDrawn="1"/>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77023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9.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08930"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0" name="Picture 9">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30141773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p:cSld name="Layout guide">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995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55" name="Picture 54"/>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2021 by Boston Consulting Group. All rights reserved.</a:t>
            </a:r>
          </a:p>
        </p:txBody>
      </p:sp>
      <p:grpSp>
        <p:nvGrpSpPr>
          <p:cNvPr id="143" name="Group 142"/>
          <p:cNvGrpSpPr/>
          <p:nvPr userDrawn="1"/>
        </p:nvGrpSpPr>
        <p:grpSpPr>
          <a:xfrm>
            <a:off x="-600" y="-1"/>
            <a:ext cx="12193800" cy="6858001"/>
            <a:chOff x="-600" y="-1"/>
            <a:chExt cx="12193800" cy="6858001"/>
          </a:xfrm>
        </p:grpSpPr>
        <p:sp>
          <p:nvSpPr>
            <p:cNvPr id="144" name="Footnote example"/>
            <p:cNvSpPr txBox="1"/>
            <p:nvPr userDrawn="1"/>
          </p:nvSpPr>
          <p:spPr>
            <a:xfrm>
              <a:off x="3633262" y="6236027"/>
              <a:ext cx="7438598" cy="373949"/>
            </a:xfrm>
            <a:prstGeom prst="rect">
              <a:avLst/>
            </a:prstGeom>
            <a:noFill/>
          </p:spPr>
          <p:txBody>
            <a:bodyPr wrap="square" lIns="0" tIns="0" rIns="0" bIns="0" rtlCol="0" anchor="b">
              <a:noAutofit/>
            </a:bodyPr>
            <a:lstStyle/>
            <a:p>
              <a:pPr lvl="0">
                <a:lnSpc>
                  <a:spcPct val="90000"/>
                </a:lnSpc>
                <a:defRPr/>
              </a:pPr>
              <a:r>
                <a:rPr lang="en-US" sz="900" dirty="0">
                  <a:solidFill>
                    <a:schemeClr val="bg1">
                      <a:lumMod val="50000"/>
                    </a:schemeClr>
                  </a:solidFill>
                  <a:sym typeface="+mn-lt"/>
                </a:rPr>
                <a:t>1. </a:t>
              </a:r>
              <a:r>
                <a:rPr lang="en-US" sz="900" dirty="0" err="1">
                  <a:solidFill>
                    <a:schemeClr val="bg1">
                      <a:lumMod val="50000"/>
                    </a:schemeClr>
                  </a:solidFill>
                  <a:sym typeface="+mn-lt"/>
                </a:rPr>
                <a:t>xxxx</a:t>
              </a:r>
              <a:r>
                <a:rPr lang="en-US" sz="900" dirty="0">
                  <a:solidFill>
                    <a:schemeClr val="bg1">
                      <a:lumMod val="50000"/>
                    </a:schemeClr>
                  </a:solidFill>
                  <a:sym typeface="+mn-lt"/>
                </a:rPr>
                <a:t>  2. </a:t>
              </a:r>
              <a:r>
                <a:rPr lang="en-US" sz="900" dirty="0" err="1">
                  <a:solidFill>
                    <a:schemeClr val="bg1">
                      <a:lumMod val="50000"/>
                    </a:schemeClr>
                  </a:solidFill>
                  <a:sym typeface="+mn-lt"/>
                </a:rPr>
                <a:t>xxxx</a:t>
              </a:r>
              <a:r>
                <a:rPr lang="en-US" sz="900" dirty="0">
                  <a:solidFill>
                    <a:schemeClr val="bg1">
                      <a:lumMod val="50000"/>
                    </a:schemeClr>
                  </a:solidFill>
                  <a:sym typeface="+mn-lt"/>
                </a:rPr>
                <a:t>  3. </a:t>
              </a:r>
              <a:r>
                <a:rPr lang="en-US" sz="900" dirty="0" err="1">
                  <a:solidFill>
                    <a:schemeClr val="bg1">
                      <a:lumMod val="50000"/>
                    </a:schemeClr>
                  </a:solidFill>
                  <a:sym typeface="+mn-lt"/>
                </a:rPr>
                <a:t>xxxx</a:t>
              </a:r>
              <a:endParaRPr lang="en-US" sz="900" dirty="0">
                <a:solidFill>
                  <a:schemeClr val="bg1">
                    <a:lumMod val="50000"/>
                  </a:schemeClr>
                </a:solidFill>
                <a:sym typeface="+mn-lt"/>
              </a:endParaRPr>
            </a:p>
            <a:p>
              <a:pPr lvl="0">
                <a:lnSpc>
                  <a:spcPct val="90000"/>
                </a:lnSpc>
                <a:defRPr/>
              </a:pPr>
              <a:r>
                <a:rPr lang="en-US" sz="900" dirty="0">
                  <a:solidFill>
                    <a:schemeClr val="bg1">
                      <a:lumMod val="50000"/>
                    </a:schemeClr>
                  </a:solidFill>
                  <a:sym typeface="+mn-lt"/>
                </a:rPr>
                <a:t>Note: List footnotes in numerical order. Footnote numbers are not bracketed. Use 9pt font. Do not put a period at the end of the note</a:t>
              </a:r>
            </a:p>
            <a:p>
              <a:pPr lvl="0">
                <a:lnSpc>
                  <a:spcPct val="90000"/>
                </a:lnSpc>
                <a:defRPr/>
              </a:pPr>
              <a:r>
                <a:rPr lang="en-US" sz="900" dirty="0">
                  <a:solidFill>
                    <a:schemeClr val="bg1">
                      <a:lumMod val="50000"/>
                    </a:schemeClr>
                  </a:solidFill>
                  <a:sym typeface="+mn-lt"/>
                </a:rPr>
                <a:t>Source: Include a source for every chart that you use. Separate sources with a semicolon; BCG-related sources go at the end</a:t>
              </a:r>
            </a:p>
          </p:txBody>
        </p:sp>
        <p:sp>
          <p:nvSpPr>
            <p:cNvPr id="145" name="Freeform 144"/>
            <p:cNvSpPr/>
            <p:nvPr/>
          </p:nvSpPr>
          <p:spPr>
            <a:xfrm>
              <a:off x="0" y="-1"/>
              <a:ext cx="12193200" cy="6858000"/>
            </a:xfrm>
            <a:custGeom>
              <a:avLst/>
              <a:gdLst>
                <a:gd name="connsiteX0" fmla="*/ 609600 w 12193200"/>
                <a:gd name="connsiteY0" fmla="*/ 365126 h 6858000"/>
                <a:gd name="connsiteX1" fmla="*/ 609600 w 12193200"/>
                <a:gd name="connsiteY1" fmla="*/ 6160598 h 6858000"/>
                <a:gd name="connsiteX2" fmla="*/ 11582400 w 12193200"/>
                <a:gd name="connsiteY2" fmla="*/ 6160598 h 6858000"/>
                <a:gd name="connsiteX3" fmla="*/ 11582400 w 12193200"/>
                <a:gd name="connsiteY3" fmla="*/ 365126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09600" y="365126"/>
                  </a:moveTo>
                  <a:lnTo>
                    <a:pt x="609600" y="6160598"/>
                  </a:lnTo>
                  <a:lnTo>
                    <a:pt x="11582400" y="6160598"/>
                  </a:lnTo>
                  <a:lnTo>
                    <a:pt x="11582400" y="365126"/>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solidFill>
                  <a:schemeClr val="tx1"/>
                </a:solidFill>
                <a:latin typeface="+mn-lt"/>
                <a:ea typeface="+mn-ea"/>
                <a:cs typeface="+mn-cs"/>
                <a:sym typeface="+mn-lt"/>
              </a:endParaRPr>
            </a:p>
          </p:txBody>
        </p:sp>
        <p:cxnSp>
          <p:nvCxnSpPr>
            <p:cNvPr id="146" name="Straight Connector 145"/>
            <p:cNvCxnSpPr/>
            <p:nvPr/>
          </p:nvCxnSpPr>
          <p:spPr>
            <a:xfrm>
              <a:off x="-600" y="6444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600" y="92387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600" y="12032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600" y="148262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600" y="176199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600" y="204136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00" y="232074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0" y="287403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00" y="314795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600" y="3421878"/>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00" y="36957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0" y="396972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00" y="424364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00" y="451756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600" y="479148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00" y="5065404"/>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600" y="53393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00" y="561324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0" y="58871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00" y="616108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sp>
          <p:nvSpPr>
            <p:cNvPr id="166" name="Slide edges"/>
            <p:cNvSpPr>
              <a:spLocks/>
            </p:cNvSpPr>
            <p:nvPr userDrawn="1"/>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sym typeface="+mn-lt"/>
              </a:endParaRPr>
            </a:p>
          </p:txBody>
        </p:sp>
        <p:sp>
          <p:nvSpPr>
            <p:cNvPr id="167" name="Rectangle 34"/>
            <p:cNvSpPr>
              <a:spLocks noChangeArrowheads="1"/>
            </p:cNvSpPr>
            <p:nvPr userDrawn="1"/>
          </p:nvSpPr>
          <p:spPr bwMode="auto">
            <a:xfrm>
              <a:off x="688986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8" name="Rectangle 35"/>
            <p:cNvSpPr>
              <a:spLocks noChangeArrowheads="1"/>
            </p:cNvSpPr>
            <p:nvPr userDrawn="1"/>
          </p:nvSpPr>
          <p:spPr bwMode="auto">
            <a:xfrm>
              <a:off x="876663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9" name="Rectangle 36"/>
            <p:cNvSpPr>
              <a:spLocks noChangeArrowheads="1"/>
            </p:cNvSpPr>
            <p:nvPr userDrawn="1"/>
          </p:nvSpPr>
          <p:spPr bwMode="auto">
            <a:xfrm>
              <a:off x="782825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0" name="Rectangle 37"/>
            <p:cNvSpPr>
              <a:spLocks noChangeArrowheads="1"/>
            </p:cNvSpPr>
            <p:nvPr userDrawn="1"/>
          </p:nvSpPr>
          <p:spPr bwMode="auto">
            <a:xfrm>
              <a:off x="9705025"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1" name="Rectangle 38"/>
            <p:cNvSpPr>
              <a:spLocks noChangeArrowheads="1"/>
            </p:cNvSpPr>
            <p:nvPr userDrawn="1"/>
          </p:nvSpPr>
          <p:spPr bwMode="auto">
            <a:xfrm>
              <a:off x="1064341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2" name="Rectangle 39"/>
            <p:cNvSpPr>
              <a:spLocks noChangeArrowheads="1"/>
            </p:cNvSpPr>
            <p:nvPr userDrawn="1"/>
          </p:nvSpPr>
          <p:spPr bwMode="auto">
            <a:xfrm>
              <a:off x="595147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3" name="Rectangle 40"/>
            <p:cNvSpPr>
              <a:spLocks noChangeArrowheads="1"/>
            </p:cNvSpPr>
            <p:nvPr userDrawn="1"/>
          </p:nvSpPr>
          <p:spPr bwMode="auto">
            <a:xfrm>
              <a:off x="125954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4" name="Rectangle 41"/>
            <p:cNvSpPr>
              <a:spLocks noChangeArrowheads="1"/>
            </p:cNvSpPr>
            <p:nvPr userDrawn="1"/>
          </p:nvSpPr>
          <p:spPr bwMode="auto">
            <a:xfrm>
              <a:off x="2197933"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5" name="Rectangle 42"/>
            <p:cNvSpPr>
              <a:spLocks noChangeArrowheads="1"/>
            </p:cNvSpPr>
            <p:nvPr userDrawn="1"/>
          </p:nvSpPr>
          <p:spPr bwMode="auto">
            <a:xfrm>
              <a:off x="313631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6" name="Rectangle 43"/>
            <p:cNvSpPr>
              <a:spLocks noChangeArrowheads="1"/>
            </p:cNvSpPr>
            <p:nvPr userDrawn="1"/>
          </p:nvSpPr>
          <p:spPr bwMode="auto">
            <a:xfrm>
              <a:off x="407470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7" name="Rectangle 44"/>
            <p:cNvSpPr>
              <a:spLocks noChangeArrowheads="1"/>
            </p:cNvSpPr>
            <p:nvPr userDrawn="1"/>
          </p:nvSpPr>
          <p:spPr bwMode="auto">
            <a:xfrm>
              <a:off x="501309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8" name="Footnote measure"/>
            <p:cNvSpPr>
              <a:spLocks noChangeArrowheads="1"/>
            </p:cNvSpPr>
            <p:nvPr userDrawn="1"/>
          </p:nvSpPr>
          <p:spPr bwMode="auto">
            <a:xfrm>
              <a:off x="609600" y="6159600"/>
              <a:ext cx="10972800" cy="45037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9" name="Rectangle 5"/>
            <p:cNvSpPr>
              <a:spLocks noChangeArrowheads="1"/>
            </p:cNvSpPr>
            <p:nvPr userDrawn="1"/>
          </p:nvSpPr>
          <p:spPr bwMode="auto">
            <a:xfrm>
              <a:off x="2868480" y="5975122"/>
              <a:ext cx="193727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0" name="Rectangle 7"/>
            <p:cNvSpPr>
              <a:spLocks noChangeArrowheads="1"/>
            </p:cNvSpPr>
            <p:nvPr userDrawn="1"/>
          </p:nvSpPr>
          <p:spPr bwMode="auto">
            <a:xfrm>
              <a:off x="963898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1" name="Rectangle 9"/>
            <p:cNvSpPr>
              <a:spLocks noChangeArrowheads="1"/>
            </p:cNvSpPr>
            <p:nvPr userDrawn="1"/>
          </p:nvSpPr>
          <p:spPr bwMode="auto">
            <a:xfrm>
              <a:off x="737703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2" name="Rectangle 11"/>
            <p:cNvSpPr>
              <a:spLocks noChangeArrowheads="1"/>
            </p:cNvSpPr>
            <p:nvPr userDrawn="1"/>
          </p:nvSpPr>
          <p:spPr bwMode="auto">
            <a:xfrm>
              <a:off x="5124290" y="5975122"/>
              <a:ext cx="193420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3" name="Rectangle 13"/>
            <p:cNvSpPr>
              <a:spLocks noChangeArrowheads="1"/>
            </p:cNvSpPr>
            <p:nvPr userDrawn="1"/>
          </p:nvSpPr>
          <p:spPr bwMode="auto">
            <a:xfrm>
              <a:off x="609600" y="5975122"/>
              <a:ext cx="194035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4" name="Whitespace measure"/>
            <p:cNvSpPr>
              <a:spLocks noChangeArrowheads="1"/>
            </p:cNvSpPr>
            <p:nvPr userDrawn="1"/>
          </p:nvSpPr>
          <p:spPr bwMode="auto">
            <a:xfrm>
              <a:off x="609600" y="2041369"/>
              <a:ext cx="10972800" cy="55874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5" name="Live area"/>
            <p:cNvSpPr/>
            <p:nvPr userDrawn="1"/>
          </p:nvSpPr>
          <p:spPr>
            <a:xfrm>
              <a:off x="609600" y="2600115"/>
              <a:ext cx="10972800" cy="3560969"/>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a typeface="+mn-ea"/>
                <a:cs typeface="+mn-cs"/>
                <a:sym typeface="+mn-lt"/>
              </a:endParaRPr>
            </a:p>
          </p:txBody>
        </p:sp>
        <p:cxnSp>
          <p:nvCxnSpPr>
            <p:cNvPr id="186" name="Straight Connector 185"/>
            <p:cNvCxnSpPr/>
            <p:nvPr/>
          </p:nvCxnSpPr>
          <p:spPr>
            <a:xfrm>
              <a:off x="-600" y="3651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600" y="260011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562788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1.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0978" name="think-cell Slide" r:id="rId6" imgW="384" imgH="384" progId="TCLayout.ActiveDocument.1">
                  <p:embed/>
                </p:oleObj>
              </mc:Choice>
              <mc:Fallback>
                <p:oleObj name="think-cell Slide" r:id="rId6" imgW="384" imgH="384"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24" name="Picture 23"/>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2" name="Text Placeholder 6"/>
          <p:cNvSpPr>
            <a:spLocks noGrp="1"/>
          </p:cNvSpPr>
          <p:nvPr>
            <p:ph type="body" sz="quarter" idx="12" hasCustomPrompt="1"/>
          </p:nvPr>
        </p:nvSpPr>
        <p:spPr bwMode="black">
          <a:xfrm>
            <a:off x="609600" y="4101267"/>
            <a:ext cx="9601200" cy="745053"/>
          </a:xfrm>
          <a:prstGeom prst="rect">
            <a:avLst/>
          </a:prstGeom>
          <a:noFill/>
        </p:spPr>
        <p:txBody>
          <a:bodyPr anchor="t"/>
          <a:lstStyle>
            <a:lvl1pPr algn="l">
              <a:lnSpc>
                <a:spcPct val="110000"/>
              </a:lnSpc>
              <a:buNone/>
              <a:defRPr sz="2200" b="0" cap="none" baseline="0">
                <a:solidFill>
                  <a:schemeClr val="tx2"/>
                </a:solidFill>
                <a:latin typeface="+mn-lt"/>
                <a:ea typeface="+mn-ea"/>
                <a:cs typeface="+mn-cs"/>
                <a:sym typeface="+mn-lt"/>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Date</a:t>
            </a:r>
          </a:p>
        </p:txBody>
      </p:sp>
      <p:sp>
        <p:nvSpPr>
          <p:cNvPr id="16" name="Subtitle 2"/>
          <p:cNvSpPr>
            <a:spLocks noGrp="1"/>
          </p:cNvSpPr>
          <p:nvPr>
            <p:ph type="subTitle" idx="1" hasCustomPrompt="1"/>
          </p:nvPr>
        </p:nvSpPr>
        <p:spPr bwMode="white">
          <a:xfrm>
            <a:off x="609600" y="3190559"/>
            <a:ext cx="9601200" cy="745053"/>
          </a:xfrm>
          <a:prstGeom prst="rect">
            <a:avLst/>
          </a:prstGeom>
        </p:spPr>
        <p:txBody>
          <a:bodyPr anchor="t"/>
          <a:lstStyle>
            <a:lvl1pPr marL="0" indent="0" algn="l">
              <a:lnSpc>
                <a:spcPct val="110000"/>
              </a:lnSpc>
              <a:buNone/>
              <a:defRPr sz="2200" baseline="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7" name="Title 1"/>
          <p:cNvSpPr>
            <a:spLocks noGrp="1"/>
          </p:cNvSpPr>
          <p:nvPr>
            <p:ph type="ctrTitle" hasCustomPrompt="1"/>
          </p:nvPr>
        </p:nvSpPr>
        <p:spPr bwMode="ltGray">
          <a:xfrm>
            <a:off x="609600" y="710883"/>
            <a:ext cx="9601200" cy="2306637"/>
          </a:xfrm>
          <a:prstGeom prst="rect">
            <a:avLst/>
          </a:prstGeom>
        </p:spPr>
        <p:txBody>
          <a:bodyPr anchor="b">
            <a:normAutofit/>
          </a:bodyPr>
          <a:lstStyle>
            <a:lvl1pPr algn="l">
              <a:lnSpc>
                <a:spcPct val="93000"/>
              </a:lnSpc>
              <a:defRPr sz="4400" baseline="0">
                <a:solidFill>
                  <a:schemeClr val="tx2"/>
                </a:solidFill>
                <a:latin typeface="+mj-lt"/>
                <a:ea typeface="+mj-ea"/>
                <a:cs typeface="+mj-cs"/>
                <a:sym typeface="+mj-lt"/>
              </a:defRPr>
            </a:lvl1pPr>
          </a:lstStyle>
          <a:p>
            <a:r>
              <a:rPr lang="en-US" dirty="0"/>
              <a:t>Title in Title Case</a:t>
            </a:r>
          </a:p>
        </p:txBody>
      </p:sp>
      <p:sp>
        <p:nvSpPr>
          <p:cNvPr id="19" name="Freeform 18"/>
          <p:cNvSpPr>
            <a:spLocks noChangeAspect="1"/>
          </p:cNvSpPr>
          <p:nvPr userDrawn="1">
            <p:custDataLst>
              <p:tags r:id="rId4"/>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pic>
        <p:nvPicPr>
          <p:cNvPr id="23" name="Picture 22">
            <a:extLst>
              <a:ext uri="{FF2B5EF4-FFF2-40B4-BE49-F238E27FC236}">
                <a16:creationId xmlns:a16="http://schemas.microsoft.com/office/drawing/2014/main" id="{5ED43345-CE8E-0841-A74F-B26363861C2E}"/>
              </a:ext>
            </a:extLst>
          </p:cNvPr>
          <p:cNvPicPr>
            <a:picLocks noChangeAspect="1"/>
          </p:cNvPicPr>
          <p:nvPr userDrawn="1"/>
        </p:nvPicPr>
        <p:blipFill>
          <a:blip r:embed="rId9"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6791423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532.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00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rgbClr val="2A3C50"/>
          </a:solidFill>
          <a:ln w="9525" cap="rnd" cmpd="sng" algn="ctr">
            <a:solidFill>
              <a:srgbClr val="2A3C5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dirty="0"/>
              <a:t>Click to add title</a:t>
            </a:r>
          </a:p>
        </p:txBody>
      </p:sp>
      <p:pic>
        <p:nvPicPr>
          <p:cNvPr id="8" name="Picture 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022796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533.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026" name="think-cell Slide" r:id="rId4" imgW="286" imgH="286" progId="TCLayout.ActiveDocument.1">
                  <p:embed/>
                </p:oleObj>
              </mc:Choice>
              <mc:Fallback>
                <p:oleObj name="think-cell Slide" r:id="rId4" imgW="286" imgH="286"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lvl1pPr>
              <a:defRPr>
                <a:solidFill>
                  <a:srgbClr val="2A3C50"/>
                </a:solidFill>
                <a:latin typeface="+mj-lt"/>
                <a:ea typeface="+mj-ea"/>
                <a:cs typeface="+mj-cs"/>
                <a:sym typeface="+mj-lt"/>
              </a:defRPr>
            </a:lvl1pPr>
          </a:lstStyle>
          <a:p>
            <a:r>
              <a:rPr lang="en-US" dirty="0"/>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09600" y="2085628"/>
            <a:ext cx="10972800" cy="4072976"/>
          </a:xfrm>
        </p:spPr>
        <p:txBody>
          <a:bodyPr/>
          <a:lstStyle>
            <a:lvl1pPr>
              <a:lnSpc>
                <a:spcPct val="100000"/>
              </a:lnSpc>
              <a:spcBef>
                <a:spcPts val="0"/>
              </a:spcBef>
              <a:spcAft>
                <a:spcPts val="0"/>
              </a:spcAft>
              <a:defRPr>
                <a:latin typeface="+mn-lt"/>
                <a:ea typeface="+mn-ea"/>
                <a:cs typeface="+mn-cs"/>
                <a:sym typeface="+mn-lt"/>
              </a:defRPr>
            </a:lvl1pPr>
            <a:lvl2pPr>
              <a:lnSpc>
                <a:spcPct val="100000"/>
              </a:lnSpc>
              <a:spcBef>
                <a:spcPts val="0"/>
              </a:spcBef>
              <a:spcAft>
                <a:spcPts val="0"/>
              </a:spcAft>
              <a:defRPr>
                <a:latin typeface="+mn-lt"/>
                <a:ea typeface="+mn-ea"/>
                <a:cs typeface="+mn-cs"/>
                <a:sym typeface="+mn-lt"/>
              </a:defRPr>
            </a:lvl2pPr>
            <a:lvl3pPr>
              <a:lnSpc>
                <a:spcPct val="100000"/>
              </a:lnSpc>
              <a:spcBef>
                <a:spcPts val="0"/>
              </a:spcBef>
              <a:spcAft>
                <a:spcPts val="0"/>
              </a:spcAft>
              <a:defRPr>
                <a:latin typeface="+mn-lt"/>
                <a:ea typeface="+mn-ea"/>
                <a:cs typeface="+mn-cs"/>
                <a:sym typeface="+mn-lt"/>
              </a:defRPr>
            </a:lvl3pPr>
            <a:lvl4pPr>
              <a:lnSpc>
                <a:spcPct val="100000"/>
              </a:lnSpc>
              <a:spcBef>
                <a:spcPts val="0"/>
              </a:spcBef>
              <a:spcAft>
                <a:spcPts val="0"/>
              </a:spcAft>
              <a:defRPr>
                <a:latin typeface="+mn-lt"/>
                <a:ea typeface="+mn-ea"/>
                <a:cs typeface="+mn-cs"/>
                <a:sym typeface="+mn-lt"/>
              </a:defRPr>
            </a:lvl4pPr>
            <a:lvl5pPr>
              <a:lnSpc>
                <a:spcPct val="100000"/>
              </a:lnSpc>
              <a:spcBef>
                <a:spcPts val="0"/>
              </a:spcBef>
              <a:spcAft>
                <a:spcPts val="0"/>
              </a:spcAft>
              <a:defRPr>
                <a:latin typeface="+mn-lt"/>
                <a:ea typeface="+mn-ea"/>
                <a:cs typeface="+mn-cs"/>
                <a:sym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16086"/>
            <a:ext cx="12192000" cy="6873240"/>
          </a:xfrm>
          <a:prstGeom prst="rect">
            <a:avLst/>
          </a:prstGeom>
        </p:spPr>
      </p:pic>
    </p:spTree>
    <p:extLst>
      <p:ext uri="{BB962C8B-B14F-4D97-AF65-F5344CB8AC3E}">
        <p14:creationId xmlns:p14="http://schemas.microsoft.com/office/powerpoint/2010/main" val="36438737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4.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405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7" name="Rectangle 6"/>
          <p:cNvSpPr/>
          <p:nvPr userDrawn="1"/>
        </p:nvSpPr>
        <p:spPr bwMode="white">
          <a:xfrm>
            <a:off x="1" y="-1309"/>
            <a:ext cx="4694400" cy="685930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8" name="Subtitle 2"/>
          <p:cNvSpPr>
            <a:spLocks noGrp="1"/>
          </p:cNvSpPr>
          <p:nvPr>
            <p:ph type="subTitle" idx="13" hasCustomPrompt="1"/>
          </p:nvPr>
        </p:nvSpPr>
        <p:spPr>
          <a:xfrm>
            <a:off x="609600" y="2158987"/>
            <a:ext cx="3744000" cy="541687"/>
          </a:xfrm>
          <a:prstGeom prst="rect">
            <a:avLst/>
          </a:prstGeom>
        </p:spPr>
        <p:txBody>
          <a:bodyPr>
            <a:noAutofit/>
          </a:bodyPr>
          <a:lstStyle>
            <a:lvl1pPr marL="0" indent="0" algn="l">
              <a:buNone/>
              <a:defRPr sz="1600">
                <a:solidFill>
                  <a:srgbClr val="2A3C50"/>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609600" y="1227048"/>
            <a:ext cx="3744000" cy="664797"/>
          </a:xfrm>
        </p:spPr>
        <p:txBody>
          <a:bodyPr anchor="t">
            <a:noAutofit/>
          </a:bodyPr>
          <a:lstStyle>
            <a:lvl1pPr>
              <a:defRPr sz="2400">
                <a:solidFill>
                  <a:srgbClr val="2A3C50"/>
                </a:solidFill>
                <a:latin typeface="+mj-lt"/>
                <a:ea typeface="+mj-ea"/>
                <a:cs typeface="+mj-cs"/>
                <a:sym typeface="+mj-lt"/>
              </a:defRPr>
            </a:lvl1pPr>
          </a:lstStyle>
          <a:p>
            <a:r>
              <a:rPr lang="en-US" dirty="0"/>
              <a:t>Click to add title</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3590665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5.xml><?xml version="1.0" encoding="utf-8"?>
<p:sldLayout xmlns:a="http://schemas.openxmlformats.org/drawingml/2006/main" xmlns:r="http://schemas.openxmlformats.org/officeDocument/2006/relationships" xmlns:p="http://schemas.openxmlformats.org/presentationml/2006/main" preserve="1" userDrawn="1">
  <p:cSld name="D. Section header box">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5074"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2A3C50"/>
                </a:solidFill>
                <a:latin typeface="+mj-lt"/>
                <a:ea typeface="+mj-ea"/>
                <a:cs typeface="+mj-cs"/>
                <a:sym typeface="+mj-lt"/>
              </a:defRPr>
            </a:lvl1pPr>
          </a:lstStyle>
          <a:p>
            <a:r>
              <a:rPr lang="en-US" dirty="0"/>
              <a:t>Click to add section title</a:t>
            </a:r>
          </a:p>
        </p:txBody>
      </p:sp>
      <p:sp>
        <p:nvSpPr>
          <p:cNvPr id="11" name="Rectangle 10"/>
          <p:cNvSpPr/>
          <p:nvPr userDrawn="1"/>
        </p:nvSpPr>
        <p:spPr bwMode="white">
          <a:xfrm>
            <a:off x="1280693" y="1424081"/>
            <a:ext cx="951721" cy="951721"/>
          </a:xfrm>
          <a:prstGeom prst="rect">
            <a:avLst/>
          </a:prstGeom>
          <a:noFill/>
          <a:ln>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7857789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6.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609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7" name="Title 1"/>
          <p:cNvSpPr>
            <a:spLocks noGrp="1"/>
          </p:cNvSpPr>
          <p:nvPr>
            <p:ph type="title" hasCustomPrompt="1"/>
          </p:nvPr>
        </p:nvSpPr>
        <p:spPr bwMode="blackWhite">
          <a:xfrm>
            <a:off x="609600" y="3826800"/>
            <a:ext cx="10972800" cy="2041200"/>
          </a:xfrm>
        </p:spPr>
        <p:txBody>
          <a:bodyPr anchor="t">
            <a:noAutofit/>
          </a:bodyPr>
          <a:lstStyle>
            <a:lvl1pPr>
              <a:defRPr sz="5400">
                <a:solidFill>
                  <a:srgbClr val="2A3C50"/>
                </a:solidFill>
                <a:latin typeface="+mj-lt"/>
                <a:ea typeface="+mj-ea"/>
                <a:cs typeface="+mj-cs"/>
                <a:sym typeface="+mj-lt"/>
              </a:defRPr>
            </a:lvl1pPr>
          </a:lstStyle>
          <a:p>
            <a:r>
              <a:rPr lang="en-US" dirty="0"/>
              <a:t>Click to add section title</a:t>
            </a:r>
          </a:p>
        </p:txBody>
      </p:sp>
      <p:cxnSp>
        <p:nvCxnSpPr>
          <p:cNvPr id="10" name="Straight Connector 9"/>
          <p:cNvCxnSpPr/>
          <p:nvPr userDrawn="1"/>
        </p:nvCxnSpPr>
        <p:spPr bwMode="white">
          <a:xfrm>
            <a:off x="609600" y="3680016"/>
            <a:ext cx="11578987" cy="0"/>
          </a:xfrm>
          <a:prstGeom prst="line">
            <a:avLst/>
          </a:prstGeom>
          <a:ln w="19050"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9125973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712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79508" cy="6858000"/>
          </a:xfrm>
          <a:custGeom>
            <a:avLst/>
            <a:gdLst>
              <a:gd name="connsiteX0" fmla="*/ 0 w 4079508"/>
              <a:gd name="connsiteY0" fmla="*/ 0 h 6858000"/>
              <a:gd name="connsiteX1" fmla="*/ 4079508 w 4079508"/>
              <a:gd name="connsiteY1" fmla="*/ 0 h 6858000"/>
              <a:gd name="connsiteX2" fmla="*/ 4079508 w 4079508"/>
              <a:gd name="connsiteY2" fmla="*/ 6858000 h 6858000"/>
              <a:gd name="connsiteX3" fmla="*/ 0 w 407950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79508" h="6858000">
                <a:moveTo>
                  <a:pt x="0" y="0"/>
                </a:moveTo>
                <a:lnTo>
                  <a:pt x="4079508" y="0"/>
                </a:lnTo>
                <a:lnTo>
                  <a:pt x="4079508"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0" name="TextBox 1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25"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dirty="0"/>
              <a:t>Click to add title</a:t>
            </a: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648359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8.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8146"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7171956" cy="6858000"/>
          </a:xfrm>
          <a:custGeom>
            <a:avLst/>
            <a:gdLst>
              <a:gd name="connsiteX0" fmla="*/ 0 w 7171956"/>
              <a:gd name="connsiteY0" fmla="*/ 0 h 6858000"/>
              <a:gd name="connsiteX1" fmla="*/ 7171956 w 7171956"/>
              <a:gd name="connsiteY1" fmla="*/ 0 h 6858000"/>
              <a:gd name="connsiteX2" fmla="*/ 7171956 w 7171956"/>
              <a:gd name="connsiteY2" fmla="*/ 6858000 h 6858000"/>
              <a:gd name="connsiteX3" fmla="*/ 0 w 71719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1956" h="6858000">
                <a:moveTo>
                  <a:pt x="0" y="0"/>
                </a:moveTo>
                <a:lnTo>
                  <a:pt x="7171956" y="0"/>
                </a:lnTo>
                <a:lnTo>
                  <a:pt x="7171956"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76529"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564442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917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9034272" cy="6858000"/>
          </a:xfrm>
          <a:custGeom>
            <a:avLst/>
            <a:gdLst>
              <a:gd name="connsiteX0" fmla="*/ 0 w 9034272"/>
              <a:gd name="connsiteY0" fmla="*/ 0 h 6858000"/>
              <a:gd name="connsiteX1" fmla="*/ 9034272 w 9034272"/>
              <a:gd name="connsiteY1" fmla="*/ 0 h 6858000"/>
              <a:gd name="connsiteX2" fmla="*/ 9034272 w 9034272"/>
              <a:gd name="connsiteY2" fmla="*/ 6858000 h 6858000"/>
              <a:gd name="connsiteX3" fmla="*/ 0 w 903427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034272" h="6858000">
                <a:moveTo>
                  <a:pt x="0" y="0"/>
                </a:moveTo>
                <a:lnTo>
                  <a:pt x="9034272" y="0"/>
                </a:lnTo>
                <a:lnTo>
                  <a:pt x="9034272" y="6858000"/>
                </a:lnTo>
                <a:lnTo>
                  <a:pt x="0" y="6858000"/>
                </a:lnTo>
                <a:close/>
              </a:path>
            </a:pathLst>
          </a:custGeom>
          <a:solidFill>
            <a:schemeClr val="bg1"/>
          </a:solidFill>
        </p:spPr>
      </p:pic>
      <p:pic>
        <p:nvPicPr>
          <p:cNvPr id="16" name="Picture 15"/>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
        <p:nvSpPr>
          <p:cNvPr id="12" name="Title Placeholder 1"/>
          <p:cNvSpPr>
            <a:spLocks noGrp="1"/>
          </p:cNvSpPr>
          <p:nvPr>
            <p:ph type="title"/>
          </p:nvPr>
        </p:nvSpPr>
        <p:spPr>
          <a:xfrm>
            <a:off x="609600" y="365125"/>
            <a:ext cx="8101584"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1486690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0.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019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09600" y="2681103"/>
            <a:ext cx="3127881" cy="1495794"/>
          </a:xfrm>
          <a:prstGeom prst="rect">
            <a:avLst/>
          </a:prstGeom>
        </p:spPr>
        <p:txBody>
          <a:bodyPr anchor="ctr">
            <a:noAutofit/>
          </a:bodyPr>
          <a:lstStyle>
            <a:lvl1pPr>
              <a:defRPr sz="2400">
                <a:solidFill>
                  <a:schemeClr val="bg1"/>
                </a:solidFill>
                <a:latin typeface="+mj-lt"/>
                <a:ea typeface="+mj-ea"/>
                <a:cs typeface="+mj-cs"/>
                <a:sym typeface="+mj-lt"/>
              </a:defRPr>
            </a:lvl1pPr>
          </a:lstStyle>
          <a:p>
            <a:r>
              <a:rPr lang="en-US" dirty="0"/>
              <a:t>Click to add title</a:t>
            </a: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929218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1.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121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8" name="Picture 1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Picture Placeholder 18"/>
          <p:cNvSpPr>
            <a:spLocks noGrp="1"/>
          </p:cNvSpPr>
          <p:nvPr>
            <p:ph type="pic" sz="quarter" idx="14" hasCustomPrompt="1"/>
          </p:nvPr>
        </p:nvSpPr>
        <p:spPr>
          <a:xfrm>
            <a:off x="6095999" y="0"/>
            <a:ext cx="6096000"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09600"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dirty="0"/>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145754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2.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224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7" name="Picture 16"/>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7819544" y="0"/>
            <a:ext cx="4372457" cy="6858000"/>
          </a:xfrm>
          <a:custGeom>
            <a:avLst/>
            <a:gdLst>
              <a:gd name="connsiteX0" fmla="*/ 0 w 4372457"/>
              <a:gd name="connsiteY0" fmla="*/ 0 h 6858000"/>
              <a:gd name="connsiteX1" fmla="*/ 4372457 w 4372457"/>
              <a:gd name="connsiteY1" fmla="*/ 0 h 6858000"/>
              <a:gd name="connsiteX2" fmla="*/ 4372457 w 4372457"/>
              <a:gd name="connsiteY2" fmla="*/ 6858000 h 6858000"/>
              <a:gd name="connsiteX3" fmla="*/ 0 w 43724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2457" h="6858000">
                <a:moveTo>
                  <a:pt x="0" y="0"/>
                </a:moveTo>
                <a:lnTo>
                  <a:pt x="4372457" y="0"/>
                </a:lnTo>
                <a:lnTo>
                  <a:pt x="4372457" y="6858000"/>
                </a:lnTo>
                <a:lnTo>
                  <a:pt x="0" y="6858000"/>
                </a:lnTo>
                <a:close/>
              </a:path>
            </a:pathLst>
          </a:custGeom>
          <a:solidFill>
            <a:schemeClr val="bg1"/>
          </a:solidFill>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2" name="Picture Placeholder 5"/>
          <p:cNvSpPr>
            <a:spLocks noGrp="1"/>
          </p:cNvSpPr>
          <p:nvPr>
            <p:ph type="pic" sz="quarter" idx="11" hasCustomPrompt="1"/>
          </p:nvPr>
        </p:nvSpPr>
        <p:spPr>
          <a:xfrm>
            <a:off x="7819544" y="0"/>
            <a:ext cx="4372457"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dirty="0"/>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15" name="Title 1"/>
          <p:cNvSpPr>
            <a:spLocks noGrp="1"/>
          </p:cNvSpPr>
          <p:nvPr>
            <p:ph type="title" hasCustomPrompt="1"/>
          </p:nvPr>
        </p:nvSpPr>
        <p:spPr bwMode="black">
          <a:xfrm>
            <a:off x="609600" y="178560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dirty="0"/>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3594524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3.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3266" name="think-cell Slide" r:id="rId5" imgW="324" imgH="324" progId="TCLayout.ActiveDocument.1">
                  <p:embed/>
                </p:oleObj>
              </mc:Choice>
              <mc:Fallback>
                <p:oleObj name="think-cell Slide" r:id="rId5" imgW="324" imgH="324"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20" name="Title 2"/>
          <p:cNvSpPr>
            <a:spLocks noGrp="1"/>
          </p:cNvSpPr>
          <p:nvPr>
            <p:ph type="title" hasCustomPrompt="1"/>
          </p:nvPr>
        </p:nvSpPr>
        <p:spPr>
          <a:xfrm>
            <a:off x="609600" y="2764203"/>
            <a:ext cx="2478638" cy="1314311"/>
          </a:xfrm>
          <a:prstGeom prst="rect">
            <a:avLst/>
          </a:prstGeom>
        </p:spPr>
        <p:txBody>
          <a:bodyPr anchor="ctr">
            <a:noAutofit/>
          </a:bodyPr>
          <a:lstStyle>
            <a:lvl1pPr>
              <a:defRPr sz="2400">
                <a:solidFill>
                  <a:srgbClr val="2A3C50"/>
                </a:solidFill>
                <a:latin typeface="+mj-lt"/>
                <a:ea typeface="+mj-ea"/>
                <a:cs typeface="+mj-cs"/>
                <a:sym typeface="+mj-lt"/>
              </a:defRPr>
            </a:lvl1pPr>
          </a:lstStyle>
          <a:p>
            <a:r>
              <a:rPr lang="en-US" dirty="0">
                <a:solidFill>
                  <a:schemeClr val="tx2"/>
                </a:solidFill>
              </a:rPr>
              <a:t>Click to add title</a:t>
            </a:r>
          </a:p>
        </p:txBody>
      </p:sp>
      <p:pic>
        <p:nvPicPr>
          <p:cNvPr id="12" name="Picture 11"/>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371888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4.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4290"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1" name="Picture 10"/>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5" name="Title 4"/>
          <p:cNvSpPr>
            <a:spLocks noGrp="1"/>
          </p:cNvSpPr>
          <p:nvPr>
            <p:ph type="title" hasCustomPrompt="1"/>
          </p:nvPr>
        </p:nvSpPr>
        <p:spPr>
          <a:xfrm>
            <a:off x="609600" y="2764203"/>
            <a:ext cx="2478638" cy="1314311"/>
          </a:xfrm>
        </p:spPr>
        <p:txBody>
          <a:bodyPr anchor="ctr" anchorCtr="0">
            <a:noAutofit/>
          </a:bodyPr>
          <a:lstStyle>
            <a:lvl1pPr>
              <a:defRPr>
                <a:solidFill>
                  <a:srgbClr val="FFFFFF"/>
                </a:solidFill>
                <a:latin typeface="+mj-lt"/>
                <a:ea typeface="+mj-ea"/>
                <a:cs typeface="+mj-cs"/>
                <a:sym typeface="+mj-lt"/>
              </a:defRPr>
            </a:lvl1pPr>
          </a:lstStyle>
          <a:p>
            <a:r>
              <a:rPr lang="en-US" dirty="0"/>
              <a:t>Click to add title</a:t>
            </a: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5915701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531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3" name="Picture 12"/>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5426920" cy="6858000"/>
          </a:xfrm>
          <a:custGeom>
            <a:avLst/>
            <a:gdLst>
              <a:gd name="connsiteX0" fmla="*/ 0 w 5426920"/>
              <a:gd name="connsiteY0" fmla="*/ 0 h 6858000"/>
              <a:gd name="connsiteX1" fmla="*/ 4724731 w 5426920"/>
              <a:gd name="connsiteY1" fmla="*/ 0 h 6858000"/>
              <a:gd name="connsiteX2" fmla="*/ 5426920 w 5426920"/>
              <a:gd name="connsiteY2" fmla="*/ 3429000 h 6858000"/>
              <a:gd name="connsiteX3" fmla="*/ 4724731 w 5426920"/>
              <a:gd name="connsiteY3" fmla="*/ 6858000 h 6858000"/>
              <a:gd name="connsiteX4" fmla="*/ 0 w 542692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6920" h="6858000">
                <a:moveTo>
                  <a:pt x="0" y="0"/>
                </a:moveTo>
                <a:lnTo>
                  <a:pt x="4724731" y="0"/>
                </a:lnTo>
                <a:lnTo>
                  <a:pt x="5426920" y="3429000"/>
                </a:lnTo>
                <a:lnTo>
                  <a:pt x="4724731" y="6858000"/>
                </a:lnTo>
                <a:lnTo>
                  <a:pt x="0" y="6858000"/>
                </a:lnTo>
                <a:close/>
              </a:path>
            </a:pathLst>
          </a:custGeom>
          <a:solidFill>
            <a:schemeClr val="bg1"/>
          </a:solidFill>
        </p:spPr>
      </p:pic>
      <p:sp>
        <p:nvSpPr>
          <p:cNvPr id="9" name="TextBox 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2A3C50"/>
                </a:solidFill>
                <a:latin typeface="+mj-lt"/>
                <a:ea typeface="+mj-ea"/>
                <a:cs typeface="+mj-cs"/>
                <a:sym typeface="+mj-lt"/>
              </a:defRPr>
            </a:lvl1pPr>
          </a:lstStyle>
          <a:p>
            <a:r>
              <a:rPr lang="en-US" dirty="0"/>
              <a:t>Click to add title</a:t>
            </a: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134704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6338"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9"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609600"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dirty="0"/>
              <a:t>Click to add title</a:t>
            </a: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4837638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7362"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6363546" cy="6858000"/>
          </a:xfrm>
          <a:custGeom>
            <a:avLst/>
            <a:gdLst>
              <a:gd name="connsiteX0" fmla="*/ 0 w 6363546"/>
              <a:gd name="connsiteY0" fmla="*/ 0 h 6858000"/>
              <a:gd name="connsiteX1" fmla="*/ 5540167 w 6363546"/>
              <a:gd name="connsiteY1" fmla="*/ 0 h 6858000"/>
              <a:gd name="connsiteX2" fmla="*/ 6363546 w 6363546"/>
              <a:gd name="connsiteY2" fmla="*/ 3429000 h 6858000"/>
              <a:gd name="connsiteX3" fmla="*/ 5540167 w 6363546"/>
              <a:gd name="connsiteY3" fmla="*/ 6858000 h 6858000"/>
              <a:gd name="connsiteX4" fmla="*/ 0 w 636354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3546" h="6858000">
                <a:moveTo>
                  <a:pt x="0" y="0"/>
                </a:moveTo>
                <a:lnTo>
                  <a:pt x="5540167" y="0"/>
                </a:lnTo>
                <a:lnTo>
                  <a:pt x="6363546" y="3429000"/>
                </a:lnTo>
                <a:lnTo>
                  <a:pt x="5540167" y="6858000"/>
                </a:lnTo>
                <a:lnTo>
                  <a:pt x="0" y="6858000"/>
                </a:lnTo>
                <a:close/>
              </a:path>
            </a:pathLst>
          </a:custGeom>
          <a:solidFill>
            <a:schemeClr val="bg1"/>
          </a:solidFill>
        </p:spPr>
      </p:pic>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6" name="TextBox 1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
        <p:nvSpPr>
          <p:cNvPr id="14"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24221574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8386"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9" name="Pentagon 8"/>
          <p:cNvSpPr/>
          <p:nvPr/>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4" name="TextBox 13"/>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pic>
        <p:nvPicPr>
          <p:cNvPr id="10" name="Picture 9"/>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6" name="Title Placeholder 1"/>
          <p:cNvSpPr>
            <a:spLocks noGrp="1"/>
          </p:cNvSpPr>
          <p:nvPr>
            <p:ph type="title"/>
          </p:nvPr>
        </p:nvSpPr>
        <p:spPr>
          <a:xfrm>
            <a:off x="609600" y="365125"/>
            <a:ext cx="4747822"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11844192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9.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9410" name="think-cell Slide" r:id="rId5" imgW="286" imgH="286" progId="TCLayout.ActiveDocument.1">
                  <p:embed/>
                </p:oleObj>
              </mc:Choice>
              <mc:Fallback>
                <p:oleObj name="think-cell Slide" r:id="rId5" imgW="286" imgH="28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4" name="Picture 1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6239" h="6858000">
                <a:moveTo>
                  <a:pt x="0" y="0"/>
                </a:moveTo>
                <a:lnTo>
                  <a:pt x="7645979" y="0"/>
                </a:lnTo>
                <a:lnTo>
                  <a:pt x="8446239" y="3429000"/>
                </a:lnTo>
                <a:lnTo>
                  <a:pt x="7645979" y="6858000"/>
                </a:lnTo>
                <a:lnTo>
                  <a:pt x="0" y="6858000"/>
                </a:lnTo>
                <a:close/>
              </a:path>
            </a:pathLst>
          </a:custGeom>
          <a:solidFill>
            <a:schemeClr val="bg1"/>
          </a:solidFill>
        </p:spPr>
      </p:pic>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
        <p:nvSpPr>
          <p:cNvPr id="16"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23474255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0434" name="think-cell Slide" r:id="rId6" imgW="286" imgH="286" progId="TCLayout.ActiveDocument.1">
                  <p:embed/>
                </p:oleObj>
              </mc:Choice>
              <mc:Fallback>
                <p:oleObj name="think-cell Slide" r:id="rId6" imgW="286" imgH="28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pic>
        <p:nvPicPr>
          <p:cNvPr id="10" name="Picture 9"/>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a:noFill/>
        </p:spPr>
      </p:pic>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18" name="TextBox 1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1" name="TextBox 10">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3" name="Title Placeholder 1"/>
          <p:cNvSpPr>
            <a:spLocks noGrp="1"/>
          </p:cNvSpPr>
          <p:nvPr>
            <p:ph type="title"/>
          </p:nvPr>
        </p:nvSpPr>
        <p:spPr>
          <a:xfrm>
            <a:off x="609600" y="365125"/>
            <a:ext cx="6254496"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12770233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1.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1458"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0" name="TextBox 9"/>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1" name="Title 1"/>
          <p:cNvSpPr>
            <a:spLocks noGrp="1"/>
          </p:cNvSpPr>
          <p:nvPr>
            <p:ph type="title" hasCustomPrompt="1"/>
          </p:nvPr>
        </p:nvSpPr>
        <p:spPr>
          <a:xfrm>
            <a:off x="609600" y="3826333"/>
            <a:ext cx="109728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dirty="0"/>
              <a:t>Click to add big statement text</a:t>
            </a:r>
          </a:p>
        </p:txBody>
      </p:sp>
      <p:sp>
        <p:nvSpPr>
          <p:cNvPr id="12" name="TextBox 11">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2169989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2.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482" name="think-cell Slide" r:id="rId6" imgW="286" imgH="286" progId="TCLayout.ActiveDocument.1">
                  <p:embed/>
                </p:oleObj>
              </mc:Choice>
              <mc:Fallback>
                <p:oleObj name="think-cell Slide" r:id="rId6" imgW="286" imgH="28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6" name="Rectangle 5"/>
          <p:cNvSpPr/>
          <p:nvPr userDrawn="1"/>
        </p:nvSpPr>
        <p:spPr bwMode="white">
          <a:xfrm>
            <a:off x="609600" y="625475"/>
            <a:ext cx="932688" cy="932688"/>
          </a:xfrm>
          <a:prstGeom prst="rect">
            <a:avLst/>
          </a:prstGeom>
          <a:noFill/>
          <a:ln>
            <a:solidFill>
              <a:srgbClr val="A5C0D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09600" y="3826333"/>
            <a:ext cx="109728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A5C0DF"/>
                </a:solidFill>
                <a:latin typeface="+mj-lt"/>
                <a:ea typeface="+mj-ea"/>
                <a:cs typeface="+mj-cs"/>
                <a:sym typeface="+mj-lt"/>
              </a:defRPr>
            </a:lvl1pPr>
          </a:lstStyle>
          <a:p>
            <a:r>
              <a:rPr lang="en-US" dirty="0"/>
              <a:t>Click to add big statement text</a:t>
            </a:r>
          </a:p>
        </p:txBody>
      </p:sp>
      <p:pic>
        <p:nvPicPr>
          <p:cNvPr id="9" name="Picture 8"/>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7502483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3.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6996C9"/>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33506"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487738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4.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4530" name="think-cell Slide" r:id="rId5" imgW="286" imgH="286" progId="TCLayout.ActiveDocument.1">
                  <p:embed/>
                </p:oleObj>
              </mc:Choice>
              <mc:Fallback>
                <p:oleObj name="think-cell Slide" r:id="rId5" imgW="286" imgH="28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3"/>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5" name="TextBox 4"/>
          <p:cNvSpPr txBox="1"/>
          <p:nvPr/>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
        <p:nvSpPr>
          <p:cNvPr id="10"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lvl1pPr>
              <a:defRPr sz="2400">
                <a:solidFill>
                  <a:schemeClr val="bg1"/>
                </a:solidFill>
                <a:latin typeface="+mj-lt"/>
                <a:ea typeface="+mj-ea"/>
                <a:cs typeface="+mj-cs"/>
                <a:sym typeface="+mj-lt"/>
              </a:defRPr>
            </a:lvl1pPr>
          </a:lstStyle>
          <a:p>
            <a:r>
              <a:rPr lang="en-US" dirty="0"/>
              <a:t>Click to add title</a:t>
            </a:r>
          </a:p>
        </p:txBody>
      </p:sp>
    </p:spTree>
    <p:extLst>
      <p:ext uri="{BB962C8B-B14F-4D97-AF65-F5344CB8AC3E}">
        <p14:creationId xmlns:p14="http://schemas.microsoft.com/office/powerpoint/2010/main" val="611463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5.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5554"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Picture 11"/>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577934"/>
            <a:ext cx="29768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dirty="0">
                <a:solidFill>
                  <a:srgbClr val="2A3C50"/>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3818673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6.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6578"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1" name="TextBox 10"/>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7" name="TextBox 6">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270176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7.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7602"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6" name="TextBox 5">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pic>
        <p:nvPicPr>
          <p:cNvPr id="8" name="Picture 7"/>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14417718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8.xml><?xml version="1.0" encoding="utf-8"?>
<p:sldLayout xmlns:a="http://schemas.openxmlformats.org/drawingml/2006/main" xmlns:r="http://schemas.openxmlformats.org/officeDocument/2006/relationships" xmlns:p="http://schemas.openxmlformats.org/presentationml/2006/main" preserve="1">
  <p:cSld name="D. Disclaim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4699541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8626"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pic>
        <p:nvPicPr>
          <p:cNvPr id="4" name="Picture 3"/>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 name="Rectangle 4"/>
          <p:cNvSpPr/>
          <p:nvPr userDrawn="1"/>
        </p:nvSpPr>
        <p:spPr>
          <a:xfrm>
            <a:off x="5021825" y="833259"/>
            <a:ext cx="6467441" cy="4985980"/>
          </a:xfrm>
          <a:prstGeom prst="rect">
            <a:avLst/>
          </a:prstGeom>
        </p:spPr>
        <p:txBody>
          <a:bodyPr wrap="square" lIns="0" tIns="0" rIns="0" bIns="0" anchor="ctr">
            <a:spAutoFit/>
          </a:bodyPr>
          <a:lstStyle/>
          <a:p>
            <a:pPr indent="0">
              <a:lnSpc>
                <a:spcPct val="100000"/>
              </a:lnSpc>
            </a:pPr>
            <a:r>
              <a:rPr lang="en-US" sz="900" b="0" dirty="0">
                <a:solidFill>
                  <a:schemeClr val="tx1"/>
                </a:solidFill>
                <a:latin typeface="+mn-lt"/>
                <a:ea typeface="+mn-ea"/>
                <a:cs typeface="+mn-cs"/>
                <a:sym typeface="+mn-lt"/>
              </a:rPr>
              <a:t>The services and materials provided by Boston Consulting Group (BCG) are subject to BCG's Standard Terms </a:t>
            </a:r>
            <a:br>
              <a:rPr lang="en-US" sz="900" b="0" dirty="0">
                <a:solidFill>
                  <a:schemeClr val="tx1"/>
                </a:solidFill>
                <a:latin typeface="+mn-lt"/>
                <a:ea typeface="+mn-ea"/>
                <a:cs typeface="+mn-cs"/>
                <a:sym typeface="+mn-lt"/>
              </a:rPr>
            </a:br>
            <a:r>
              <a:rPr lang="en-US" sz="900" b="0" dirty="0">
                <a:solidFill>
                  <a:schemeClr val="tx1"/>
                </a:solidFill>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to update these materials after the date hereof, notwithstanding that such information may become outdated or inaccurate.</a:t>
            </a:r>
          </a:p>
          <a:p>
            <a:pPr indent="0">
              <a:lnSpc>
                <a:spcPct val="100000"/>
              </a:lnSpc>
            </a:pPr>
            <a:r>
              <a:rPr lang="en-US" sz="900" b="0" dirty="0">
                <a:solidFill>
                  <a:schemeClr val="tx1"/>
                </a:solidFill>
                <a:latin typeface="+mn-lt"/>
                <a:ea typeface="+mn-ea"/>
                <a:cs typeface="+mn-cs"/>
                <a:sym typeface="+mn-lt"/>
              </a:rPr>
              <a:t> </a:t>
            </a:r>
          </a:p>
          <a:p>
            <a:pPr indent="0">
              <a:lnSpc>
                <a:spcPct val="100000"/>
              </a:lnSpc>
            </a:pPr>
            <a:r>
              <a:rPr lang="en-US" sz="900" b="0" dirty="0">
                <a:solidFill>
                  <a:schemeClr val="tx1"/>
                </a:solidFill>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solidFill>
                <a:schemeClr val="tx1"/>
              </a:solidFill>
              <a:latin typeface="+mn-lt"/>
              <a:ea typeface="+mn-ea"/>
              <a:cs typeface="+mn-cs"/>
              <a:sym typeface="+mn-lt"/>
            </a:endParaRPr>
          </a:p>
          <a:p>
            <a:pPr indent="0">
              <a:lnSpc>
                <a:spcPct val="100000"/>
              </a:lnSpc>
            </a:pPr>
            <a:r>
              <a:rPr lang="en-US" sz="900" b="0" dirty="0">
                <a:solidFill>
                  <a:schemeClr val="tx1"/>
                </a:solidFill>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dirty="0">
              <a:solidFill>
                <a:schemeClr val="tx1"/>
              </a:solidFill>
              <a:latin typeface="+mn-lt"/>
              <a:ea typeface="+mn-ea"/>
              <a:cs typeface="+mn-cs"/>
              <a:sym typeface="+mn-lt"/>
            </a:endParaRPr>
          </a:p>
          <a:p>
            <a:pPr indent="0">
              <a:lnSpc>
                <a:spcPct val="100000"/>
              </a:lnSpc>
            </a:pPr>
            <a:r>
              <a:rPr lang="en-US" sz="900" b="0" dirty="0">
                <a:solidFill>
                  <a:schemeClr val="tx1"/>
                </a:solidFill>
                <a:latin typeface="+mn-lt"/>
                <a:ea typeface="+mn-ea"/>
                <a:cs typeface="+mn-cs"/>
                <a:sym typeface="+mn-lt"/>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6" name="Title 6"/>
          <p:cNvSpPr txBox="1">
            <a:spLocks/>
          </p:cNvSpPr>
          <p:nvPr userDrawn="1"/>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dirty="0">
                <a:solidFill>
                  <a:schemeClr val="tx2"/>
                </a:solidFill>
                <a:latin typeface="+mj-lt"/>
                <a:ea typeface="+mj-ea"/>
                <a:cs typeface="+mj-cs"/>
                <a:sym typeface="+mn-lt"/>
              </a:rPr>
              <a:t>Disclaimer</a:t>
            </a:r>
          </a:p>
        </p:txBody>
      </p:sp>
      <p:cxnSp>
        <p:nvCxnSpPr>
          <p:cNvPr id="7" name="Straight Connector 6"/>
          <p:cNvCxnSpPr/>
          <p:nvPr userDrawn="1"/>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6123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39650"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pic>
        <p:nvPicPr>
          <p:cNvPr id="11" name="Picture 10">
            <a:extLst>
              <a:ext uri="{FF2B5EF4-FFF2-40B4-BE49-F238E27FC236}">
                <a16:creationId xmlns:a16="http://schemas.microsoft.com/office/drawing/2014/main" id="{5ED43345-CE8E-0841-A74F-B26363861C2E}"/>
              </a:ext>
            </a:extLst>
          </p:cNvPr>
          <p:cNvPicPr>
            <a:picLocks noChangeAspect="1"/>
          </p:cNvPicPr>
          <p:nvPr userDrawn="1"/>
        </p:nvPicPr>
        <p:blipFill>
          <a:blip r:embed="rId7"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281147" y="2353622"/>
            <a:ext cx="7629706" cy="2150756"/>
          </a:xfrm>
          <a:prstGeom prst="rect">
            <a:avLst/>
          </a:prstGeom>
          <a:solidFill>
            <a:schemeClr val="bg1"/>
          </a:solidFill>
        </p:spPr>
      </p:pic>
    </p:spTree>
    <p:extLst>
      <p:ext uri="{BB962C8B-B14F-4D97-AF65-F5344CB8AC3E}">
        <p14:creationId xmlns:p14="http://schemas.microsoft.com/office/powerpoint/2010/main" val="2010730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0.xml><?xml version="1.0" encoding="utf-8"?>
<p:sldLayout xmlns:a="http://schemas.openxmlformats.org/drawingml/2006/main" xmlns:r="http://schemas.openxmlformats.org/officeDocument/2006/relationships" xmlns:p="http://schemas.openxmlformats.org/presentationml/2006/main" preserve="1">
  <p:cSld name="D. Layout gu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0674"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99" name="Picture 98"/>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grpSp>
        <p:nvGrpSpPr>
          <p:cNvPr id="146" name="Group 145"/>
          <p:cNvGrpSpPr/>
          <p:nvPr userDrawn="1"/>
        </p:nvGrpSpPr>
        <p:grpSpPr>
          <a:xfrm>
            <a:off x="-600" y="-1"/>
            <a:ext cx="12193800" cy="6858001"/>
            <a:chOff x="-600" y="-1"/>
            <a:chExt cx="12193800" cy="6858001"/>
          </a:xfrm>
        </p:grpSpPr>
        <p:sp>
          <p:nvSpPr>
            <p:cNvPr id="147" name="Footnote example"/>
            <p:cNvSpPr txBox="1"/>
            <p:nvPr userDrawn="1"/>
          </p:nvSpPr>
          <p:spPr>
            <a:xfrm>
              <a:off x="3633262" y="6236027"/>
              <a:ext cx="7438598" cy="373949"/>
            </a:xfrm>
            <a:prstGeom prst="rect">
              <a:avLst/>
            </a:prstGeom>
            <a:noFill/>
          </p:spPr>
          <p:txBody>
            <a:bodyPr wrap="square" lIns="0" tIns="0" rIns="0" bIns="0" rtlCol="0" anchor="b">
              <a:noAutofit/>
            </a:bodyPr>
            <a:lstStyle/>
            <a:p>
              <a:pPr lvl="0">
                <a:lnSpc>
                  <a:spcPct val="90000"/>
                </a:lnSpc>
                <a:defRPr/>
              </a:pPr>
              <a:r>
                <a:rPr lang="en-US" sz="900" dirty="0">
                  <a:solidFill>
                    <a:schemeClr val="bg1">
                      <a:lumMod val="50000"/>
                    </a:schemeClr>
                  </a:solidFill>
                  <a:sym typeface="+mn-lt"/>
                </a:rPr>
                <a:t>1. </a:t>
              </a:r>
              <a:r>
                <a:rPr lang="en-US" sz="900" dirty="0" err="1">
                  <a:solidFill>
                    <a:schemeClr val="bg1">
                      <a:lumMod val="50000"/>
                    </a:schemeClr>
                  </a:solidFill>
                  <a:sym typeface="+mn-lt"/>
                </a:rPr>
                <a:t>xxxx</a:t>
              </a:r>
              <a:r>
                <a:rPr lang="en-US" sz="900" dirty="0">
                  <a:solidFill>
                    <a:schemeClr val="bg1">
                      <a:lumMod val="50000"/>
                    </a:schemeClr>
                  </a:solidFill>
                  <a:sym typeface="+mn-lt"/>
                </a:rPr>
                <a:t>  2. </a:t>
              </a:r>
              <a:r>
                <a:rPr lang="en-US" sz="900" dirty="0" err="1">
                  <a:solidFill>
                    <a:schemeClr val="bg1">
                      <a:lumMod val="50000"/>
                    </a:schemeClr>
                  </a:solidFill>
                  <a:sym typeface="+mn-lt"/>
                </a:rPr>
                <a:t>xxxx</a:t>
              </a:r>
              <a:r>
                <a:rPr lang="en-US" sz="900" dirty="0">
                  <a:solidFill>
                    <a:schemeClr val="bg1">
                      <a:lumMod val="50000"/>
                    </a:schemeClr>
                  </a:solidFill>
                  <a:sym typeface="+mn-lt"/>
                </a:rPr>
                <a:t>  3. </a:t>
              </a:r>
              <a:r>
                <a:rPr lang="en-US" sz="900" dirty="0" err="1">
                  <a:solidFill>
                    <a:schemeClr val="bg1">
                      <a:lumMod val="50000"/>
                    </a:schemeClr>
                  </a:solidFill>
                  <a:sym typeface="+mn-lt"/>
                </a:rPr>
                <a:t>xxxx</a:t>
              </a:r>
              <a:endParaRPr lang="en-US" sz="900" dirty="0">
                <a:solidFill>
                  <a:schemeClr val="bg1">
                    <a:lumMod val="50000"/>
                  </a:schemeClr>
                </a:solidFill>
                <a:sym typeface="+mn-lt"/>
              </a:endParaRPr>
            </a:p>
            <a:p>
              <a:pPr lvl="0">
                <a:lnSpc>
                  <a:spcPct val="90000"/>
                </a:lnSpc>
                <a:defRPr/>
              </a:pPr>
              <a:r>
                <a:rPr lang="en-US" sz="900" dirty="0">
                  <a:solidFill>
                    <a:schemeClr val="bg1">
                      <a:lumMod val="50000"/>
                    </a:schemeClr>
                  </a:solidFill>
                  <a:sym typeface="+mn-lt"/>
                </a:rPr>
                <a:t>Note: List footnotes in numerical order. Footnote numbers are not bracketed. Use 9pt font. Do not put a period at the end of the note</a:t>
              </a:r>
            </a:p>
            <a:p>
              <a:pPr lvl="0">
                <a:lnSpc>
                  <a:spcPct val="90000"/>
                </a:lnSpc>
                <a:defRPr/>
              </a:pPr>
              <a:r>
                <a:rPr lang="en-US" sz="900" dirty="0">
                  <a:solidFill>
                    <a:schemeClr val="bg1">
                      <a:lumMod val="50000"/>
                    </a:schemeClr>
                  </a:solidFill>
                  <a:sym typeface="+mn-lt"/>
                </a:rPr>
                <a:t>Source: Include a source for every chart that you use. Separate sources with a semicolon; BCG-related sources go at the end</a:t>
              </a:r>
            </a:p>
          </p:txBody>
        </p:sp>
        <p:sp>
          <p:nvSpPr>
            <p:cNvPr id="148" name="Freeform 147"/>
            <p:cNvSpPr/>
            <p:nvPr/>
          </p:nvSpPr>
          <p:spPr>
            <a:xfrm>
              <a:off x="0" y="-1"/>
              <a:ext cx="12193200" cy="6858000"/>
            </a:xfrm>
            <a:custGeom>
              <a:avLst/>
              <a:gdLst>
                <a:gd name="connsiteX0" fmla="*/ 609600 w 12193200"/>
                <a:gd name="connsiteY0" fmla="*/ 365126 h 6858000"/>
                <a:gd name="connsiteX1" fmla="*/ 609600 w 12193200"/>
                <a:gd name="connsiteY1" fmla="*/ 6160598 h 6858000"/>
                <a:gd name="connsiteX2" fmla="*/ 11582400 w 12193200"/>
                <a:gd name="connsiteY2" fmla="*/ 6160598 h 6858000"/>
                <a:gd name="connsiteX3" fmla="*/ 11582400 w 12193200"/>
                <a:gd name="connsiteY3" fmla="*/ 365126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09600" y="365126"/>
                  </a:moveTo>
                  <a:lnTo>
                    <a:pt x="609600" y="6160598"/>
                  </a:lnTo>
                  <a:lnTo>
                    <a:pt x="11582400" y="6160598"/>
                  </a:lnTo>
                  <a:lnTo>
                    <a:pt x="11582400" y="365126"/>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solidFill>
                  <a:schemeClr val="tx1"/>
                </a:solidFill>
                <a:latin typeface="+mn-lt"/>
                <a:ea typeface="+mn-ea"/>
                <a:cs typeface="+mn-cs"/>
                <a:sym typeface="+mn-lt"/>
              </a:endParaRPr>
            </a:p>
          </p:txBody>
        </p:sp>
        <p:cxnSp>
          <p:nvCxnSpPr>
            <p:cNvPr id="149" name="Straight Connector 148"/>
            <p:cNvCxnSpPr/>
            <p:nvPr/>
          </p:nvCxnSpPr>
          <p:spPr>
            <a:xfrm>
              <a:off x="-600" y="6444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600" y="92387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600" y="12032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00" y="148262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0" y="176199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00" y="204136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600" y="232074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00" y="287403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600" y="314795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00" y="3421878"/>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00" y="369579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600" y="396972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00" y="4243641"/>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600" y="451756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00" y="479148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00" y="5065404"/>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00" y="53393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600" y="561324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600" y="58871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600" y="616108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sp>
          <p:nvSpPr>
            <p:cNvPr id="169" name="Slide edges"/>
            <p:cNvSpPr>
              <a:spLocks/>
            </p:cNvSpPr>
            <p:nvPr userDrawn="1"/>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sym typeface="+mn-lt"/>
              </a:endParaRPr>
            </a:p>
          </p:txBody>
        </p:sp>
        <p:sp>
          <p:nvSpPr>
            <p:cNvPr id="170" name="Rectangle 34"/>
            <p:cNvSpPr>
              <a:spLocks noChangeArrowheads="1"/>
            </p:cNvSpPr>
            <p:nvPr userDrawn="1"/>
          </p:nvSpPr>
          <p:spPr bwMode="auto">
            <a:xfrm>
              <a:off x="688986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1" name="Rectangle 35"/>
            <p:cNvSpPr>
              <a:spLocks noChangeArrowheads="1"/>
            </p:cNvSpPr>
            <p:nvPr userDrawn="1"/>
          </p:nvSpPr>
          <p:spPr bwMode="auto">
            <a:xfrm>
              <a:off x="876663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2" name="Rectangle 36"/>
            <p:cNvSpPr>
              <a:spLocks noChangeArrowheads="1"/>
            </p:cNvSpPr>
            <p:nvPr userDrawn="1"/>
          </p:nvSpPr>
          <p:spPr bwMode="auto">
            <a:xfrm>
              <a:off x="782825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3" name="Rectangle 37"/>
            <p:cNvSpPr>
              <a:spLocks noChangeArrowheads="1"/>
            </p:cNvSpPr>
            <p:nvPr userDrawn="1"/>
          </p:nvSpPr>
          <p:spPr bwMode="auto">
            <a:xfrm>
              <a:off x="9705025"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4" name="Rectangle 38"/>
            <p:cNvSpPr>
              <a:spLocks noChangeArrowheads="1"/>
            </p:cNvSpPr>
            <p:nvPr userDrawn="1"/>
          </p:nvSpPr>
          <p:spPr bwMode="auto">
            <a:xfrm>
              <a:off x="1064341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5" name="Rectangle 39"/>
            <p:cNvSpPr>
              <a:spLocks noChangeArrowheads="1"/>
            </p:cNvSpPr>
            <p:nvPr userDrawn="1"/>
          </p:nvSpPr>
          <p:spPr bwMode="auto">
            <a:xfrm>
              <a:off x="595147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6" name="Rectangle 40"/>
            <p:cNvSpPr>
              <a:spLocks noChangeArrowheads="1"/>
            </p:cNvSpPr>
            <p:nvPr userDrawn="1"/>
          </p:nvSpPr>
          <p:spPr bwMode="auto">
            <a:xfrm>
              <a:off x="125954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7" name="Rectangle 41"/>
            <p:cNvSpPr>
              <a:spLocks noChangeArrowheads="1"/>
            </p:cNvSpPr>
            <p:nvPr userDrawn="1"/>
          </p:nvSpPr>
          <p:spPr bwMode="auto">
            <a:xfrm>
              <a:off x="2197933"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8" name="Rectangle 42"/>
            <p:cNvSpPr>
              <a:spLocks noChangeArrowheads="1"/>
            </p:cNvSpPr>
            <p:nvPr userDrawn="1"/>
          </p:nvSpPr>
          <p:spPr bwMode="auto">
            <a:xfrm>
              <a:off x="3136319"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79" name="Rectangle 43"/>
            <p:cNvSpPr>
              <a:spLocks noChangeArrowheads="1"/>
            </p:cNvSpPr>
            <p:nvPr userDrawn="1"/>
          </p:nvSpPr>
          <p:spPr bwMode="auto">
            <a:xfrm>
              <a:off x="4074706"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0" name="Rectangle 44"/>
            <p:cNvSpPr>
              <a:spLocks noChangeArrowheads="1"/>
            </p:cNvSpPr>
            <p:nvPr userDrawn="1"/>
          </p:nvSpPr>
          <p:spPr bwMode="auto">
            <a:xfrm>
              <a:off x="5013092" y="365125"/>
              <a:ext cx="289043" cy="5795472"/>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1" name="Footnote measure"/>
            <p:cNvSpPr>
              <a:spLocks noChangeArrowheads="1"/>
            </p:cNvSpPr>
            <p:nvPr userDrawn="1"/>
          </p:nvSpPr>
          <p:spPr bwMode="auto">
            <a:xfrm>
              <a:off x="609600" y="6159600"/>
              <a:ext cx="10972800" cy="45037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2" name="Rectangle 5"/>
            <p:cNvSpPr>
              <a:spLocks noChangeArrowheads="1"/>
            </p:cNvSpPr>
            <p:nvPr userDrawn="1"/>
          </p:nvSpPr>
          <p:spPr bwMode="auto">
            <a:xfrm>
              <a:off x="2868480" y="5975122"/>
              <a:ext cx="193727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3" name="Rectangle 7"/>
            <p:cNvSpPr>
              <a:spLocks noChangeArrowheads="1"/>
            </p:cNvSpPr>
            <p:nvPr userDrawn="1"/>
          </p:nvSpPr>
          <p:spPr bwMode="auto">
            <a:xfrm>
              <a:off x="963898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4" name="Rectangle 9"/>
            <p:cNvSpPr>
              <a:spLocks noChangeArrowheads="1"/>
            </p:cNvSpPr>
            <p:nvPr userDrawn="1"/>
          </p:nvSpPr>
          <p:spPr bwMode="auto">
            <a:xfrm>
              <a:off x="7377030" y="5975122"/>
              <a:ext cx="194342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5" name="Rectangle 11"/>
            <p:cNvSpPr>
              <a:spLocks noChangeArrowheads="1"/>
            </p:cNvSpPr>
            <p:nvPr userDrawn="1"/>
          </p:nvSpPr>
          <p:spPr bwMode="auto">
            <a:xfrm>
              <a:off x="5124290" y="5975122"/>
              <a:ext cx="193420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6" name="Rectangle 13"/>
            <p:cNvSpPr>
              <a:spLocks noChangeArrowheads="1"/>
            </p:cNvSpPr>
            <p:nvPr userDrawn="1"/>
          </p:nvSpPr>
          <p:spPr bwMode="auto">
            <a:xfrm>
              <a:off x="609600" y="5975122"/>
              <a:ext cx="1940350"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7" name="Whitespace measure"/>
            <p:cNvSpPr>
              <a:spLocks noChangeArrowheads="1"/>
            </p:cNvSpPr>
            <p:nvPr userDrawn="1"/>
          </p:nvSpPr>
          <p:spPr bwMode="auto">
            <a:xfrm>
              <a:off x="609600" y="2041369"/>
              <a:ext cx="10972800" cy="558746"/>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88" name="Live area"/>
            <p:cNvSpPr/>
            <p:nvPr userDrawn="1"/>
          </p:nvSpPr>
          <p:spPr>
            <a:xfrm>
              <a:off x="609600" y="2600115"/>
              <a:ext cx="10972800" cy="3560969"/>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a typeface="+mn-ea"/>
                <a:cs typeface="+mn-cs"/>
                <a:sym typeface="+mn-lt"/>
              </a:endParaRPr>
            </a:p>
          </p:txBody>
        </p:sp>
        <p:cxnSp>
          <p:nvCxnSpPr>
            <p:cNvPr id="189" name="Straight Connector 188"/>
            <p:cNvCxnSpPr/>
            <p:nvPr/>
          </p:nvCxnSpPr>
          <p:spPr>
            <a:xfrm>
              <a:off x="-600" y="36512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600" y="2600115"/>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02800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1.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8773501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1698"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mn-lt"/>
              <a:ea typeface="+mn-ea"/>
              <a:cs typeface="+mn-cs"/>
              <a:sym typeface="+mn-lt"/>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mn-lt"/>
              <a:ea typeface="+mn-ea"/>
              <a:cs typeface="+mn-cs"/>
              <a:sym typeface="+mn-lt"/>
            </a:endParaRPr>
          </a:p>
        </p:txBody>
      </p:sp>
      <p:sp>
        <p:nvSpPr>
          <p:cNvPr id="2" name="TextBox 1"/>
          <p:cNvSpPr txBox="1"/>
          <p:nvPr userDrawn="1"/>
        </p:nvSpPr>
        <p:spPr>
          <a:xfrm>
            <a:off x="630000" y="907198"/>
            <a:ext cx="3448800" cy="3493008"/>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dirty="0">
              <a:solidFill>
                <a:schemeClr val="bg1"/>
              </a:solidFill>
              <a:latin typeface="+mn-lt"/>
              <a:ea typeface="+mn-ea"/>
              <a:cs typeface="+mn-cs"/>
              <a:sym typeface="+mn-lt"/>
            </a:endParaRPr>
          </a:p>
        </p:txBody>
      </p:sp>
      <p:sp>
        <p:nvSpPr>
          <p:cNvPr id="10" name="TextBox 1"/>
          <p:cNvSpPr txBox="1"/>
          <p:nvPr userDrawn="1"/>
        </p:nvSpPr>
        <p:spPr>
          <a:xfrm>
            <a:off x="862285" y="1115416"/>
            <a:ext cx="2983510" cy="881780"/>
          </a:xfrm>
          <a:prstGeom prst="rect">
            <a:avLst/>
          </a:prstGeom>
          <a:noFill/>
        </p:spPr>
        <p:txBody>
          <a:bodyPr wrap="none" rtlCol="0">
            <a:spAutoFit/>
          </a:bodyPr>
          <a:lstStyle/>
          <a:p>
            <a:pPr algn="ctr" fontAlgn="auto">
              <a:lnSpc>
                <a:spcPct val="95000"/>
              </a:lnSpc>
              <a:spcBef>
                <a:spcPts val="0"/>
              </a:spcBef>
              <a:spcAft>
                <a:spcPts val="0"/>
              </a:spcAft>
            </a:pPr>
            <a:r>
              <a:rPr lang="en-US" sz="5400" b="1" dirty="0">
                <a:solidFill>
                  <a:schemeClr val="bg1"/>
                </a:solidFill>
                <a:latin typeface="+mn-lt"/>
                <a:ea typeface="+mn-ea"/>
                <a:cs typeface="+mn-cs"/>
                <a:sym typeface="+mn-lt"/>
              </a:rPr>
              <a:t>Agenda</a:t>
            </a:r>
          </a:p>
        </p:txBody>
      </p:sp>
      <p:sp>
        <p:nvSpPr>
          <p:cNvPr id="13" name="TextBox 12">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340412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2.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191365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2722"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mn-lt"/>
              <a:ea typeface="+mn-ea"/>
              <a:cs typeface="+mn-cs"/>
              <a:sym typeface="+mn-lt"/>
            </a:endParaRP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39355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3.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5923638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3746"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dirty="0">
                <a:solidFill>
                  <a:schemeClr val="bg1"/>
                </a:solidFill>
                <a:latin typeface="+mn-lt"/>
                <a:ea typeface="+mn-ea"/>
                <a:cs typeface="+mn-cs"/>
                <a:sym typeface="+mn-lt"/>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6308139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4.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9600924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477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15" name="TextBox 14"/>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7" name="TextBox 16"/>
          <p:cNvSpPr txBox="1"/>
          <p:nvPr userDrawn="1"/>
        </p:nvSpPr>
        <p:spPr>
          <a:xfrm>
            <a:off x="609600" y="3207715"/>
            <a:ext cx="1922700" cy="443198"/>
          </a:xfrm>
          <a:prstGeom prst="rect">
            <a:avLst/>
          </a:prstGeom>
          <a:noFill/>
        </p:spPr>
        <p:txBody>
          <a:bodyPr wrap="square" lIns="0" tIns="0" rIns="0" bIns="0" rtlCol="0" anchor="t">
            <a:spAutoFit/>
          </a:bodyPr>
          <a:lstStyle/>
          <a:p>
            <a:pPr>
              <a:lnSpc>
                <a:spcPct val="90000"/>
              </a:lnSpc>
              <a:spcAft>
                <a:spcPts val="600"/>
              </a:spcAft>
            </a:pPr>
            <a:r>
              <a:rPr lang="en-US" sz="3200" b="1" dirty="0">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3602185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825188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5794"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8" name="Rectangle 7"/>
          <p:cNvSpPr/>
          <p:nvPr userDrawn="1"/>
        </p:nvSpPr>
        <p:spPr bwMode="invGray">
          <a:xfrm>
            <a:off x="1388145" y="4691187"/>
            <a:ext cx="929337" cy="995874"/>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mn-lt"/>
              <a:ea typeface="+mn-ea"/>
              <a:cs typeface="+mn-cs"/>
              <a:sym typeface="+mn-lt"/>
            </a:endParaRPr>
          </a:p>
        </p:txBody>
      </p:sp>
      <p:sp>
        <p:nvSpPr>
          <p:cNvPr id="10" name="Rectangle 9"/>
          <p:cNvSpPr/>
          <p:nvPr userDrawn="1">
            <p:custDataLst>
              <p:tags r:id="rId4"/>
            </p:custDataLst>
          </p:nvPr>
        </p:nvSpPr>
        <p:spPr>
          <a:xfrm>
            <a:off x="2509482" y="4691187"/>
            <a:ext cx="1570152" cy="1468176"/>
          </a:xfrm>
          <a:prstGeom prst="rect">
            <a:avLst/>
          </a:prstGeom>
          <a:noFill/>
          <a:ln w="9525" cmpd="sng">
            <a:solidFill>
              <a:srgbClr val="A5C0DF"/>
            </a:solidFill>
            <a:prstDash val="solid"/>
            <a:miter lim="800000"/>
          </a:ln>
          <a:extLst>
            <a:ext uri="{909E8E84-426E-40DD-AFC4-6F175D3DCCD1}">
              <a14:hiddenFill xmlns:a14="http://schemas.microsoft.com/office/drawing/2010/main">
                <a:solidFill>
                  <a:srgbClr val="1F497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mn-lt"/>
              <a:ea typeface="+mn-ea"/>
              <a:cs typeface="+mn-cs"/>
              <a:sym typeface="+mn-lt"/>
            </a:endParaRPr>
          </a:p>
        </p:txBody>
      </p:sp>
      <p:sp>
        <p:nvSpPr>
          <p:cNvPr id="11" name="TextBox 10"/>
          <p:cNvSpPr txBox="1"/>
          <p:nvPr userDrawn="1"/>
        </p:nvSpPr>
        <p:spPr>
          <a:xfrm>
            <a:off x="630000" y="907197"/>
            <a:ext cx="3448800" cy="3493008"/>
          </a:xfrm>
          <a:prstGeom prst="rect">
            <a:avLst/>
          </a:prstGeom>
          <a:noFill/>
          <a:ln>
            <a:solidFill>
              <a:srgbClr val="A5C0DF"/>
            </a:solidFill>
          </a:ln>
        </p:spPr>
        <p:txBody>
          <a:bodyPr wrap="square" lIns="612000" tIns="468000" rIns="0" bIns="0" rtlCol="0" anchor="t">
            <a:spAutoFit/>
          </a:bodyPr>
          <a:lstStyle/>
          <a:p>
            <a:pPr>
              <a:lnSpc>
                <a:spcPct val="90000"/>
              </a:lnSpc>
              <a:spcAft>
                <a:spcPts val="600"/>
              </a:spcAft>
            </a:pPr>
            <a:endParaRPr lang="en-US" sz="5400" dirty="0">
              <a:solidFill>
                <a:schemeClr val="accent4"/>
              </a:solidFill>
              <a:latin typeface="+mn-lt"/>
              <a:ea typeface="+mn-ea"/>
              <a:cs typeface="+mn-cs"/>
              <a:sym typeface="+mn-lt"/>
            </a:endParaRPr>
          </a:p>
        </p:txBody>
      </p:sp>
      <p:sp>
        <p:nvSpPr>
          <p:cNvPr id="9" name="TextBox 1"/>
          <p:cNvSpPr txBox="1"/>
          <p:nvPr userDrawn="1"/>
        </p:nvSpPr>
        <p:spPr>
          <a:xfrm>
            <a:off x="862285" y="1115416"/>
            <a:ext cx="2983510"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b="1" dirty="0">
                <a:solidFill>
                  <a:srgbClr val="A5C0DF"/>
                </a:solidFill>
                <a:latin typeface="+mn-lt"/>
                <a:ea typeface="+mn-ea"/>
                <a:cs typeface="+mn-cs"/>
                <a:sym typeface="+mn-lt"/>
              </a:rPr>
              <a:t>Agenda</a:t>
            </a:r>
          </a:p>
        </p:txBody>
      </p:sp>
      <p:pic>
        <p:nvPicPr>
          <p:cNvPr id="12" name="Picture 11"/>
          <p:cNvPicPr>
            <a:picLocks noChangeAspect="1"/>
          </p:cNvPicPr>
          <p:nvPr userDrawn="1"/>
        </p:nvPicPr>
        <p:blipFill>
          <a:blip r:embed="rId8">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34174004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6.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41618743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6818"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8" name="Rectangle 7"/>
          <p:cNvSpPr/>
          <p:nvPr userDrawn="1"/>
        </p:nvSpPr>
        <p:spPr bwMode="white">
          <a:xfrm>
            <a:off x="1284743" y="1428131"/>
            <a:ext cx="947672" cy="947672"/>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10" name="Rectangle 9"/>
          <p:cNvSpPr/>
          <p:nvPr userDrawn="1"/>
        </p:nvSpPr>
        <p:spPr>
          <a:xfrm>
            <a:off x="1285200" y="2667600"/>
            <a:ext cx="9619200" cy="3200400"/>
          </a:xfrm>
          <a:prstGeom prst="rect">
            <a:avLst/>
          </a:prstGeom>
          <a:noFill/>
          <a:ln w="9525">
            <a:solidFill>
              <a:srgbClr val="A5C0DF"/>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mn-lt"/>
              <a:ea typeface="+mn-ea"/>
              <a:cs typeface="+mn-cs"/>
              <a:sym typeface="+mn-lt"/>
            </a:endParaRPr>
          </a:p>
        </p:txBody>
      </p: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0499507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940014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7842"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dirty="0">
                <a:solidFill>
                  <a:srgbClr val="A5C0DF"/>
                </a:solidFill>
                <a:latin typeface="+mn-lt"/>
                <a:ea typeface="+mn-ea"/>
                <a:cs typeface="+mn-cs"/>
                <a:sym typeface="+mn-lt"/>
              </a:rPr>
              <a:t>Agenda</a:t>
            </a:r>
          </a:p>
        </p:txBody>
      </p:sp>
      <p:cxnSp>
        <p:nvCxnSpPr>
          <p:cNvPr id="9" name="Straight Connector 8"/>
          <p:cNvCxnSpPr/>
          <p:nvPr userDrawn="1"/>
        </p:nvCxnSpPr>
        <p:spPr bwMode="white">
          <a:xfrm>
            <a:off x="618898" y="1206000"/>
            <a:ext cx="11576304" cy="0"/>
          </a:xfrm>
          <a:prstGeom prst="line">
            <a:avLst/>
          </a:prstGeom>
          <a:ln w="9525" cmpd="sng">
            <a:solidFill>
              <a:srgbClr val="A5C0DF"/>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7">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7620"/>
            <a:ext cx="12192000" cy="6873240"/>
          </a:xfrm>
          <a:prstGeom prst="rect">
            <a:avLst/>
          </a:prstGeom>
        </p:spPr>
      </p:pic>
    </p:spTree>
    <p:extLst>
      <p:ext uri="{BB962C8B-B14F-4D97-AF65-F5344CB8AC3E}">
        <p14:creationId xmlns:p14="http://schemas.microsoft.com/office/powerpoint/2010/main" val="24394696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020377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886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4080764" y="-1308"/>
            <a:ext cx="8111237" cy="6859309"/>
          </a:xfrm>
          <a:custGeom>
            <a:avLst/>
            <a:gdLst>
              <a:gd name="connsiteX0" fmla="*/ 0 w 8111237"/>
              <a:gd name="connsiteY0" fmla="*/ 0 h 6859309"/>
              <a:gd name="connsiteX1" fmla="*/ 8111237 w 8111237"/>
              <a:gd name="connsiteY1" fmla="*/ 0 h 6859309"/>
              <a:gd name="connsiteX2" fmla="*/ 8111237 w 8111237"/>
              <a:gd name="connsiteY2" fmla="*/ 6859309 h 6859309"/>
              <a:gd name="connsiteX3" fmla="*/ 0 w 8111237"/>
              <a:gd name="connsiteY3" fmla="*/ 6859309 h 6859309"/>
            </a:gdLst>
            <a:ahLst/>
            <a:cxnLst>
              <a:cxn ang="0">
                <a:pos x="connsiteX0" y="connsiteY0"/>
              </a:cxn>
              <a:cxn ang="0">
                <a:pos x="connsiteX1" y="connsiteY1"/>
              </a:cxn>
              <a:cxn ang="0">
                <a:pos x="connsiteX2" y="connsiteY2"/>
              </a:cxn>
              <a:cxn ang="0">
                <a:pos x="connsiteX3" y="connsiteY3"/>
              </a:cxn>
            </a:cxnLst>
            <a:rect l="l" t="t" r="r" b="b"/>
            <a:pathLst>
              <a:path w="8111237" h="6859309">
                <a:moveTo>
                  <a:pt x="0" y="0"/>
                </a:moveTo>
                <a:lnTo>
                  <a:pt x="8111237" y="0"/>
                </a:lnTo>
                <a:lnTo>
                  <a:pt x="8111237" y="6859309"/>
                </a:lnTo>
                <a:lnTo>
                  <a:pt x="0" y="6859309"/>
                </a:lnTo>
                <a:close/>
              </a:path>
            </a:pathLst>
          </a:custGeom>
          <a:solidFill>
            <a:schemeClr val="bg1"/>
          </a:solidFill>
        </p:spPr>
      </p:pic>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2021 by Boston Consulting Group. All rights reserved.</a:t>
            </a:r>
            <a:endParaRPr lang="en-US" sz="700" dirty="0">
              <a:solidFill>
                <a:schemeClr val="bg1">
                  <a:lumMod val="50000"/>
                </a:schemeClr>
              </a:solidFill>
              <a:latin typeface="+mn-lt"/>
              <a:ea typeface="+mn-ea"/>
              <a:cs typeface="+mn-cs"/>
              <a:sym typeface="+mn-lt"/>
            </a:endParaRPr>
          </a:p>
        </p:txBody>
      </p:sp>
      <p:sp>
        <p:nvSpPr>
          <p:cNvPr id="28" name="TextBox 27"/>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rgbClr val="6996C9">
                    <a:lumMod val="100000"/>
                  </a:srgb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rgbClr val="6996C9">
                  <a:lumMod val="100000"/>
                </a:srgbClr>
              </a:solidFill>
              <a:latin typeface="+mn-lt"/>
              <a:ea typeface="+mn-ea"/>
              <a:cs typeface="+mn-cs"/>
              <a:sym typeface="+mn-lt"/>
            </a:endParaRPr>
          </a:p>
        </p:txBody>
      </p:sp>
      <p:sp>
        <p:nvSpPr>
          <p:cNvPr id="10" name="TextBox 9"/>
          <p:cNvSpPr txBox="1"/>
          <p:nvPr userDrawn="1"/>
        </p:nvSpPr>
        <p:spPr>
          <a:xfrm>
            <a:off x="609600" y="3262145"/>
            <a:ext cx="1554400" cy="332399"/>
          </a:xfrm>
          <a:prstGeom prst="rect">
            <a:avLst/>
          </a:prstGeom>
          <a:noFill/>
        </p:spPr>
        <p:txBody>
          <a:bodyPr wrap="square" lIns="0" tIns="0" rIns="0" bIns="0" rtlCol="0" anchor="t">
            <a:spAutoFit/>
          </a:bodyPr>
          <a:lstStyle/>
          <a:p>
            <a:pPr>
              <a:lnSpc>
                <a:spcPct val="90000"/>
              </a:lnSpc>
              <a:spcAft>
                <a:spcPts val="600"/>
              </a:spcAft>
            </a:pPr>
            <a:r>
              <a:rPr lang="en-US" sz="2400" b="1" dirty="0">
                <a:solidFill>
                  <a:schemeClr val="bg1"/>
                </a:solidFill>
                <a:latin typeface="+mn-lt"/>
                <a:ea typeface="+mn-ea"/>
                <a:cs typeface="+mn-cs"/>
                <a:sym typeface="+mn-lt"/>
              </a:rPr>
              <a:t>Agenda</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bg1"/>
                </a:solidFill>
                <a:effectLst/>
                <a:uLnTx/>
                <a:uFillTx/>
                <a:sym typeface="+mn-lt"/>
              </a:rPr>
              <a:t>California Public Utilities Commission</a:t>
            </a:r>
          </a:p>
        </p:txBody>
      </p:sp>
    </p:spTree>
    <p:extLst>
      <p:ext uri="{BB962C8B-B14F-4D97-AF65-F5344CB8AC3E}">
        <p14:creationId xmlns:p14="http://schemas.microsoft.com/office/powerpoint/2010/main" val="12100203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6964668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989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4" name="Picture 13"/>
          <p:cNvPicPr>
            <a:picLocks noChangeAspect="1"/>
          </p:cNvPicPr>
          <p:nvPr userDrawn="1"/>
        </p:nvPicPr>
        <p:blipFill>
          <a:blip r:embed="rId6">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p:spPr>
      </p:pic>
      <p:sp>
        <p:nvSpPr>
          <p:cNvPr id="20" name="TextBox 19"/>
          <p:cNvSpPr txBox="1"/>
          <p:nvPr userDrawn="1"/>
        </p:nvSpPr>
        <p:spPr>
          <a:xfrm>
            <a:off x="609600" y="2612558"/>
            <a:ext cx="3205400" cy="1692515"/>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dirty="0">
                <a:solidFill>
                  <a:srgbClr val="A5C0DF"/>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2021 by Boston Consulting Group. All rights reserved.</a:t>
            </a:r>
            <a:endParaRPr lang="en-US" sz="700" dirty="0">
              <a:solidFill>
                <a:schemeClr val="bg1"/>
              </a:solidFill>
              <a:latin typeface="+mn-lt"/>
              <a:ea typeface="+mn-ea"/>
              <a:cs typeface="+mn-cs"/>
              <a:sym typeface="+mn-lt"/>
            </a:endParaRPr>
          </a:p>
        </p:txBody>
      </p:sp>
      <p:sp>
        <p:nvSpPr>
          <p:cNvPr id="19" name="TextBox 18"/>
          <p:cNvSpPr txBox="1"/>
          <p:nvPr userDrawn="1"/>
        </p:nvSpPr>
        <p:spPr>
          <a:xfrm>
            <a:off x="11201400" y="6400800"/>
            <a:ext cx="381000" cy="138499"/>
          </a:xfrm>
          <a:prstGeom prst="rect">
            <a:avLst/>
          </a:prstGeom>
          <a:noFill/>
        </p:spPr>
        <p:txBody>
          <a:bodyPr vert="horz"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900" b="0" i="0" u="none"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1200" dirty="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rgbClr val="6996C9"/>
                </a:solidFill>
                <a:effectLst/>
                <a:uLnTx/>
                <a:uFillTx/>
                <a:sym typeface="+mn-lt"/>
              </a:rPr>
              <a:t>California Public Utilities Commission</a:t>
            </a:r>
          </a:p>
        </p:txBody>
      </p:sp>
    </p:spTree>
    <p:extLst>
      <p:ext uri="{BB962C8B-B14F-4D97-AF65-F5344CB8AC3E}">
        <p14:creationId xmlns:p14="http://schemas.microsoft.com/office/powerpoint/2010/main" val="20748564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slideLayout" Target="../slideLayouts/slideLayout36.xml"/><Relationship Id="rId39" Type="http://schemas.openxmlformats.org/officeDocument/2006/relationships/slideLayout" Target="../slideLayouts/slideLayout49.xml"/><Relationship Id="rId21" Type="http://schemas.openxmlformats.org/officeDocument/2006/relationships/slideLayout" Target="../slideLayouts/slideLayout31.xml"/><Relationship Id="rId34" Type="http://schemas.openxmlformats.org/officeDocument/2006/relationships/slideLayout" Target="../slideLayouts/slideLayout44.xml"/><Relationship Id="rId42" Type="http://schemas.openxmlformats.org/officeDocument/2006/relationships/slideLayout" Target="../slideLayouts/slideLayout52.xml"/><Relationship Id="rId47" Type="http://schemas.openxmlformats.org/officeDocument/2006/relationships/slideLayout" Target="../slideLayouts/slideLayout57.xml"/><Relationship Id="rId50" Type="http://schemas.openxmlformats.org/officeDocument/2006/relationships/slideLayout" Target="../slideLayouts/slideLayout60.xml"/><Relationship Id="rId55" Type="http://schemas.openxmlformats.org/officeDocument/2006/relationships/tags" Target="../tags/tag2.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33" Type="http://schemas.openxmlformats.org/officeDocument/2006/relationships/slideLayout" Target="../slideLayouts/slideLayout43.xml"/><Relationship Id="rId38" Type="http://schemas.openxmlformats.org/officeDocument/2006/relationships/slideLayout" Target="../slideLayouts/slideLayout48.xml"/><Relationship Id="rId46" Type="http://schemas.openxmlformats.org/officeDocument/2006/relationships/slideLayout" Target="../slideLayouts/slideLayout56.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29" Type="http://schemas.openxmlformats.org/officeDocument/2006/relationships/slideLayout" Target="../slideLayouts/slideLayout39.xml"/><Relationship Id="rId41" Type="http://schemas.openxmlformats.org/officeDocument/2006/relationships/slideLayout" Target="../slideLayouts/slideLayout51.xml"/><Relationship Id="rId54" Type="http://schemas.openxmlformats.org/officeDocument/2006/relationships/tags" Target="../tags/tag1.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32" Type="http://schemas.openxmlformats.org/officeDocument/2006/relationships/slideLayout" Target="../slideLayouts/slideLayout42.xml"/><Relationship Id="rId37" Type="http://schemas.openxmlformats.org/officeDocument/2006/relationships/slideLayout" Target="../slideLayouts/slideLayout47.xml"/><Relationship Id="rId40" Type="http://schemas.openxmlformats.org/officeDocument/2006/relationships/slideLayout" Target="../slideLayouts/slideLayout50.xml"/><Relationship Id="rId45" Type="http://schemas.openxmlformats.org/officeDocument/2006/relationships/slideLayout" Target="../slideLayouts/slideLayout55.xml"/><Relationship Id="rId53" Type="http://schemas.openxmlformats.org/officeDocument/2006/relationships/vmlDrawing" Target="../drawings/vmlDrawing1.v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slideLayout" Target="../slideLayouts/slideLayout38.xml"/><Relationship Id="rId36" Type="http://schemas.openxmlformats.org/officeDocument/2006/relationships/slideLayout" Target="../slideLayouts/slideLayout46.xml"/><Relationship Id="rId49" Type="http://schemas.openxmlformats.org/officeDocument/2006/relationships/slideLayout" Target="../slideLayouts/slideLayout59.xml"/><Relationship Id="rId57" Type="http://schemas.openxmlformats.org/officeDocument/2006/relationships/image" Target="../media/image4.emf"/><Relationship Id="rId10" Type="http://schemas.openxmlformats.org/officeDocument/2006/relationships/slideLayout" Target="../slideLayouts/slideLayout20.xml"/><Relationship Id="rId19" Type="http://schemas.openxmlformats.org/officeDocument/2006/relationships/slideLayout" Target="../slideLayouts/slideLayout29.xml"/><Relationship Id="rId31" Type="http://schemas.openxmlformats.org/officeDocument/2006/relationships/slideLayout" Target="../slideLayouts/slideLayout41.xml"/><Relationship Id="rId44" Type="http://schemas.openxmlformats.org/officeDocument/2006/relationships/slideLayout" Target="../slideLayouts/slideLayout54.xml"/><Relationship Id="rId52"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slideLayout" Target="../slideLayouts/slideLayout37.xml"/><Relationship Id="rId30" Type="http://schemas.openxmlformats.org/officeDocument/2006/relationships/slideLayout" Target="../slideLayouts/slideLayout40.xml"/><Relationship Id="rId35" Type="http://schemas.openxmlformats.org/officeDocument/2006/relationships/slideLayout" Target="../slideLayouts/slideLayout45.xml"/><Relationship Id="rId43" Type="http://schemas.openxmlformats.org/officeDocument/2006/relationships/slideLayout" Target="../slideLayouts/slideLayout53.xml"/><Relationship Id="rId48" Type="http://schemas.openxmlformats.org/officeDocument/2006/relationships/slideLayout" Target="../slideLayouts/slideLayout58.xml"/><Relationship Id="rId56" Type="http://schemas.openxmlformats.org/officeDocument/2006/relationships/oleObject" Target="../embeddings/oleObject1.bin"/><Relationship Id="rId8" Type="http://schemas.openxmlformats.org/officeDocument/2006/relationships/slideLayout" Target="../slideLayouts/slideLayout18.xml"/><Relationship Id="rId51" Type="http://schemas.openxmlformats.org/officeDocument/2006/relationships/slideLayout" Target="../slideLayouts/slideLayout61.xml"/><Relationship Id="rId3"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slideLayout" Target="../slideLayouts/slideLayout87.xml"/><Relationship Id="rId39" Type="http://schemas.openxmlformats.org/officeDocument/2006/relationships/slideLayout" Target="../slideLayouts/slideLayout100.xml"/><Relationship Id="rId21" Type="http://schemas.openxmlformats.org/officeDocument/2006/relationships/slideLayout" Target="../slideLayouts/slideLayout82.xml"/><Relationship Id="rId34" Type="http://schemas.openxmlformats.org/officeDocument/2006/relationships/slideLayout" Target="../slideLayouts/slideLayout95.xml"/><Relationship Id="rId42" Type="http://schemas.openxmlformats.org/officeDocument/2006/relationships/slideLayout" Target="../slideLayouts/slideLayout103.xml"/><Relationship Id="rId47" Type="http://schemas.openxmlformats.org/officeDocument/2006/relationships/slideLayout" Target="../slideLayouts/slideLayout108.xml"/><Relationship Id="rId50" Type="http://schemas.openxmlformats.org/officeDocument/2006/relationships/slideLayout" Target="../slideLayouts/slideLayout111.xml"/><Relationship Id="rId55" Type="http://schemas.openxmlformats.org/officeDocument/2006/relationships/slideLayout" Target="../slideLayouts/slideLayout116.xml"/><Relationship Id="rId63" Type="http://schemas.openxmlformats.org/officeDocument/2006/relationships/slideLayout" Target="../slideLayouts/slideLayout124.xml"/><Relationship Id="rId68" Type="http://schemas.openxmlformats.org/officeDocument/2006/relationships/theme" Target="../theme/theme3.xml"/><Relationship Id="rId7" Type="http://schemas.openxmlformats.org/officeDocument/2006/relationships/slideLayout" Target="../slideLayouts/slideLayout68.xml"/><Relationship Id="rId71" Type="http://schemas.openxmlformats.org/officeDocument/2006/relationships/tags" Target="../tags/tag99.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9" Type="http://schemas.openxmlformats.org/officeDocument/2006/relationships/slideLayout" Target="../slideLayouts/slideLayout90.xml"/><Relationship Id="rId11" Type="http://schemas.openxmlformats.org/officeDocument/2006/relationships/slideLayout" Target="../slideLayouts/slideLayout72.xml"/><Relationship Id="rId24" Type="http://schemas.openxmlformats.org/officeDocument/2006/relationships/slideLayout" Target="../slideLayouts/slideLayout85.xml"/><Relationship Id="rId32" Type="http://schemas.openxmlformats.org/officeDocument/2006/relationships/slideLayout" Target="../slideLayouts/slideLayout93.xml"/><Relationship Id="rId37" Type="http://schemas.openxmlformats.org/officeDocument/2006/relationships/slideLayout" Target="../slideLayouts/slideLayout98.xml"/><Relationship Id="rId40" Type="http://schemas.openxmlformats.org/officeDocument/2006/relationships/slideLayout" Target="../slideLayouts/slideLayout101.xml"/><Relationship Id="rId45" Type="http://schemas.openxmlformats.org/officeDocument/2006/relationships/slideLayout" Target="../slideLayouts/slideLayout106.xml"/><Relationship Id="rId53" Type="http://schemas.openxmlformats.org/officeDocument/2006/relationships/slideLayout" Target="../slideLayouts/slideLayout114.xml"/><Relationship Id="rId58" Type="http://schemas.openxmlformats.org/officeDocument/2006/relationships/slideLayout" Target="../slideLayouts/slideLayout119.xml"/><Relationship Id="rId66" Type="http://schemas.openxmlformats.org/officeDocument/2006/relationships/slideLayout" Target="../slideLayouts/slideLayout127.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28" Type="http://schemas.openxmlformats.org/officeDocument/2006/relationships/slideLayout" Target="../slideLayouts/slideLayout89.xml"/><Relationship Id="rId36" Type="http://schemas.openxmlformats.org/officeDocument/2006/relationships/slideLayout" Target="../slideLayouts/slideLayout97.xml"/><Relationship Id="rId49" Type="http://schemas.openxmlformats.org/officeDocument/2006/relationships/slideLayout" Target="../slideLayouts/slideLayout110.xml"/><Relationship Id="rId57" Type="http://schemas.openxmlformats.org/officeDocument/2006/relationships/slideLayout" Target="../slideLayouts/slideLayout118.xml"/><Relationship Id="rId61" Type="http://schemas.openxmlformats.org/officeDocument/2006/relationships/slideLayout" Target="../slideLayouts/slideLayout122.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31" Type="http://schemas.openxmlformats.org/officeDocument/2006/relationships/slideLayout" Target="../slideLayouts/slideLayout92.xml"/><Relationship Id="rId44" Type="http://schemas.openxmlformats.org/officeDocument/2006/relationships/slideLayout" Target="../slideLayouts/slideLayout105.xml"/><Relationship Id="rId52" Type="http://schemas.openxmlformats.org/officeDocument/2006/relationships/slideLayout" Target="../slideLayouts/slideLayout113.xml"/><Relationship Id="rId60" Type="http://schemas.openxmlformats.org/officeDocument/2006/relationships/slideLayout" Target="../slideLayouts/slideLayout121.xml"/><Relationship Id="rId65" Type="http://schemas.openxmlformats.org/officeDocument/2006/relationships/slideLayout" Target="../slideLayouts/slideLayout126.xml"/><Relationship Id="rId73" Type="http://schemas.openxmlformats.org/officeDocument/2006/relationships/image" Target="../media/image4.emf"/><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slideLayout" Target="../slideLayouts/slideLayout88.xml"/><Relationship Id="rId30" Type="http://schemas.openxmlformats.org/officeDocument/2006/relationships/slideLayout" Target="../slideLayouts/slideLayout91.xml"/><Relationship Id="rId35" Type="http://schemas.openxmlformats.org/officeDocument/2006/relationships/slideLayout" Target="../slideLayouts/slideLayout96.xml"/><Relationship Id="rId43" Type="http://schemas.openxmlformats.org/officeDocument/2006/relationships/slideLayout" Target="../slideLayouts/slideLayout104.xml"/><Relationship Id="rId48" Type="http://schemas.openxmlformats.org/officeDocument/2006/relationships/slideLayout" Target="../slideLayouts/slideLayout109.xml"/><Relationship Id="rId56" Type="http://schemas.openxmlformats.org/officeDocument/2006/relationships/slideLayout" Target="../slideLayouts/slideLayout117.xml"/><Relationship Id="rId64" Type="http://schemas.openxmlformats.org/officeDocument/2006/relationships/slideLayout" Target="../slideLayouts/slideLayout125.xml"/><Relationship Id="rId69" Type="http://schemas.openxmlformats.org/officeDocument/2006/relationships/vmlDrawing" Target="../drawings/vmlDrawing51.vml"/><Relationship Id="rId8" Type="http://schemas.openxmlformats.org/officeDocument/2006/relationships/slideLayout" Target="../slideLayouts/slideLayout69.xml"/><Relationship Id="rId51" Type="http://schemas.openxmlformats.org/officeDocument/2006/relationships/slideLayout" Target="../slideLayouts/slideLayout112.xml"/><Relationship Id="rId72" Type="http://schemas.openxmlformats.org/officeDocument/2006/relationships/oleObject" Target="../embeddings/oleObject51.bin"/><Relationship Id="rId3" Type="http://schemas.openxmlformats.org/officeDocument/2006/relationships/slideLayout" Target="../slideLayouts/slideLayout64.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slideLayout" Target="../slideLayouts/slideLayout86.xml"/><Relationship Id="rId33" Type="http://schemas.openxmlformats.org/officeDocument/2006/relationships/slideLayout" Target="../slideLayouts/slideLayout94.xml"/><Relationship Id="rId38" Type="http://schemas.openxmlformats.org/officeDocument/2006/relationships/slideLayout" Target="../slideLayouts/slideLayout99.xml"/><Relationship Id="rId46" Type="http://schemas.openxmlformats.org/officeDocument/2006/relationships/slideLayout" Target="../slideLayouts/slideLayout107.xml"/><Relationship Id="rId59" Type="http://schemas.openxmlformats.org/officeDocument/2006/relationships/slideLayout" Target="../slideLayouts/slideLayout120.xml"/><Relationship Id="rId67" Type="http://schemas.openxmlformats.org/officeDocument/2006/relationships/slideLayout" Target="../slideLayouts/slideLayout128.xml"/><Relationship Id="rId20" Type="http://schemas.openxmlformats.org/officeDocument/2006/relationships/slideLayout" Target="../slideLayouts/slideLayout81.xml"/><Relationship Id="rId41" Type="http://schemas.openxmlformats.org/officeDocument/2006/relationships/slideLayout" Target="../slideLayouts/slideLayout102.xml"/><Relationship Id="rId54" Type="http://schemas.openxmlformats.org/officeDocument/2006/relationships/slideLayout" Target="../slideLayouts/slideLayout115.xml"/><Relationship Id="rId62" Type="http://schemas.openxmlformats.org/officeDocument/2006/relationships/slideLayout" Target="../slideLayouts/slideLayout123.xml"/><Relationship Id="rId70" Type="http://schemas.openxmlformats.org/officeDocument/2006/relationships/tags" Target="../tags/tag98.xml"/><Relationship Id="rId1" Type="http://schemas.openxmlformats.org/officeDocument/2006/relationships/slideLayout" Target="../slideLayouts/slideLayout62.xml"/><Relationship Id="rId6" Type="http://schemas.openxmlformats.org/officeDocument/2006/relationships/slideLayout" Target="../slideLayouts/slideLayout67.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26" Type="http://schemas.openxmlformats.org/officeDocument/2006/relationships/slideLayout" Target="../slideLayouts/slideLayout154.xml"/><Relationship Id="rId39" Type="http://schemas.openxmlformats.org/officeDocument/2006/relationships/slideLayout" Target="../slideLayouts/slideLayout167.xml"/><Relationship Id="rId21" Type="http://schemas.openxmlformats.org/officeDocument/2006/relationships/slideLayout" Target="../slideLayouts/slideLayout149.xml"/><Relationship Id="rId34" Type="http://schemas.openxmlformats.org/officeDocument/2006/relationships/slideLayout" Target="../slideLayouts/slideLayout162.xml"/><Relationship Id="rId42" Type="http://schemas.openxmlformats.org/officeDocument/2006/relationships/slideLayout" Target="../slideLayouts/slideLayout170.xml"/><Relationship Id="rId47" Type="http://schemas.openxmlformats.org/officeDocument/2006/relationships/slideLayout" Target="../slideLayouts/slideLayout175.xml"/><Relationship Id="rId50" Type="http://schemas.openxmlformats.org/officeDocument/2006/relationships/slideLayout" Target="../slideLayouts/slideLayout178.xml"/><Relationship Id="rId55" Type="http://schemas.openxmlformats.org/officeDocument/2006/relationships/slideLayout" Target="../slideLayouts/slideLayout183.xml"/><Relationship Id="rId63" Type="http://schemas.openxmlformats.org/officeDocument/2006/relationships/slideLayout" Target="../slideLayouts/slideLayout191.xml"/><Relationship Id="rId68" Type="http://schemas.openxmlformats.org/officeDocument/2006/relationships/vmlDrawing" Target="../drawings/vmlDrawing119.vml"/><Relationship Id="rId7" Type="http://schemas.openxmlformats.org/officeDocument/2006/relationships/slideLayout" Target="../slideLayouts/slideLayout135.xml"/><Relationship Id="rId71" Type="http://schemas.openxmlformats.org/officeDocument/2006/relationships/oleObject" Target="../embeddings/oleObject119.bin"/><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9" Type="http://schemas.openxmlformats.org/officeDocument/2006/relationships/slideLayout" Target="../slideLayouts/slideLayout157.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slideLayout" Target="../slideLayouts/slideLayout152.xml"/><Relationship Id="rId32" Type="http://schemas.openxmlformats.org/officeDocument/2006/relationships/slideLayout" Target="../slideLayouts/slideLayout160.xml"/><Relationship Id="rId37" Type="http://schemas.openxmlformats.org/officeDocument/2006/relationships/slideLayout" Target="../slideLayouts/slideLayout165.xml"/><Relationship Id="rId40" Type="http://schemas.openxmlformats.org/officeDocument/2006/relationships/slideLayout" Target="../slideLayouts/slideLayout168.xml"/><Relationship Id="rId45" Type="http://schemas.openxmlformats.org/officeDocument/2006/relationships/slideLayout" Target="../slideLayouts/slideLayout173.xml"/><Relationship Id="rId53" Type="http://schemas.openxmlformats.org/officeDocument/2006/relationships/slideLayout" Target="../slideLayouts/slideLayout181.xml"/><Relationship Id="rId58" Type="http://schemas.openxmlformats.org/officeDocument/2006/relationships/slideLayout" Target="../slideLayouts/slideLayout186.xml"/><Relationship Id="rId66" Type="http://schemas.openxmlformats.org/officeDocument/2006/relationships/slideLayout" Target="../slideLayouts/slideLayout194.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slideLayout" Target="../slideLayouts/slideLayout151.xml"/><Relationship Id="rId28" Type="http://schemas.openxmlformats.org/officeDocument/2006/relationships/slideLayout" Target="../slideLayouts/slideLayout156.xml"/><Relationship Id="rId36" Type="http://schemas.openxmlformats.org/officeDocument/2006/relationships/slideLayout" Target="../slideLayouts/slideLayout164.xml"/><Relationship Id="rId49" Type="http://schemas.openxmlformats.org/officeDocument/2006/relationships/slideLayout" Target="../slideLayouts/slideLayout177.xml"/><Relationship Id="rId57" Type="http://schemas.openxmlformats.org/officeDocument/2006/relationships/slideLayout" Target="../slideLayouts/slideLayout185.xml"/><Relationship Id="rId61" Type="http://schemas.openxmlformats.org/officeDocument/2006/relationships/slideLayout" Target="../slideLayouts/slideLayout189.xml"/><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31" Type="http://schemas.openxmlformats.org/officeDocument/2006/relationships/slideLayout" Target="../slideLayouts/slideLayout159.xml"/><Relationship Id="rId44" Type="http://schemas.openxmlformats.org/officeDocument/2006/relationships/slideLayout" Target="../slideLayouts/slideLayout172.xml"/><Relationship Id="rId52" Type="http://schemas.openxmlformats.org/officeDocument/2006/relationships/slideLayout" Target="../slideLayouts/slideLayout180.xml"/><Relationship Id="rId60" Type="http://schemas.openxmlformats.org/officeDocument/2006/relationships/slideLayout" Target="../slideLayouts/slideLayout188.xml"/><Relationship Id="rId65" Type="http://schemas.openxmlformats.org/officeDocument/2006/relationships/slideLayout" Target="../slideLayouts/slideLayout193.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 Id="rId27" Type="http://schemas.openxmlformats.org/officeDocument/2006/relationships/slideLayout" Target="../slideLayouts/slideLayout155.xml"/><Relationship Id="rId30" Type="http://schemas.openxmlformats.org/officeDocument/2006/relationships/slideLayout" Target="../slideLayouts/slideLayout158.xml"/><Relationship Id="rId35" Type="http://schemas.openxmlformats.org/officeDocument/2006/relationships/slideLayout" Target="../slideLayouts/slideLayout163.xml"/><Relationship Id="rId43" Type="http://schemas.openxmlformats.org/officeDocument/2006/relationships/slideLayout" Target="../slideLayouts/slideLayout171.xml"/><Relationship Id="rId48" Type="http://schemas.openxmlformats.org/officeDocument/2006/relationships/slideLayout" Target="../slideLayouts/slideLayout176.xml"/><Relationship Id="rId56" Type="http://schemas.openxmlformats.org/officeDocument/2006/relationships/slideLayout" Target="../slideLayouts/slideLayout184.xml"/><Relationship Id="rId64" Type="http://schemas.openxmlformats.org/officeDocument/2006/relationships/slideLayout" Target="../slideLayouts/slideLayout192.xml"/><Relationship Id="rId69" Type="http://schemas.openxmlformats.org/officeDocument/2006/relationships/tags" Target="../tags/tag212.xml"/><Relationship Id="rId8" Type="http://schemas.openxmlformats.org/officeDocument/2006/relationships/slideLayout" Target="../slideLayouts/slideLayout136.xml"/><Relationship Id="rId51" Type="http://schemas.openxmlformats.org/officeDocument/2006/relationships/slideLayout" Target="../slideLayouts/slideLayout179.xml"/><Relationship Id="rId72" Type="http://schemas.openxmlformats.org/officeDocument/2006/relationships/image" Target="../media/image4.emf"/><Relationship Id="rId3" Type="http://schemas.openxmlformats.org/officeDocument/2006/relationships/slideLayout" Target="../slideLayouts/slideLayout131.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5" Type="http://schemas.openxmlformats.org/officeDocument/2006/relationships/slideLayout" Target="../slideLayouts/slideLayout153.xml"/><Relationship Id="rId33" Type="http://schemas.openxmlformats.org/officeDocument/2006/relationships/slideLayout" Target="../slideLayouts/slideLayout161.xml"/><Relationship Id="rId38" Type="http://schemas.openxmlformats.org/officeDocument/2006/relationships/slideLayout" Target="../slideLayouts/slideLayout166.xml"/><Relationship Id="rId46" Type="http://schemas.openxmlformats.org/officeDocument/2006/relationships/slideLayout" Target="../slideLayouts/slideLayout174.xml"/><Relationship Id="rId59" Type="http://schemas.openxmlformats.org/officeDocument/2006/relationships/slideLayout" Target="../slideLayouts/slideLayout187.xml"/><Relationship Id="rId67" Type="http://schemas.openxmlformats.org/officeDocument/2006/relationships/theme" Target="../theme/theme4.xml"/><Relationship Id="rId20" Type="http://schemas.openxmlformats.org/officeDocument/2006/relationships/slideLayout" Target="../slideLayouts/slideLayout148.xml"/><Relationship Id="rId41" Type="http://schemas.openxmlformats.org/officeDocument/2006/relationships/slideLayout" Target="../slideLayouts/slideLayout169.xml"/><Relationship Id="rId54" Type="http://schemas.openxmlformats.org/officeDocument/2006/relationships/slideLayout" Target="../slideLayouts/slideLayout182.xml"/><Relationship Id="rId62" Type="http://schemas.openxmlformats.org/officeDocument/2006/relationships/slideLayout" Target="../slideLayouts/slideLayout190.xml"/><Relationship Id="rId70" Type="http://schemas.openxmlformats.org/officeDocument/2006/relationships/tags" Target="../tags/tag2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207.xml"/><Relationship Id="rId18" Type="http://schemas.openxmlformats.org/officeDocument/2006/relationships/slideLayout" Target="../slideLayouts/slideLayout212.xml"/><Relationship Id="rId26" Type="http://schemas.openxmlformats.org/officeDocument/2006/relationships/slideLayout" Target="../slideLayouts/slideLayout220.xml"/><Relationship Id="rId39" Type="http://schemas.openxmlformats.org/officeDocument/2006/relationships/slideLayout" Target="../slideLayouts/slideLayout233.xml"/><Relationship Id="rId21" Type="http://schemas.openxmlformats.org/officeDocument/2006/relationships/slideLayout" Target="../slideLayouts/slideLayout215.xml"/><Relationship Id="rId34" Type="http://schemas.openxmlformats.org/officeDocument/2006/relationships/slideLayout" Target="../slideLayouts/slideLayout228.xml"/><Relationship Id="rId42" Type="http://schemas.openxmlformats.org/officeDocument/2006/relationships/slideLayout" Target="../slideLayouts/slideLayout236.xml"/><Relationship Id="rId47" Type="http://schemas.openxmlformats.org/officeDocument/2006/relationships/slideLayout" Target="../slideLayouts/slideLayout241.xml"/><Relationship Id="rId50" Type="http://schemas.openxmlformats.org/officeDocument/2006/relationships/slideLayout" Target="../slideLayouts/slideLayout244.xml"/><Relationship Id="rId55" Type="http://schemas.openxmlformats.org/officeDocument/2006/relationships/vmlDrawing" Target="../drawings/vmlDrawing186.vml"/><Relationship Id="rId7" Type="http://schemas.openxmlformats.org/officeDocument/2006/relationships/slideLayout" Target="../slideLayouts/slideLayout201.xml"/><Relationship Id="rId12" Type="http://schemas.openxmlformats.org/officeDocument/2006/relationships/slideLayout" Target="../slideLayouts/slideLayout206.xml"/><Relationship Id="rId17" Type="http://schemas.openxmlformats.org/officeDocument/2006/relationships/slideLayout" Target="../slideLayouts/slideLayout211.xml"/><Relationship Id="rId25" Type="http://schemas.openxmlformats.org/officeDocument/2006/relationships/slideLayout" Target="../slideLayouts/slideLayout219.xml"/><Relationship Id="rId33" Type="http://schemas.openxmlformats.org/officeDocument/2006/relationships/slideLayout" Target="../slideLayouts/slideLayout227.xml"/><Relationship Id="rId38" Type="http://schemas.openxmlformats.org/officeDocument/2006/relationships/slideLayout" Target="../slideLayouts/slideLayout232.xml"/><Relationship Id="rId46" Type="http://schemas.openxmlformats.org/officeDocument/2006/relationships/slideLayout" Target="../slideLayouts/slideLayout240.xml"/><Relationship Id="rId59" Type="http://schemas.openxmlformats.org/officeDocument/2006/relationships/image" Target="../media/image4.emf"/><Relationship Id="rId2" Type="http://schemas.openxmlformats.org/officeDocument/2006/relationships/slideLayout" Target="../slideLayouts/slideLayout196.xml"/><Relationship Id="rId16" Type="http://schemas.openxmlformats.org/officeDocument/2006/relationships/slideLayout" Target="../slideLayouts/slideLayout210.xml"/><Relationship Id="rId20" Type="http://schemas.openxmlformats.org/officeDocument/2006/relationships/slideLayout" Target="../slideLayouts/slideLayout214.xml"/><Relationship Id="rId29" Type="http://schemas.openxmlformats.org/officeDocument/2006/relationships/slideLayout" Target="../slideLayouts/slideLayout223.xml"/><Relationship Id="rId41" Type="http://schemas.openxmlformats.org/officeDocument/2006/relationships/slideLayout" Target="../slideLayouts/slideLayout235.xml"/><Relationship Id="rId54" Type="http://schemas.openxmlformats.org/officeDocument/2006/relationships/theme" Target="../theme/theme5.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24" Type="http://schemas.openxmlformats.org/officeDocument/2006/relationships/slideLayout" Target="../slideLayouts/slideLayout218.xml"/><Relationship Id="rId32" Type="http://schemas.openxmlformats.org/officeDocument/2006/relationships/slideLayout" Target="../slideLayouts/slideLayout226.xml"/><Relationship Id="rId37" Type="http://schemas.openxmlformats.org/officeDocument/2006/relationships/slideLayout" Target="../slideLayouts/slideLayout231.xml"/><Relationship Id="rId40" Type="http://schemas.openxmlformats.org/officeDocument/2006/relationships/slideLayout" Target="../slideLayouts/slideLayout234.xml"/><Relationship Id="rId45" Type="http://schemas.openxmlformats.org/officeDocument/2006/relationships/slideLayout" Target="../slideLayouts/slideLayout239.xml"/><Relationship Id="rId53" Type="http://schemas.openxmlformats.org/officeDocument/2006/relationships/slideLayout" Target="../slideLayouts/slideLayout247.xml"/><Relationship Id="rId58" Type="http://schemas.openxmlformats.org/officeDocument/2006/relationships/oleObject" Target="../embeddings/oleObject186.bin"/><Relationship Id="rId5" Type="http://schemas.openxmlformats.org/officeDocument/2006/relationships/slideLayout" Target="../slideLayouts/slideLayout199.xml"/><Relationship Id="rId15" Type="http://schemas.openxmlformats.org/officeDocument/2006/relationships/slideLayout" Target="../slideLayouts/slideLayout209.xml"/><Relationship Id="rId23" Type="http://schemas.openxmlformats.org/officeDocument/2006/relationships/slideLayout" Target="../slideLayouts/slideLayout217.xml"/><Relationship Id="rId28" Type="http://schemas.openxmlformats.org/officeDocument/2006/relationships/slideLayout" Target="../slideLayouts/slideLayout222.xml"/><Relationship Id="rId36" Type="http://schemas.openxmlformats.org/officeDocument/2006/relationships/slideLayout" Target="../slideLayouts/slideLayout230.xml"/><Relationship Id="rId49" Type="http://schemas.openxmlformats.org/officeDocument/2006/relationships/slideLayout" Target="../slideLayouts/slideLayout243.xml"/><Relationship Id="rId57" Type="http://schemas.openxmlformats.org/officeDocument/2006/relationships/tags" Target="../tags/tag325.xml"/><Relationship Id="rId10" Type="http://schemas.openxmlformats.org/officeDocument/2006/relationships/slideLayout" Target="../slideLayouts/slideLayout204.xml"/><Relationship Id="rId19" Type="http://schemas.openxmlformats.org/officeDocument/2006/relationships/slideLayout" Target="../slideLayouts/slideLayout213.xml"/><Relationship Id="rId31" Type="http://schemas.openxmlformats.org/officeDocument/2006/relationships/slideLayout" Target="../slideLayouts/slideLayout225.xml"/><Relationship Id="rId44" Type="http://schemas.openxmlformats.org/officeDocument/2006/relationships/slideLayout" Target="../slideLayouts/slideLayout238.xml"/><Relationship Id="rId52" Type="http://schemas.openxmlformats.org/officeDocument/2006/relationships/slideLayout" Target="../slideLayouts/slideLayout246.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slideLayout" Target="../slideLayouts/slideLayout208.xml"/><Relationship Id="rId22" Type="http://schemas.openxmlformats.org/officeDocument/2006/relationships/slideLayout" Target="../slideLayouts/slideLayout216.xml"/><Relationship Id="rId27" Type="http://schemas.openxmlformats.org/officeDocument/2006/relationships/slideLayout" Target="../slideLayouts/slideLayout221.xml"/><Relationship Id="rId30" Type="http://schemas.openxmlformats.org/officeDocument/2006/relationships/slideLayout" Target="../slideLayouts/slideLayout224.xml"/><Relationship Id="rId35" Type="http://schemas.openxmlformats.org/officeDocument/2006/relationships/slideLayout" Target="../slideLayouts/slideLayout229.xml"/><Relationship Id="rId43" Type="http://schemas.openxmlformats.org/officeDocument/2006/relationships/slideLayout" Target="../slideLayouts/slideLayout237.xml"/><Relationship Id="rId48" Type="http://schemas.openxmlformats.org/officeDocument/2006/relationships/slideLayout" Target="../slideLayouts/slideLayout242.xml"/><Relationship Id="rId56" Type="http://schemas.openxmlformats.org/officeDocument/2006/relationships/tags" Target="../tags/tag324.xml"/><Relationship Id="rId8" Type="http://schemas.openxmlformats.org/officeDocument/2006/relationships/slideLayout" Target="../slideLayouts/slideLayout202.xml"/><Relationship Id="rId51" Type="http://schemas.openxmlformats.org/officeDocument/2006/relationships/slideLayout" Target="../slideLayouts/slideLayout245.xml"/><Relationship Id="rId3" Type="http://schemas.openxmlformats.org/officeDocument/2006/relationships/slideLayout" Target="../slideLayouts/slideLayout19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18" Type="http://schemas.openxmlformats.org/officeDocument/2006/relationships/tags" Target="../tags/tag427.xml"/><Relationship Id="rId3" Type="http://schemas.openxmlformats.org/officeDocument/2006/relationships/slideLayout" Target="../slideLayouts/slideLayout250.xml"/><Relationship Id="rId21" Type="http://schemas.openxmlformats.org/officeDocument/2006/relationships/image" Target="../media/image30.png"/><Relationship Id="rId7" Type="http://schemas.openxmlformats.org/officeDocument/2006/relationships/slideLayout" Target="../slideLayouts/slideLayout254.xml"/><Relationship Id="rId12" Type="http://schemas.openxmlformats.org/officeDocument/2006/relationships/slideLayout" Target="../slideLayouts/slideLayout259.xml"/><Relationship Id="rId17" Type="http://schemas.openxmlformats.org/officeDocument/2006/relationships/tags" Target="../tags/tag426.xml"/><Relationship Id="rId2" Type="http://schemas.openxmlformats.org/officeDocument/2006/relationships/slideLayout" Target="../slideLayouts/slideLayout249.xml"/><Relationship Id="rId16" Type="http://schemas.openxmlformats.org/officeDocument/2006/relationships/tags" Target="../tags/tag425.xml"/><Relationship Id="rId20" Type="http://schemas.openxmlformats.org/officeDocument/2006/relationships/image" Target="../media/image8.emf"/><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5" Type="http://schemas.openxmlformats.org/officeDocument/2006/relationships/vmlDrawing" Target="../drawings/vmlDrawing238.vml"/><Relationship Id="rId10" Type="http://schemas.openxmlformats.org/officeDocument/2006/relationships/slideLayout" Target="../slideLayouts/slideLayout257.xml"/><Relationship Id="rId19" Type="http://schemas.openxmlformats.org/officeDocument/2006/relationships/oleObject" Target="../embeddings/oleObject238.bin"/><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heme" Target="../theme/theme7.xml"/><Relationship Id="rId7" Type="http://schemas.openxmlformats.org/officeDocument/2006/relationships/oleObject" Target="../embeddings/oleObject239.bin"/><Relationship Id="rId2" Type="http://schemas.openxmlformats.org/officeDocument/2006/relationships/slideLayout" Target="../slideLayouts/slideLayout262.xml"/><Relationship Id="rId1" Type="http://schemas.openxmlformats.org/officeDocument/2006/relationships/slideLayout" Target="../slideLayouts/slideLayout261.xml"/><Relationship Id="rId6" Type="http://schemas.openxmlformats.org/officeDocument/2006/relationships/tags" Target="../tags/tag441.xml"/><Relationship Id="rId5" Type="http://schemas.openxmlformats.org/officeDocument/2006/relationships/tags" Target="../tags/tag440.xml"/><Relationship Id="rId4" Type="http://schemas.openxmlformats.org/officeDocument/2006/relationships/vmlDrawing" Target="../drawings/vmlDrawing239.v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70.xml"/><Relationship Id="rId13" Type="http://schemas.openxmlformats.org/officeDocument/2006/relationships/slideLayout" Target="../slideLayouts/slideLayout275.xml"/><Relationship Id="rId18" Type="http://schemas.openxmlformats.org/officeDocument/2006/relationships/oleObject" Target="../embeddings/oleObject242.bin"/><Relationship Id="rId3" Type="http://schemas.openxmlformats.org/officeDocument/2006/relationships/slideLayout" Target="../slideLayouts/slideLayout265.xml"/><Relationship Id="rId7" Type="http://schemas.openxmlformats.org/officeDocument/2006/relationships/slideLayout" Target="../slideLayouts/slideLayout269.xml"/><Relationship Id="rId12" Type="http://schemas.openxmlformats.org/officeDocument/2006/relationships/slideLayout" Target="../slideLayouts/slideLayout274.xml"/><Relationship Id="rId17" Type="http://schemas.openxmlformats.org/officeDocument/2006/relationships/tags" Target="../tags/tag447.xml"/><Relationship Id="rId2" Type="http://schemas.openxmlformats.org/officeDocument/2006/relationships/slideLayout" Target="../slideLayouts/slideLayout264.xml"/><Relationship Id="rId16" Type="http://schemas.openxmlformats.org/officeDocument/2006/relationships/tags" Target="../tags/tag446.xml"/><Relationship Id="rId1" Type="http://schemas.openxmlformats.org/officeDocument/2006/relationships/slideLayout" Target="../slideLayouts/slideLayout263.xml"/><Relationship Id="rId6" Type="http://schemas.openxmlformats.org/officeDocument/2006/relationships/slideLayout" Target="../slideLayouts/slideLayout268.xml"/><Relationship Id="rId11" Type="http://schemas.openxmlformats.org/officeDocument/2006/relationships/slideLayout" Target="../slideLayouts/slideLayout273.xml"/><Relationship Id="rId5" Type="http://schemas.openxmlformats.org/officeDocument/2006/relationships/slideLayout" Target="../slideLayouts/slideLayout267.xml"/><Relationship Id="rId15" Type="http://schemas.openxmlformats.org/officeDocument/2006/relationships/vmlDrawing" Target="../drawings/vmlDrawing242.vml"/><Relationship Id="rId10" Type="http://schemas.openxmlformats.org/officeDocument/2006/relationships/slideLayout" Target="../slideLayouts/slideLayout272.xml"/><Relationship Id="rId19" Type="http://schemas.openxmlformats.org/officeDocument/2006/relationships/image" Target="../media/image8.emf"/><Relationship Id="rId4" Type="http://schemas.openxmlformats.org/officeDocument/2006/relationships/slideLayout" Target="../slideLayouts/slideLayout266.xml"/><Relationship Id="rId9" Type="http://schemas.openxmlformats.org/officeDocument/2006/relationships/slideLayout" Target="../slideLayouts/slideLayout27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288.xml"/><Relationship Id="rId18" Type="http://schemas.openxmlformats.org/officeDocument/2006/relationships/slideLayout" Target="../slideLayouts/slideLayout293.xml"/><Relationship Id="rId26" Type="http://schemas.openxmlformats.org/officeDocument/2006/relationships/slideLayout" Target="../slideLayouts/slideLayout301.xml"/><Relationship Id="rId39" Type="http://schemas.openxmlformats.org/officeDocument/2006/relationships/slideLayout" Target="../slideLayouts/slideLayout314.xml"/><Relationship Id="rId21" Type="http://schemas.openxmlformats.org/officeDocument/2006/relationships/slideLayout" Target="../slideLayouts/slideLayout296.xml"/><Relationship Id="rId34" Type="http://schemas.openxmlformats.org/officeDocument/2006/relationships/slideLayout" Target="../slideLayouts/slideLayout309.xml"/><Relationship Id="rId42" Type="http://schemas.openxmlformats.org/officeDocument/2006/relationships/slideLayout" Target="../slideLayouts/slideLayout317.xml"/><Relationship Id="rId47" Type="http://schemas.openxmlformats.org/officeDocument/2006/relationships/slideLayout" Target="../slideLayouts/slideLayout322.xml"/><Relationship Id="rId50" Type="http://schemas.openxmlformats.org/officeDocument/2006/relationships/slideLayout" Target="../slideLayouts/slideLayout325.xml"/><Relationship Id="rId55" Type="http://schemas.openxmlformats.org/officeDocument/2006/relationships/slideLayout" Target="../slideLayouts/slideLayout330.xml"/><Relationship Id="rId63" Type="http://schemas.openxmlformats.org/officeDocument/2006/relationships/theme" Target="../theme/theme9.xml"/><Relationship Id="rId68" Type="http://schemas.openxmlformats.org/officeDocument/2006/relationships/image" Target="../media/image4.emf"/><Relationship Id="rId7" Type="http://schemas.openxmlformats.org/officeDocument/2006/relationships/slideLayout" Target="../slideLayouts/slideLayout282.xml"/><Relationship Id="rId2" Type="http://schemas.openxmlformats.org/officeDocument/2006/relationships/slideLayout" Target="../slideLayouts/slideLayout277.xml"/><Relationship Id="rId16" Type="http://schemas.openxmlformats.org/officeDocument/2006/relationships/slideLayout" Target="../slideLayouts/slideLayout291.xml"/><Relationship Id="rId29" Type="http://schemas.openxmlformats.org/officeDocument/2006/relationships/slideLayout" Target="../slideLayouts/slideLayout304.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24" Type="http://schemas.openxmlformats.org/officeDocument/2006/relationships/slideLayout" Target="../slideLayouts/slideLayout299.xml"/><Relationship Id="rId32" Type="http://schemas.openxmlformats.org/officeDocument/2006/relationships/slideLayout" Target="../slideLayouts/slideLayout307.xml"/><Relationship Id="rId37" Type="http://schemas.openxmlformats.org/officeDocument/2006/relationships/slideLayout" Target="../slideLayouts/slideLayout312.xml"/><Relationship Id="rId40" Type="http://schemas.openxmlformats.org/officeDocument/2006/relationships/slideLayout" Target="../slideLayouts/slideLayout315.xml"/><Relationship Id="rId45" Type="http://schemas.openxmlformats.org/officeDocument/2006/relationships/slideLayout" Target="../slideLayouts/slideLayout320.xml"/><Relationship Id="rId53" Type="http://schemas.openxmlformats.org/officeDocument/2006/relationships/slideLayout" Target="../slideLayouts/slideLayout328.xml"/><Relationship Id="rId58" Type="http://schemas.openxmlformats.org/officeDocument/2006/relationships/slideLayout" Target="../slideLayouts/slideLayout333.xml"/><Relationship Id="rId66" Type="http://schemas.openxmlformats.org/officeDocument/2006/relationships/tags" Target="../tags/tag449.xml"/><Relationship Id="rId5" Type="http://schemas.openxmlformats.org/officeDocument/2006/relationships/slideLayout" Target="../slideLayouts/slideLayout280.xml"/><Relationship Id="rId15" Type="http://schemas.openxmlformats.org/officeDocument/2006/relationships/slideLayout" Target="../slideLayouts/slideLayout290.xml"/><Relationship Id="rId23" Type="http://schemas.openxmlformats.org/officeDocument/2006/relationships/slideLayout" Target="../slideLayouts/slideLayout298.xml"/><Relationship Id="rId28" Type="http://schemas.openxmlformats.org/officeDocument/2006/relationships/slideLayout" Target="../slideLayouts/slideLayout303.xml"/><Relationship Id="rId36" Type="http://schemas.openxmlformats.org/officeDocument/2006/relationships/slideLayout" Target="../slideLayouts/slideLayout311.xml"/><Relationship Id="rId49" Type="http://schemas.openxmlformats.org/officeDocument/2006/relationships/slideLayout" Target="../slideLayouts/slideLayout324.xml"/><Relationship Id="rId57" Type="http://schemas.openxmlformats.org/officeDocument/2006/relationships/slideLayout" Target="../slideLayouts/slideLayout332.xml"/><Relationship Id="rId61" Type="http://schemas.openxmlformats.org/officeDocument/2006/relationships/slideLayout" Target="../slideLayouts/slideLayout336.xml"/><Relationship Id="rId10" Type="http://schemas.openxmlformats.org/officeDocument/2006/relationships/slideLayout" Target="../slideLayouts/slideLayout285.xml"/><Relationship Id="rId19" Type="http://schemas.openxmlformats.org/officeDocument/2006/relationships/slideLayout" Target="../slideLayouts/slideLayout294.xml"/><Relationship Id="rId31" Type="http://schemas.openxmlformats.org/officeDocument/2006/relationships/slideLayout" Target="../slideLayouts/slideLayout306.xml"/><Relationship Id="rId44" Type="http://schemas.openxmlformats.org/officeDocument/2006/relationships/slideLayout" Target="../slideLayouts/slideLayout319.xml"/><Relationship Id="rId52" Type="http://schemas.openxmlformats.org/officeDocument/2006/relationships/slideLayout" Target="../slideLayouts/slideLayout327.xml"/><Relationship Id="rId60" Type="http://schemas.openxmlformats.org/officeDocument/2006/relationships/slideLayout" Target="../slideLayouts/slideLayout335.xml"/><Relationship Id="rId65" Type="http://schemas.openxmlformats.org/officeDocument/2006/relationships/tags" Target="../tags/tag448.xml"/><Relationship Id="rId4" Type="http://schemas.openxmlformats.org/officeDocument/2006/relationships/slideLayout" Target="../slideLayouts/slideLayout279.xml"/><Relationship Id="rId9" Type="http://schemas.openxmlformats.org/officeDocument/2006/relationships/slideLayout" Target="../slideLayouts/slideLayout284.xml"/><Relationship Id="rId14" Type="http://schemas.openxmlformats.org/officeDocument/2006/relationships/slideLayout" Target="../slideLayouts/slideLayout289.xml"/><Relationship Id="rId22" Type="http://schemas.openxmlformats.org/officeDocument/2006/relationships/slideLayout" Target="../slideLayouts/slideLayout297.xml"/><Relationship Id="rId27" Type="http://schemas.openxmlformats.org/officeDocument/2006/relationships/slideLayout" Target="../slideLayouts/slideLayout302.xml"/><Relationship Id="rId30" Type="http://schemas.openxmlformats.org/officeDocument/2006/relationships/slideLayout" Target="../slideLayouts/slideLayout305.xml"/><Relationship Id="rId35" Type="http://schemas.openxmlformats.org/officeDocument/2006/relationships/slideLayout" Target="../slideLayouts/slideLayout310.xml"/><Relationship Id="rId43" Type="http://schemas.openxmlformats.org/officeDocument/2006/relationships/slideLayout" Target="../slideLayouts/slideLayout318.xml"/><Relationship Id="rId48" Type="http://schemas.openxmlformats.org/officeDocument/2006/relationships/slideLayout" Target="../slideLayouts/slideLayout323.xml"/><Relationship Id="rId56" Type="http://schemas.openxmlformats.org/officeDocument/2006/relationships/slideLayout" Target="../slideLayouts/slideLayout331.xml"/><Relationship Id="rId64" Type="http://schemas.openxmlformats.org/officeDocument/2006/relationships/vmlDrawing" Target="../drawings/vmlDrawing243.vml"/><Relationship Id="rId8" Type="http://schemas.openxmlformats.org/officeDocument/2006/relationships/slideLayout" Target="../slideLayouts/slideLayout283.xml"/><Relationship Id="rId51" Type="http://schemas.openxmlformats.org/officeDocument/2006/relationships/slideLayout" Target="../slideLayouts/slideLayout326.xml"/><Relationship Id="rId3" Type="http://schemas.openxmlformats.org/officeDocument/2006/relationships/slideLayout" Target="../slideLayouts/slideLayout278.xml"/><Relationship Id="rId12" Type="http://schemas.openxmlformats.org/officeDocument/2006/relationships/slideLayout" Target="../slideLayouts/slideLayout287.xml"/><Relationship Id="rId17" Type="http://schemas.openxmlformats.org/officeDocument/2006/relationships/slideLayout" Target="../slideLayouts/slideLayout292.xml"/><Relationship Id="rId25" Type="http://schemas.openxmlformats.org/officeDocument/2006/relationships/slideLayout" Target="../slideLayouts/slideLayout300.xml"/><Relationship Id="rId33" Type="http://schemas.openxmlformats.org/officeDocument/2006/relationships/slideLayout" Target="../slideLayouts/slideLayout308.xml"/><Relationship Id="rId38" Type="http://schemas.openxmlformats.org/officeDocument/2006/relationships/slideLayout" Target="../slideLayouts/slideLayout313.xml"/><Relationship Id="rId46" Type="http://schemas.openxmlformats.org/officeDocument/2006/relationships/slideLayout" Target="../slideLayouts/slideLayout321.xml"/><Relationship Id="rId59" Type="http://schemas.openxmlformats.org/officeDocument/2006/relationships/slideLayout" Target="../slideLayouts/slideLayout334.xml"/><Relationship Id="rId67" Type="http://schemas.openxmlformats.org/officeDocument/2006/relationships/oleObject" Target="../embeddings/oleObject243.bin"/><Relationship Id="rId20" Type="http://schemas.openxmlformats.org/officeDocument/2006/relationships/slideLayout" Target="../slideLayouts/slideLayout295.xml"/><Relationship Id="rId41" Type="http://schemas.openxmlformats.org/officeDocument/2006/relationships/slideLayout" Target="../slideLayouts/slideLayout316.xml"/><Relationship Id="rId54" Type="http://schemas.openxmlformats.org/officeDocument/2006/relationships/slideLayout" Target="../slideLayouts/slideLayout329.xml"/><Relationship Id="rId62" Type="http://schemas.openxmlformats.org/officeDocument/2006/relationships/slideLayout" Target="../slideLayouts/slideLayout337.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350.xml"/><Relationship Id="rId18" Type="http://schemas.openxmlformats.org/officeDocument/2006/relationships/slideLayout" Target="../slideLayouts/slideLayout355.xml"/><Relationship Id="rId26" Type="http://schemas.openxmlformats.org/officeDocument/2006/relationships/slideLayout" Target="../slideLayouts/slideLayout363.xml"/><Relationship Id="rId39" Type="http://schemas.openxmlformats.org/officeDocument/2006/relationships/slideLayout" Target="../slideLayouts/slideLayout376.xml"/><Relationship Id="rId21" Type="http://schemas.openxmlformats.org/officeDocument/2006/relationships/slideLayout" Target="../slideLayouts/slideLayout358.xml"/><Relationship Id="rId34" Type="http://schemas.openxmlformats.org/officeDocument/2006/relationships/slideLayout" Target="../slideLayouts/slideLayout371.xml"/><Relationship Id="rId42" Type="http://schemas.openxmlformats.org/officeDocument/2006/relationships/slideLayout" Target="../slideLayouts/slideLayout379.xml"/><Relationship Id="rId47" Type="http://schemas.openxmlformats.org/officeDocument/2006/relationships/slideLayout" Target="../slideLayouts/slideLayout384.xml"/><Relationship Id="rId50" Type="http://schemas.openxmlformats.org/officeDocument/2006/relationships/slideLayout" Target="../slideLayouts/slideLayout387.xml"/><Relationship Id="rId55" Type="http://schemas.openxmlformats.org/officeDocument/2006/relationships/oleObject" Target="../embeddings/oleObject306.bin"/><Relationship Id="rId7" Type="http://schemas.openxmlformats.org/officeDocument/2006/relationships/slideLayout" Target="../slideLayouts/slideLayout344.xml"/><Relationship Id="rId12" Type="http://schemas.openxmlformats.org/officeDocument/2006/relationships/slideLayout" Target="../slideLayouts/slideLayout349.xml"/><Relationship Id="rId17" Type="http://schemas.openxmlformats.org/officeDocument/2006/relationships/slideLayout" Target="../slideLayouts/slideLayout354.xml"/><Relationship Id="rId25" Type="http://schemas.openxmlformats.org/officeDocument/2006/relationships/slideLayout" Target="../slideLayouts/slideLayout362.xml"/><Relationship Id="rId33" Type="http://schemas.openxmlformats.org/officeDocument/2006/relationships/slideLayout" Target="../slideLayouts/slideLayout370.xml"/><Relationship Id="rId38" Type="http://schemas.openxmlformats.org/officeDocument/2006/relationships/slideLayout" Target="../slideLayouts/slideLayout375.xml"/><Relationship Id="rId46" Type="http://schemas.openxmlformats.org/officeDocument/2006/relationships/slideLayout" Target="../slideLayouts/slideLayout383.xml"/><Relationship Id="rId2" Type="http://schemas.openxmlformats.org/officeDocument/2006/relationships/slideLayout" Target="../slideLayouts/slideLayout339.xml"/><Relationship Id="rId16" Type="http://schemas.openxmlformats.org/officeDocument/2006/relationships/slideLayout" Target="../slideLayouts/slideLayout353.xml"/><Relationship Id="rId20" Type="http://schemas.openxmlformats.org/officeDocument/2006/relationships/slideLayout" Target="../slideLayouts/slideLayout357.xml"/><Relationship Id="rId29" Type="http://schemas.openxmlformats.org/officeDocument/2006/relationships/slideLayout" Target="../slideLayouts/slideLayout366.xml"/><Relationship Id="rId41" Type="http://schemas.openxmlformats.org/officeDocument/2006/relationships/slideLayout" Target="../slideLayouts/slideLayout378.xml"/><Relationship Id="rId54" Type="http://schemas.openxmlformats.org/officeDocument/2006/relationships/tags" Target="../tags/tag604.xml"/><Relationship Id="rId1" Type="http://schemas.openxmlformats.org/officeDocument/2006/relationships/slideLayout" Target="../slideLayouts/slideLayout338.xml"/><Relationship Id="rId6" Type="http://schemas.openxmlformats.org/officeDocument/2006/relationships/slideLayout" Target="../slideLayouts/slideLayout343.xml"/><Relationship Id="rId11" Type="http://schemas.openxmlformats.org/officeDocument/2006/relationships/slideLayout" Target="../slideLayouts/slideLayout348.xml"/><Relationship Id="rId24" Type="http://schemas.openxmlformats.org/officeDocument/2006/relationships/slideLayout" Target="../slideLayouts/slideLayout361.xml"/><Relationship Id="rId32" Type="http://schemas.openxmlformats.org/officeDocument/2006/relationships/slideLayout" Target="../slideLayouts/slideLayout369.xml"/><Relationship Id="rId37" Type="http://schemas.openxmlformats.org/officeDocument/2006/relationships/slideLayout" Target="../slideLayouts/slideLayout374.xml"/><Relationship Id="rId40" Type="http://schemas.openxmlformats.org/officeDocument/2006/relationships/slideLayout" Target="../slideLayouts/slideLayout377.xml"/><Relationship Id="rId45" Type="http://schemas.openxmlformats.org/officeDocument/2006/relationships/slideLayout" Target="../slideLayouts/slideLayout382.xml"/><Relationship Id="rId53" Type="http://schemas.openxmlformats.org/officeDocument/2006/relationships/tags" Target="../tags/tag603.xml"/><Relationship Id="rId5" Type="http://schemas.openxmlformats.org/officeDocument/2006/relationships/slideLayout" Target="../slideLayouts/slideLayout342.xml"/><Relationship Id="rId15" Type="http://schemas.openxmlformats.org/officeDocument/2006/relationships/slideLayout" Target="../slideLayouts/slideLayout352.xml"/><Relationship Id="rId23" Type="http://schemas.openxmlformats.org/officeDocument/2006/relationships/slideLayout" Target="../slideLayouts/slideLayout360.xml"/><Relationship Id="rId28" Type="http://schemas.openxmlformats.org/officeDocument/2006/relationships/slideLayout" Target="../slideLayouts/slideLayout365.xml"/><Relationship Id="rId36" Type="http://schemas.openxmlformats.org/officeDocument/2006/relationships/slideLayout" Target="../slideLayouts/slideLayout373.xml"/><Relationship Id="rId49" Type="http://schemas.openxmlformats.org/officeDocument/2006/relationships/slideLayout" Target="../slideLayouts/slideLayout386.xml"/><Relationship Id="rId10" Type="http://schemas.openxmlformats.org/officeDocument/2006/relationships/slideLayout" Target="../slideLayouts/slideLayout347.xml"/><Relationship Id="rId19" Type="http://schemas.openxmlformats.org/officeDocument/2006/relationships/slideLayout" Target="../slideLayouts/slideLayout356.xml"/><Relationship Id="rId31" Type="http://schemas.openxmlformats.org/officeDocument/2006/relationships/slideLayout" Target="../slideLayouts/slideLayout368.xml"/><Relationship Id="rId44" Type="http://schemas.openxmlformats.org/officeDocument/2006/relationships/slideLayout" Target="../slideLayouts/slideLayout381.xml"/><Relationship Id="rId52" Type="http://schemas.openxmlformats.org/officeDocument/2006/relationships/vmlDrawing" Target="../drawings/vmlDrawing306.vml"/><Relationship Id="rId4" Type="http://schemas.openxmlformats.org/officeDocument/2006/relationships/slideLayout" Target="../slideLayouts/slideLayout341.xml"/><Relationship Id="rId9" Type="http://schemas.openxmlformats.org/officeDocument/2006/relationships/slideLayout" Target="../slideLayouts/slideLayout346.xml"/><Relationship Id="rId14" Type="http://schemas.openxmlformats.org/officeDocument/2006/relationships/slideLayout" Target="../slideLayouts/slideLayout351.xml"/><Relationship Id="rId22" Type="http://schemas.openxmlformats.org/officeDocument/2006/relationships/slideLayout" Target="../slideLayouts/slideLayout359.xml"/><Relationship Id="rId27" Type="http://schemas.openxmlformats.org/officeDocument/2006/relationships/slideLayout" Target="../slideLayouts/slideLayout364.xml"/><Relationship Id="rId30" Type="http://schemas.openxmlformats.org/officeDocument/2006/relationships/slideLayout" Target="../slideLayouts/slideLayout367.xml"/><Relationship Id="rId35" Type="http://schemas.openxmlformats.org/officeDocument/2006/relationships/slideLayout" Target="../slideLayouts/slideLayout372.xml"/><Relationship Id="rId43" Type="http://schemas.openxmlformats.org/officeDocument/2006/relationships/slideLayout" Target="../slideLayouts/slideLayout380.xml"/><Relationship Id="rId48" Type="http://schemas.openxmlformats.org/officeDocument/2006/relationships/slideLayout" Target="../slideLayouts/slideLayout385.xml"/><Relationship Id="rId56" Type="http://schemas.openxmlformats.org/officeDocument/2006/relationships/image" Target="../media/image4.emf"/><Relationship Id="rId8" Type="http://schemas.openxmlformats.org/officeDocument/2006/relationships/slideLayout" Target="../slideLayouts/slideLayout345.xml"/><Relationship Id="rId51" Type="http://schemas.openxmlformats.org/officeDocument/2006/relationships/theme" Target="../theme/theme10.xml"/><Relationship Id="rId3" Type="http://schemas.openxmlformats.org/officeDocument/2006/relationships/slideLayout" Target="../slideLayouts/slideLayout340.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400.xml"/><Relationship Id="rId18" Type="http://schemas.openxmlformats.org/officeDocument/2006/relationships/slideLayout" Target="../slideLayouts/slideLayout405.xml"/><Relationship Id="rId26" Type="http://schemas.openxmlformats.org/officeDocument/2006/relationships/slideLayout" Target="../slideLayouts/slideLayout413.xml"/><Relationship Id="rId39" Type="http://schemas.openxmlformats.org/officeDocument/2006/relationships/slideLayout" Target="../slideLayouts/slideLayout426.xml"/><Relationship Id="rId21" Type="http://schemas.openxmlformats.org/officeDocument/2006/relationships/slideLayout" Target="../slideLayouts/slideLayout408.xml"/><Relationship Id="rId34" Type="http://schemas.openxmlformats.org/officeDocument/2006/relationships/slideLayout" Target="../slideLayouts/slideLayout421.xml"/><Relationship Id="rId42" Type="http://schemas.openxmlformats.org/officeDocument/2006/relationships/slideLayout" Target="../slideLayouts/slideLayout429.xml"/><Relationship Id="rId47" Type="http://schemas.openxmlformats.org/officeDocument/2006/relationships/slideLayout" Target="../slideLayouts/slideLayout434.xml"/><Relationship Id="rId50" Type="http://schemas.openxmlformats.org/officeDocument/2006/relationships/slideLayout" Target="../slideLayouts/slideLayout437.xml"/><Relationship Id="rId55" Type="http://schemas.openxmlformats.org/officeDocument/2006/relationships/slideLayout" Target="../slideLayouts/slideLayout442.xml"/><Relationship Id="rId63" Type="http://schemas.openxmlformats.org/officeDocument/2006/relationships/slideLayout" Target="../slideLayouts/slideLayout450.xml"/><Relationship Id="rId68" Type="http://schemas.openxmlformats.org/officeDocument/2006/relationships/vmlDrawing" Target="../drawings/vmlDrawing355.vml"/><Relationship Id="rId7" Type="http://schemas.openxmlformats.org/officeDocument/2006/relationships/slideLayout" Target="../slideLayouts/slideLayout394.xml"/><Relationship Id="rId71" Type="http://schemas.openxmlformats.org/officeDocument/2006/relationships/oleObject" Target="../embeddings/oleObject355.bin"/><Relationship Id="rId2" Type="http://schemas.openxmlformats.org/officeDocument/2006/relationships/slideLayout" Target="../slideLayouts/slideLayout389.xml"/><Relationship Id="rId16" Type="http://schemas.openxmlformats.org/officeDocument/2006/relationships/slideLayout" Target="../slideLayouts/slideLayout403.xml"/><Relationship Id="rId29" Type="http://schemas.openxmlformats.org/officeDocument/2006/relationships/slideLayout" Target="../slideLayouts/slideLayout416.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24" Type="http://schemas.openxmlformats.org/officeDocument/2006/relationships/slideLayout" Target="../slideLayouts/slideLayout411.xml"/><Relationship Id="rId32" Type="http://schemas.openxmlformats.org/officeDocument/2006/relationships/slideLayout" Target="../slideLayouts/slideLayout419.xml"/><Relationship Id="rId37" Type="http://schemas.openxmlformats.org/officeDocument/2006/relationships/slideLayout" Target="../slideLayouts/slideLayout424.xml"/><Relationship Id="rId40" Type="http://schemas.openxmlformats.org/officeDocument/2006/relationships/slideLayout" Target="../slideLayouts/slideLayout427.xml"/><Relationship Id="rId45" Type="http://schemas.openxmlformats.org/officeDocument/2006/relationships/slideLayout" Target="../slideLayouts/slideLayout432.xml"/><Relationship Id="rId53" Type="http://schemas.openxmlformats.org/officeDocument/2006/relationships/slideLayout" Target="../slideLayouts/slideLayout440.xml"/><Relationship Id="rId58" Type="http://schemas.openxmlformats.org/officeDocument/2006/relationships/slideLayout" Target="../slideLayouts/slideLayout445.xml"/><Relationship Id="rId66" Type="http://schemas.openxmlformats.org/officeDocument/2006/relationships/slideLayout" Target="../slideLayouts/slideLayout453.xml"/><Relationship Id="rId5" Type="http://schemas.openxmlformats.org/officeDocument/2006/relationships/slideLayout" Target="../slideLayouts/slideLayout392.xml"/><Relationship Id="rId15" Type="http://schemas.openxmlformats.org/officeDocument/2006/relationships/slideLayout" Target="../slideLayouts/slideLayout402.xml"/><Relationship Id="rId23" Type="http://schemas.openxmlformats.org/officeDocument/2006/relationships/slideLayout" Target="../slideLayouts/slideLayout410.xml"/><Relationship Id="rId28" Type="http://schemas.openxmlformats.org/officeDocument/2006/relationships/slideLayout" Target="../slideLayouts/slideLayout415.xml"/><Relationship Id="rId36" Type="http://schemas.openxmlformats.org/officeDocument/2006/relationships/slideLayout" Target="../slideLayouts/slideLayout423.xml"/><Relationship Id="rId49" Type="http://schemas.openxmlformats.org/officeDocument/2006/relationships/slideLayout" Target="../slideLayouts/slideLayout436.xml"/><Relationship Id="rId57" Type="http://schemas.openxmlformats.org/officeDocument/2006/relationships/slideLayout" Target="../slideLayouts/slideLayout444.xml"/><Relationship Id="rId61" Type="http://schemas.openxmlformats.org/officeDocument/2006/relationships/slideLayout" Target="../slideLayouts/slideLayout448.xml"/><Relationship Id="rId10" Type="http://schemas.openxmlformats.org/officeDocument/2006/relationships/slideLayout" Target="../slideLayouts/slideLayout397.xml"/><Relationship Id="rId19" Type="http://schemas.openxmlformats.org/officeDocument/2006/relationships/slideLayout" Target="../slideLayouts/slideLayout406.xml"/><Relationship Id="rId31" Type="http://schemas.openxmlformats.org/officeDocument/2006/relationships/slideLayout" Target="../slideLayouts/slideLayout418.xml"/><Relationship Id="rId44" Type="http://schemas.openxmlformats.org/officeDocument/2006/relationships/slideLayout" Target="../slideLayouts/slideLayout431.xml"/><Relationship Id="rId52" Type="http://schemas.openxmlformats.org/officeDocument/2006/relationships/slideLayout" Target="../slideLayouts/slideLayout439.xml"/><Relationship Id="rId60" Type="http://schemas.openxmlformats.org/officeDocument/2006/relationships/slideLayout" Target="../slideLayouts/slideLayout447.xml"/><Relationship Id="rId65" Type="http://schemas.openxmlformats.org/officeDocument/2006/relationships/slideLayout" Target="../slideLayouts/slideLayout452.xml"/><Relationship Id="rId4" Type="http://schemas.openxmlformats.org/officeDocument/2006/relationships/slideLayout" Target="../slideLayouts/slideLayout391.xml"/><Relationship Id="rId9" Type="http://schemas.openxmlformats.org/officeDocument/2006/relationships/slideLayout" Target="../slideLayouts/slideLayout396.xml"/><Relationship Id="rId14" Type="http://schemas.openxmlformats.org/officeDocument/2006/relationships/slideLayout" Target="../slideLayouts/slideLayout401.xml"/><Relationship Id="rId22" Type="http://schemas.openxmlformats.org/officeDocument/2006/relationships/slideLayout" Target="../slideLayouts/slideLayout409.xml"/><Relationship Id="rId27" Type="http://schemas.openxmlformats.org/officeDocument/2006/relationships/slideLayout" Target="../slideLayouts/slideLayout414.xml"/><Relationship Id="rId30" Type="http://schemas.openxmlformats.org/officeDocument/2006/relationships/slideLayout" Target="../slideLayouts/slideLayout417.xml"/><Relationship Id="rId35" Type="http://schemas.openxmlformats.org/officeDocument/2006/relationships/slideLayout" Target="../slideLayouts/slideLayout422.xml"/><Relationship Id="rId43" Type="http://schemas.openxmlformats.org/officeDocument/2006/relationships/slideLayout" Target="../slideLayouts/slideLayout430.xml"/><Relationship Id="rId48" Type="http://schemas.openxmlformats.org/officeDocument/2006/relationships/slideLayout" Target="../slideLayouts/slideLayout435.xml"/><Relationship Id="rId56" Type="http://schemas.openxmlformats.org/officeDocument/2006/relationships/slideLayout" Target="../slideLayouts/slideLayout443.xml"/><Relationship Id="rId64" Type="http://schemas.openxmlformats.org/officeDocument/2006/relationships/slideLayout" Target="../slideLayouts/slideLayout451.xml"/><Relationship Id="rId69" Type="http://schemas.openxmlformats.org/officeDocument/2006/relationships/tags" Target="../tags/tag698.xml"/><Relationship Id="rId8" Type="http://schemas.openxmlformats.org/officeDocument/2006/relationships/slideLayout" Target="../slideLayouts/slideLayout395.xml"/><Relationship Id="rId51" Type="http://schemas.openxmlformats.org/officeDocument/2006/relationships/slideLayout" Target="../slideLayouts/slideLayout438.xml"/><Relationship Id="rId72" Type="http://schemas.openxmlformats.org/officeDocument/2006/relationships/image" Target="../media/image4.emf"/><Relationship Id="rId3" Type="http://schemas.openxmlformats.org/officeDocument/2006/relationships/slideLayout" Target="../slideLayouts/slideLayout390.xml"/><Relationship Id="rId12" Type="http://schemas.openxmlformats.org/officeDocument/2006/relationships/slideLayout" Target="../slideLayouts/slideLayout399.xml"/><Relationship Id="rId17" Type="http://schemas.openxmlformats.org/officeDocument/2006/relationships/slideLayout" Target="../slideLayouts/slideLayout404.xml"/><Relationship Id="rId25" Type="http://schemas.openxmlformats.org/officeDocument/2006/relationships/slideLayout" Target="../slideLayouts/slideLayout412.xml"/><Relationship Id="rId33" Type="http://schemas.openxmlformats.org/officeDocument/2006/relationships/slideLayout" Target="../slideLayouts/slideLayout420.xml"/><Relationship Id="rId38" Type="http://schemas.openxmlformats.org/officeDocument/2006/relationships/slideLayout" Target="../slideLayouts/slideLayout425.xml"/><Relationship Id="rId46" Type="http://schemas.openxmlformats.org/officeDocument/2006/relationships/slideLayout" Target="../slideLayouts/slideLayout433.xml"/><Relationship Id="rId59" Type="http://schemas.openxmlformats.org/officeDocument/2006/relationships/slideLayout" Target="../slideLayouts/slideLayout446.xml"/><Relationship Id="rId67" Type="http://schemas.openxmlformats.org/officeDocument/2006/relationships/theme" Target="../theme/theme11.xml"/><Relationship Id="rId20" Type="http://schemas.openxmlformats.org/officeDocument/2006/relationships/slideLayout" Target="../slideLayouts/slideLayout407.xml"/><Relationship Id="rId41" Type="http://schemas.openxmlformats.org/officeDocument/2006/relationships/slideLayout" Target="../slideLayouts/slideLayout428.xml"/><Relationship Id="rId54" Type="http://schemas.openxmlformats.org/officeDocument/2006/relationships/slideLayout" Target="../slideLayouts/slideLayout441.xml"/><Relationship Id="rId62" Type="http://schemas.openxmlformats.org/officeDocument/2006/relationships/slideLayout" Target="../slideLayouts/slideLayout449.xml"/><Relationship Id="rId70" Type="http://schemas.openxmlformats.org/officeDocument/2006/relationships/tags" Target="../tags/tag699.xml"/></Relationships>
</file>

<file path=ppt/slideMasters/_rels/slideMaster12.xml.rels><?xml version="1.0" encoding="UTF-8" standalone="yes"?>
<Relationships xmlns="http://schemas.openxmlformats.org/package/2006/relationships"><Relationship Id="rId13" Type="http://schemas.openxmlformats.org/officeDocument/2006/relationships/slideLayout" Target="../slideLayouts/slideLayout466.xml"/><Relationship Id="rId18" Type="http://schemas.openxmlformats.org/officeDocument/2006/relationships/slideLayout" Target="../slideLayouts/slideLayout471.xml"/><Relationship Id="rId26" Type="http://schemas.openxmlformats.org/officeDocument/2006/relationships/slideLayout" Target="../slideLayouts/slideLayout479.xml"/><Relationship Id="rId39" Type="http://schemas.openxmlformats.org/officeDocument/2006/relationships/slideLayout" Target="../slideLayouts/slideLayout492.xml"/><Relationship Id="rId21" Type="http://schemas.openxmlformats.org/officeDocument/2006/relationships/slideLayout" Target="../slideLayouts/slideLayout474.xml"/><Relationship Id="rId34" Type="http://schemas.openxmlformats.org/officeDocument/2006/relationships/slideLayout" Target="../slideLayouts/slideLayout487.xml"/><Relationship Id="rId42" Type="http://schemas.openxmlformats.org/officeDocument/2006/relationships/slideLayout" Target="../slideLayouts/slideLayout495.xml"/><Relationship Id="rId47" Type="http://schemas.openxmlformats.org/officeDocument/2006/relationships/slideLayout" Target="../slideLayouts/slideLayout500.xml"/><Relationship Id="rId50" Type="http://schemas.openxmlformats.org/officeDocument/2006/relationships/slideLayout" Target="../slideLayouts/slideLayout503.xml"/><Relationship Id="rId55" Type="http://schemas.openxmlformats.org/officeDocument/2006/relationships/oleObject" Target="../embeddings/oleObject422.bin"/><Relationship Id="rId7" Type="http://schemas.openxmlformats.org/officeDocument/2006/relationships/slideLayout" Target="../slideLayouts/slideLayout460.xml"/><Relationship Id="rId12" Type="http://schemas.openxmlformats.org/officeDocument/2006/relationships/slideLayout" Target="../slideLayouts/slideLayout465.xml"/><Relationship Id="rId17" Type="http://schemas.openxmlformats.org/officeDocument/2006/relationships/slideLayout" Target="../slideLayouts/slideLayout470.xml"/><Relationship Id="rId25" Type="http://schemas.openxmlformats.org/officeDocument/2006/relationships/slideLayout" Target="../slideLayouts/slideLayout478.xml"/><Relationship Id="rId33" Type="http://schemas.openxmlformats.org/officeDocument/2006/relationships/slideLayout" Target="../slideLayouts/slideLayout486.xml"/><Relationship Id="rId38" Type="http://schemas.openxmlformats.org/officeDocument/2006/relationships/slideLayout" Target="../slideLayouts/slideLayout491.xml"/><Relationship Id="rId46" Type="http://schemas.openxmlformats.org/officeDocument/2006/relationships/slideLayout" Target="../slideLayouts/slideLayout499.xml"/><Relationship Id="rId2" Type="http://schemas.openxmlformats.org/officeDocument/2006/relationships/slideLayout" Target="../slideLayouts/slideLayout455.xml"/><Relationship Id="rId16" Type="http://schemas.openxmlformats.org/officeDocument/2006/relationships/slideLayout" Target="../slideLayouts/slideLayout469.xml"/><Relationship Id="rId20" Type="http://schemas.openxmlformats.org/officeDocument/2006/relationships/slideLayout" Target="../slideLayouts/slideLayout473.xml"/><Relationship Id="rId29" Type="http://schemas.openxmlformats.org/officeDocument/2006/relationships/slideLayout" Target="../slideLayouts/slideLayout482.xml"/><Relationship Id="rId41" Type="http://schemas.openxmlformats.org/officeDocument/2006/relationships/slideLayout" Target="../slideLayouts/slideLayout494.xml"/><Relationship Id="rId54" Type="http://schemas.openxmlformats.org/officeDocument/2006/relationships/tags" Target="../tags/tag811.xml"/><Relationship Id="rId1" Type="http://schemas.openxmlformats.org/officeDocument/2006/relationships/slideLayout" Target="../slideLayouts/slideLayout454.xml"/><Relationship Id="rId6" Type="http://schemas.openxmlformats.org/officeDocument/2006/relationships/slideLayout" Target="../slideLayouts/slideLayout459.xml"/><Relationship Id="rId11" Type="http://schemas.openxmlformats.org/officeDocument/2006/relationships/slideLayout" Target="../slideLayouts/slideLayout464.xml"/><Relationship Id="rId24" Type="http://schemas.openxmlformats.org/officeDocument/2006/relationships/slideLayout" Target="../slideLayouts/slideLayout477.xml"/><Relationship Id="rId32" Type="http://schemas.openxmlformats.org/officeDocument/2006/relationships/slideLayout" Target="../slideLayouts/slideLayout485.xml"/><Relationship Id="rId37" Type="http://schemas.openxmlformats.org/officeDocument/2006/relationships/slideLayout" Target="../slideLayouts/slideLayout490.xml"/><Relationship Id="rId40" Type="http://schemas.openxmlformats.org/officeDocument/2006/relationships/slideLayout" Target="../slideLayouts/slideLayout493.xml"/><Relationship Id="rId45" Type="http://schemas.openxmlformats.org/officeDocument/2006/relationships/slideLayout" Target="../slideLayouts/slideLayout498.xml"/><Relationship Id="rId53" Type="http://schemas.openxmlformats.org/officeDocument/2006/relationships/tags" Target="../tags/tag810.xml"/><Relationship Id="rId5" Type="http://schemas.openxmlformats.org/officeDocument/2006/relationships/slideLayout" Target="../slideLayouts/slideLayout458.xml"/><Relationship Id="rId15" Type="http://schemas.openxmlformats.org/officeDocument/2006/relationships/slideLayout" Target="../slideLayouts/slideLayout468.xml"/><Relationship Id="rId23" Type="http://schemas.openxmlformats.org/officeDocument/2006/relationships/slideLayout" Target="../slideLayouts/slideLayout476.xml"/><Relationship Id="rId28" Type="http://schemas.openxmlformats.org/officeDocument/2006/relationships/slideLayout" Target="../slideLayouts/slideLayout481.xml"/><Relationship Id="rId36" Type="http://schemas.openxmlformats.org/officeDocument/2006/relationships/slideLayout" Target="../slideLayouts/slideLayout489.xml"/><Relationship Id="rId49" Type="http://schemas.openxmlformats.org/officeDocument/2006/relationships/slideLayout" Target="../slideLayouts/slideLayout502.xml"/><Relationship Id="rId10" Type="http://schemas.openxmlformats.org/officeDocument/2006/relationships/slideLayout" Target="../slideLayouts/slideLayout463.xml"/><Relationship Id="rId19" Type="http://schemas.openxmlformats.org/officeDocument/2006/relationships/slideLayout" Target="../slideLayouts/slideLayout472.xml"/><Relationship Id="rId31" Type="http://schemas.openxmlformats.org/officeDocument/2006/relationships/slideLayout" Target="../slideLayouts/slideLayout484.xml"/><Relationship Id="rId44" Type="http://schemas.openxmlformats.org/officeDocument/2006/relationships/slideLayout" Target="../slideLayouts/slideLayout497.xml"/><Relationship Id="rId52" Type="http://schemas.openxmlformats.org/officeDocument/2006/relationships/vmlDrawing" Target="../drawings/vmlDrawing422.vml"/><Relationship Id="rId4" Type="http://schemas.openxmlformats.org/officeDocument/2006/relationships/slideLayout" Target="../slideLayouts/slideLayout457.xml"/><Relationship Id="rId9" Type="http://schemas.openxmlformats.org/officeDocument/2006/relationships/slideLayout" Target="../slideLayouts/slideLayout462.xml"/><Relationship Id="rId14" Type="http://schemas.openxmlformats.org/officeDocument/2006/relationships/slideLayout" Target="../slideLayouts/slideLayout467.xml"/><Relationship Id="rId22" Type="http://schemas.openxmlformats.org/officeDocument/2006/relationships/slideLayout" Target="../slideLayouts/slideLayout475.xml"/><Relationship Id="rId27" Type="http://schemas.openxmlformats.org/officeDocument/2006/relationships/slideLayout" Target="../slideLayouts/slideLayout480.xml"/><Relationship Id="rId30" Type="http://schemas.openxmlformats.org/officeDocument/2006/relationships/slideLayout" Target="../slideLayouts/slideLayout483.xml"/><Relationship Id="rId35" Type="http://schemas.openxmlformats.org/officeDocument/2006/relationships/slideLayout" Target="../slideLayouts/slideLayout488.xml"/><Relationship Id="rId43" Type="http://schemas.openxmlformats.org/officeDocument/2006/relationships/slideLayout" Target="../slideLayouts/slideLayout496.xml"/><Relationship Id="rId48" Type="http://schemas.openxmlformats.org/officeDocument/2006/relationships/slideLayout" Target="../slideLayouts/slideLayout501.xml"/><Relationship Id="rId56" Type="http://schemas.openxmlformats.org/officeDocument/2006/relationships/image" Target="../media/image4.emf"/><Relationship Id="rId8" Type="http://schemas.openxmlformats.org/officeDocument/2006/relationships/slideLayout" Target="../slideLayouts/slideLayout461.xml"/><Relationship Id="rId51" Type="http://schemas.openxmlformats.org/officeDocument/2006/relationships/theme" Target="../theme/theme12.xml"/><Relationship Id="rId3" Type="http://schemas.openxmlformats.org/officeDocument/2006/relationships/slideLayout" Target="../slideLayouts/slideLayout456.xml"/></Relationships>
</file>

<file path=ppt/slideMasters/_rels/slideMaster13.xml.rels><?xml version="1.0" encoding="UTF-8" standalone="yes"?>
<Relationships xmlns="http://schemas.openxmlformats.org/package/2006/relationships"><Relationship Id="rId13" Type="http://schemas.openxmlformats.org/officeDocument/2006/relationships/slideLayout" Target="../slideLayouts/slideLayout516.xml"/><Relationship Id="rId18" Type="http://schemas.openxmlformats.org/officeDocument/2006/relationships/slideLayout" Target="../slideLayouts/slideLayout521.xml"/><Relationship Id="rId26" Type="http://schemas.openxmlformats.org/officeDocument/2006/relationships/slideLayout" Target="../slideLayouts/slideLayout529.xml"/><Relationship Id="rId39" Type="http://schemas.openxmlformats.org/officeDocument/2006/relationships/slideLayout" Target="../slideLayouts/slideLayout542.xml"/><Relationship Id="rId21" Type="http://schemas.openxmlformats.org/officeDocument/2006/relationships/slideLayout" Target="../slideLayouts/slideLayout524.xml"/><Relationship Id="rId34" Type="http://schemas.openxmlformats.org/officeDocument/2006/relationships/slideLayout" Target="../slideLayouts/slideLayout537.xml"/><Relationship Id="rId42" Type="http://schemas.openxmlformats.org/officeDocument/2006/relationships/slideLayout" Target="../slideLayouts/slideLayout545.xml"/><Relationship Id="rId47" Type="http://schemas.openxmlformats.org/officeDocument/2006/relationships/slideLayout" Target="../slideLayouts/slideLayout550.xml"/><Relationship Id="rId50" Type="http://schemas.openxmlformats.org/officeDocument/2006/relationships/slideLayout" Target="../slideLayouts/slideLayout553.xml"/><Relationship Id="rId55" Type="http://schemas.openxmlformats.org/officeDocument/2006/relationships/slideLayout" Target="../slideLayouts/slideLayout558.xml"/><Relationship Id="rId63" Type="http://schemas.openxmlformats.org/officeDocument/2006/relationships/slideLayout" Target="../slideLayouts/slideLayout566.xml"/><Relationship Id="rId68" Type="http://schemas.openxmlformats.org/officeDocument/2006/relationships/vmlDrawing" Target="../drawings/vmlDrawing471.vml"/><Relationship Id="rId7" Type="http://schemas.openxmlformats.org/officeDocument/2006/relationships/slideLayout" Target="../slideLayouts/slideLayout510.xml"/><Relationship Id="rId71" Type="http://schemas.openxmlformats.org/officeDocument/2006/relationships/oleObject" Target="../embeddings/oleObject471.bin"/><Relationship Id="rId2" Type="http://schemas.openxmlformats.org/officeDocument/2006/relationships/slideLayout" Target="../slideLayouts/slideLayout505.xml"/><Relationship Id="rId16" Type="http://schemas.openxmlformats.org/officeDocument/2006/relationships/slideLayout" Target="../slideLayouts/slideLayout519.xml"/><Relationship Id="rId29" Type="http://schemas.openxmlformats.org/officeDocument/2006/relationships/slideLayout" Target="../slideLayouts/slideLayout532.xml"/><Relationship Id="rId1" Type="http://schemas.openxmlformats.org/officeDocument/2006/relationships/slideLayout" Target="../slideLayouts/slideLayout504.xml"/><Relationship Id="rId6" Type="http://schemas.openxmlformats.org/officeDocument/2006/relationships/slideLayout" Target="../slideLayouts/slideLayout509.xml"/><Relationship Id="rId11" Type="http://schemas.openxmlformats.org/officeDocument/2006/relationships/slideLayout" Target="../slideLayouts/slideLayout514.xml"/><Relationship Id="rId24" Type="http://schemas.openxmlformats.org/officeDocument/2006/relationships/slideLayout" Target="../slideLayouts/slideLayout527.xml"/><Relationship Id="rId32" Type="http://schemas.openxmlformats.org/officeDocument/2006/relationships/slideLayout" Target="../slideLayouts/slideLayout535.xml"/><Relationship Id="rId37" Type="http://schemas.openxmlformats.org/officeDocument/2006/relationships/slideLayout" Target="../slideLayouts/slideLayout540.xml"/><Relationship Id="rId40" Type="http://schemas.openxmlformats.org/officeDocument/2006/relationships/slideLayout" Target="../slideLayouts/slideLayout543.xml"/><Relationship Id="rId45" Type="http://schemas.openxmlformats.org/officeDocument/2006/relationships/slideLayout" Target="../slideLayouts/slideLayout548.xml"/><Relationship Id="rId53" Type="http://schemas.openxmlformats.org/officeDocument/2006/relationships/slideLayout" Target="../slideLayouts/slideLayout556.xml"/><Relationship Id="rId58" Type="http://schemas.openxmlformats.org/officeDocument/2006/relationships/slideLayout" Target="../slideLayouts/slideLayout561.xml"/><Relationship Id="rId66" Type="http://schemas.openxmlformats.org/officeDocument/2006/relationships/slideLayout" Target="../slideLayouts/slideLayout569.xml"/><Relationship Id="rId5" Type="http://schemas.openxmlformats.org/officeDocument/2006/relationships/slideLayout" Target="../slideLayouts/slideLayout508.xml"/><Relationship Id="rId15" Type="http://schemas.openxmlformats.org/officeDocument/2006/relationships/slideLayout" Target="../slideLayouts/slideLayout518.xml"/><Relationship Id="rId23" Type="http://schemas.openxmlformats.org/officeDocument/2006/relationships/slideLayout" Target="../slideLayouts/slideLayout526.xml"/><Relationship Id="rId28" Type="http://schemas.openxmlformats.org/officeDocument/2006/relationships/slideLayout" Target="../slideLayouts/slideLayout531.xml"/><Relationship Id="rId36" Type="http://schemas.openxmlformats.org/officeDocument/2006/relationships/slideLayout" Target="../slideLayouts/slideLayout539.xml"/><Relationship Id="rId49" Type="http://schemas.openxmlformats.org/officeDocument/2006/relationships/slideLayout" Target="../slideLayouts/slideLayout552.xml"/><Relationship Id="rId57" Type="http://schemas.openxmlformats.org/officeDocument/2006/relationships/slideLayout" Target="../slideLayouts/slideLayout560.xml"/><Relationship Id="rId61" Type="http://schemas.openxmlformats.org/officeDocument/2006/relationships/slideLayout" Target="../slideLayouts/slideLayout564.xml"/><Relationship Id="rId10" Type="http://schemas.openxmlformats.org/officeDocument/2006/relationships/slideLayout" Target="../slideLayouts/slideLayout513.xml"/><Relationship Id="rId19" Type="http://schemas.openxmlformats.org/officeDocument/2006/relationships/slideLayout" Target="../slideLayouts/slideLayout522.xml"/><Relationship Id="rId31" Type="http://schemas.openxmlformats.org/officeDocument/2006/relationships/slideLayout" Target="../slideLayouts/slideLayout534.xml"/><Relationship Id="rId44" Type="http://schemas.openxmlformats.org/officeDocument/2006/relationships/slideLayout" Target="../slideLayouts/slideLayout547.xml"/><Relationship Id="rId52" Type="http://schemas.openxmlformats.org/officeDocument/2006/relationships/slideLayout" Target="../slideLayouts/slideLayout555.xml"/><Relationship Id="rId60" Type="http://schemas.openxmlformats.org/officeDocument/2006/relationships/slideLayout" Target="../slideLayouts/slideLayout563.xml"/><Relationship Id="rId65" Type="http://schemas.openxmlformats.org/officeDocument/2006/relationships/slideLayout" Target="../slideLayouts/slideLayout568.xml"/><Relationship Id="rId4" Type="http://schemas.openxmlformats.org/officeDocument/2006/relationships/slideLayout" Target="../slideLayouts/slideLayout507.xml"/><Relationship Id="rId9" Type="http://schemas.openxmlformats.org/officeDocument/2006/relationships/slideLayout" Target="../slideLayouts/slideLayout512.xml"/><Relationship Id="rId14" Type="http://schemas.openxmlformats.org/officeDocument/2006/relationships/slideLayout" Target="../slideLayouts/slideLayout517.xml"/><Relationship Id="rId22" Type="http://schemas.openxmlformats.org/officeDocument/2006/relationships/slideLayout" Target="../slideLayouts/slideLayout525.xml"/><Relationship Id="rId27" Type="http://schemas.openxmlformats.org/officeDocument/2006/relationships/slideLayout" Target="../slideLayouts/slideLayout530.xml"/><Relationship Id="rId30" Type="http://schemas.openxmlformats.org/officeDocument/2006/relationships/slideLayout" Target="../slideLayouts/slideLayout533.xml"/><Relationship Id="rId35" Type="http://schemas.openxmlformats.org/officeDocument/2006/relationships/slideLayout" Target="../slideLayouts/slideLayout538.xml"/><Relationship Id="rId43" Type="http://schemas.openxmlformats.org/officeDocument/2006/relationships/slideLayout" Target="../slideLayouts/slideLayout546.xml"/><Relationship Id="rId48" Type="http://schemas.openxmlformats.org/officeDocument/2006/relationships/slideLayout" Target="../slideLayouts/slideLayout551.xml"/><Relationship Id="rId56" Type="http://schemas.openxmlformats.org/officeDocument/2006/relationships/slideLayout" Target="../slideLayouts/slideLayout559.xml"/><Relationship Id="rId64" Type="http://schemas.openxmlformats.org/officeDocument/2006/relationships/slideLayout" Target="../slideLayouts/slideLayout567.xml"/><Relationship Id="rId69" Type="http://schemas.openxmlformats.org/officeDocument/2006/relationships/tags" Target="../tags/tag905.xml"/><Relationship Id="rId8" Type="http://schemas.openxmlformats.org/officeDocument/2006/relationships/slideLayout" Target="../slideLayouts/slideLayout511.xml"/><Relationship Id="rId51" Type="http://schemas.openxmlformats.org/officeDocument/2006/relationships/slideLayout" Target="../slideLayouts/slideLayout554.xml"/><Relationship Id="rId72" Type="http://schemas.openxmlformats.org/officeDocument/2006/relationships/image" Target="../media/image4.emf"/><Relationship Id="rId3" Type="http://schemas.openxmlformats.org/officeDocument/2006/relationships/slideLayout" Target="../slideLayouts/slideLayout506.xml"/><Relationship Id="rId12" Type="http://schemas.openxmlformats.org/officeDocument/2006/relationships/slideLayout" Target="../slideLayouts/slideLayout515.xml"/><Relationship Id="rId17" Type="http://schemas.openxmlformats.org/officeDocument/2006/relationships/slideLayout" Target="../slideLayouts/slideLayout520.xml"/><Relationship Id="rId25" Type="http://schemas.openxmlformats.org/officeDocument/2006/relationships/slideLayout" Target="../slideLayouts/slideLayout528.xml"/><Relationship Id="rId33" Type="http://schemas.openxmlformats.org/officeDocument/2006/relationships/slideLayout" Target="../slideLayouts/slideLayout536.xml"/><Relationship Id="rId38" Type="http://schemas.openxmlformats.org/officeDocument/2006/relationships/slideLayout" Target="../slideLayouts/slideLayout541.xml"/><Relationship Id="rId46" Type="http://schemas.openxmlformats.org/officeDocument/2006/relationships/slideLayout" Target="../slideLayouts/slideLayout549.xml"/><Relationship Id="rId59" Type="http://schemas.openxmlformats.org/officeDocument/2006/relationships/slideLayout" Target="../slideLayouts/slideLayout562.xml"/><Relationship Id="rId67" Type="http://schemas.openxmlformats.org/officeDocument/2006/relationships/theme" Target="../theme/theme13.xml"/><Relationship Id="rId20" Type="http://schemas.openxmlformats.org/officeDocument/2006/relationships/slideLayout" Target="../slideLayouts/slideLayout523.xml"/><Relationship Id="rId41" Type="http://schemas.openxmlformats.org/officeDocument/2006/relationships/slideLayout" Target="../slideLayouts/slideLayout544.xml"/><Relationship Id="rId54" Type="http://schemas.openxmlformats.org/officeDocument/2006/relationships/slideLayout" Target="../slideLayouts/slideLayout557.xml"/><Relationship Id="rId62" Type="http://schemas.openxmlformats.org/officeDocument/2006/relationships/slideLayout" Target="../slideLayouts/slideLayout565.xml"/><Relationship Id="rId70" Type="http://schemas.openxmlformats.org/officeDocument/2006/relationships/tags" Target="../tags/tag9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7938"/>
            <a:ext cx="12192000" cy="990600"/>
          </a:xfrm>
          <a:prstGeom prst="rect">
            <a:avLst/>
          </a:prstGeom>
          <a:solidFill>
            <a:srgbClr val="6C9638"/>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52400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11900"/>
            <a:ext cx="2743200" cy="365125"/>
          </a:xfrm>
          <a:prstGeom prst="rect">
            <a:avLst/>
          </a:prstGeom>
        </p:spPr>
        <p:txBody>
          <a:bodyPr vert="horz" lIns="91440" tIns="45720" rIns="91440" bIns="45720" rtlCol="0" anchor="ctr"/>
          <a:lstStyle>
            <a:lvl1pPr algn="r">
              <a:defRPr sz="1000" b="0" i="0" baseline="0">
                <a:solidFill>
                  <a:schemeClr val="tx1"/>
                </a:solidFill>
                <a:latin typeface="Century Gothic" panose="020B0502020202020204" pitchFamily="34" charset="0"/>
              </a:defRPr>
            </a:lvl1pPr>
          </a:lstStyle>
          <a:p>
            <a:pPr>
              <a:defRPr/>
            </a:pPr>
            <a:fld id="{29D5AE12-B930-44C6-8543-993AE28FDEC0}" type="slidenum">
              <a:rPr lang="en-US" altLang="en-US" smtClean="0"/>
              <a:pPr>
                <a:defRPr/>
              </a:pPr>
              <a:t>‹#›</a:t>
            </a:fld>
            <a:endParaRPr lang="en-US" altLang="en-US"/>
          </a:p>
        </p:txBody>
      </p:sp>
      <p:pic>
        <p:nvPicPr>
          <p:cNvPr id="10" name="Picture 9" descr="A close up of a sign&#10;&#10;Description automatically generated">
            <a:extLst>
              <a:ext uri="{FF2B5EF4-FFF2-40B4-BE49-F238E27FC236}">
                <a16:creationId xmlns:a16="http://schemas.microsoft.com/office/drawing/2014/main" id="{A4EB47DF-564A-A24A-A0FC-095734C6F931}"/>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38200" y="6264792"/>
            <a:ext cx="1924050" cy="402708"/>
          </a:xfrm>
          <a:prstGeom prst="rect">
            <a:avLst/>
          </a:prstGeom>
        </p:spPr>
      </p:pic>
    </p:spTree>
    <p:extLst>
      <p:ext uri="{BB962C8B-B14F-4D97-AF65-F5344CB8AC3E}">
        <p14:creationId xmlns:p14="http://schemas.microsoft.com/office/powerpoint/2010/main" val="75465427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4772" r:id="rId6"/>
    <p:sldLayoutId id="2147484773" r:id="rId7"/>
    <p:sldLayoutId id="2147484774" r:id="rId8"/>
    <p:sldLayoutId id="2147484775" r:id="rId9"/>
    <p:sldLayoutId id="2147484776" r:id="rId10"/>
  </p:sldLayoutIdLst>
  <p:hf hdr="0" ftr="0" dt="0"/>
  <p:txStyles>
    <p:titleStyle>
      <a:lvl1pPr marL="228600" algn="l" defTabSz="914400" rtl="0" eaLnBrk="1" latinLnBrk="0" hangingPunct="1">
        <a:lnSpc>
          <a:spcPct val="90000"/>
        </a:lnSpc>
        <a:spcBef>
          <a:spcPct val="0"/>
        </a:spcBef>
        <a:buNone/>
        <a:defRPr sz="3600" b="1" i="0" kern="1200" cap="none" baseline="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C5B63"/>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C5B6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C5B63"/>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C5B63"/>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C5B63"/>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54"/>
            </p:custDataLst>
            <p:extLst>
              <p:ext uri="{D42A27DB-BD31-4B8C-83A1-F6EECF244321}">
                <p14:modId xmlns:p14="http://schemas.microsoft.com/office/powerpoint/2010/main" val="1195719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Slide" r:id="rId56" imgW="270" imgH="270" progId="TCLayout.ActiveDocument.1">
                  <p:embed/>
                </p:oleObj>
              </mc:Choice>
              <mc:Fallback>
                <p:oleObj name="think-cell Slide" r:id="rId56" imgW="270" imgH="270" progId="TCLayout.ActiveDocument.1">
                  <p:embed/>
                  <p:pic>
                    <p:nvPicPr>
                      <p:cNvPr id="2" name="Object 1" hidden="1"/>
                      <p:cNvPicPr/>
                      <p:nvPr/>
                    </p:nvPicPr>
                    <p:blipFill>
                      <a:blip r:embed="rId57"/>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55"/>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Date Placeholder 3"/>
          <p:cNvSpPr>
            <a:spLocks noGrp="1"/>
          </p:cNvSpPr>
          <p:nvPr>
            <p:ph type="dt" sz="half" idx="2"/>
          </p:nvPr>
        </p:nvSpPr>
        <p:spPr>
          <a:xfrm>
            <a:off x="9677400" y="6400800"/>
            <a:ext cx="1482051" cy="138499"/>
          </a:xfrm>
          <a:prstGeom prst="rect">
            <a:avLst/>
          </a:prstGeom>
        </p:spPr>
        <p:txBody>
          <a:bodyPr vert="horz" wrap="square" lIns="0" tIns="0" rIns="0" bIns="0" rtlCol="0" anchor="b">
            <a:spAutoFit/>
          </a:bodyPr>
          <a:lstStyle>
            <a:lvl1pPr algn="r">
              <a:defRPr kumimoji="0" lang="en-US" sz="900" b="0" i="0" u="none" strike="noStrike" kern="0" cap="none" spc="0" normalizeH="0" baseline="0" dirty="0">
                <a:ln>
                  <a:noFill/>
                </a:ln>
                <a:solidFill>
                  <a:srgbClr val="6996C9">
                    <a:lumMod val="100000"/>
                  </a:srgbClr>
                </a:solidFill>
                <a:effectLst/>
                <a:uLnTx/>
                <a:uFillTx/>
                <a:latin typeface="+mn-lt"/>
                <a:ea typeface="+mn-ea"/>
                <a:cs typeface="+mn-cs"/>
              </a:defRPr>
            </a:lvl1pPr>
          </a:lstStyle>
          <a:p>
            <a:endParaRPr lang="en-US"/>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134459290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63" r:id="rId37"/>
    <p:sldLayoutId id="2147483864" r:id="rId38"/>
    <p:sldLayoutId id="2147483865" r:id="rId39"/>
    <p:sldLayoutId id="2147483866" r:id="rId40"/>
    <p:sldLayoutId id="2147483867" r:id="rId41"/>
    <p:sldLayoutId id="2147483868" r:id="rId42"/>
    <p:sldLayoutId id="2147483869" r:id="rId43"/>
    <p:sldLayoutId id="2147483870" r:id="rId44"/>
    <p:sldLayoutId id="2147483871" r:id="rId45"/>
    <p:sldLayoutId id="2147483872" r:id="rId46"/>
    <p:sldLayoutId id="2147483873" r:id="rId47"/>
    <p:sldLayoutId id="2147483874" r:id="rId48"/>
    <p:sldLayoutId id="2147483875" r:id="rId49"/>
    <p:sldLayoutId id="2147483876" r:id="rId50"/>
    <p:sldLayoutId id="2147483879" r:id="rId5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0"/>
            </p:custDataLst>
            <p:extLst>
              <p:ext uri="{D42A27DB-BD31-4B8C-83A1-F6EECF244321}">
                <p14:modId xmlns:p14="http://schemas.microsoft.com/office/powerpoint/2010/main" val="2935179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226" name="think-cell Slide" r:id="rId72" imgW="270" imgH="270" progId="TCLayout.ActiveDocument.1">
                  <p:embed/>
                </p:oleObj>
              </mc:Choice>
              <mc:Fallback>
                <p:oleObj name="think-cell Slide" r:id="rId72" imgW="270" imgH="270" progId="TCLayout.ActiveDocument.1">
                  <p:embed/>
                  <p:pic>
                    <p:nvPicPr>
                      <p:cNvPr id="2" name="Object 1" hidden="1"/>
                      <p:cNvPicPr/>
                      <p:nvPr/>
                    </p:nvPicPr>
                    <p:blipFill>
                      <a:blip r:embed="rId73"/>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71"/>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2980058292"/>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 id="2147483901" r:id="rId20"/>
    <p:sldLayoutId id="2147483902" r:id="rId21"/>
    <p:sldLayoutId id="2147483903" r:id="rId22"/>
    <p:sldLayoutId id="2147483904" r:id="rId23"/>
    <p:sldLayoutId id="2147483905" r:id="rId24"/>
    <p:sldLayoutId id="2147483906" r:id="rId25"/>
    <p:sldLayoutId id="2147483907" r:id="rId26"/>
    <p:sldLayoutId id="2147483908" r:id="rId27"/>
    <p:sldLayoutId id="2147483909" r:id="rId28"/>
    <p:sldLayoutId id="2147483910" r:id="rId29"/>
    <p:sldLayoutId id="2147483911" r:id="rId30"/>
    <p:sldLayoutId id="2147483912" r:id="rId31"/>
    <p:sldLayoutId id="2147483913" r:id="rId32"/>
    <p:sldLayoutId id="2147483914" r:id="rId33"/>
    <p:sldLayoutId id="2147483915" r:id="rId34"/>
    <p:sldLayoutId id="2147483916" r:id="rId35"/>
    <p:sldLayoutId id="2147483917" r:id="rId36"/>
    <p:sldLayoutId id="2147483918" r:id="rId37"/>
    <p:sldLayoutId id="2147483919" r:id="rId38"/>
    <p:sldLayoutId id="2147483920" r:id="rId39"/>
    <p:sldLayoutId id="2147483921" r:id="rId40"/>
    <p:sldLayoutId id="2147483922" r:id="rId41"/>
    <p:sldLayoutId id="2147483923" r:id="rId42"/>
    <p:sldLayoutId id="2147483924" r:id="rId43"/>
    <p:sldLayoutId id="2147483925" r:id="rId44"/>
    <p:sldLayoutId id="2147483926" r:id="rId45"/>
    <p:sldLayoutId id="2147483927" r:id="rId46"/>
    <p:sldLayoutId id="2147483928" r:id="rId47"/>
    <p:sldLayoutId id="2147483929" r:id="rId48"/>
    <p:sldLayoutId id="2147483930" r:id="rId49"/>
    <p:sldLayoutId id="2147483931" r:id="rId50"/>
    <p:sldLayoutId id="2147483932" r:id="rId51"/>
    <p:sldLayoutId id="2147483933" r:id="rId52"/>
    <p:sldLayoutId id="2147483934" r:id="rId53"/>
    <p:sldLayoutId id="2147483935" r:id="rId54"/>
    <p:sldLayoutId id="2147483936" r:id="rId55"/>
    <p:sldLayoutId id="2147483937" r:id="rId56"/>
    <p:sldLayoutId id="2147483938" r:id="rId57"/>
    <p:sldLayoutId id="2147483939" r:id="rId58"/>
    <p:sldLayoutId id="2147483940" r:id="rId59"/>
    <p:sldLayoutId id="2147483941" r:id="rId60"/>
    <p:sldLayoutId id="2147483942" r:id="rId61"/>
    <p:sldLayoutId id="2147483943" r:id="rId62"/>
    <p:sldLayoutId id="2147483944" r:id="rId63"/>
    <p:sldLayoutId id="2147483945" r:id="rId64"/>
    <p:sldLayoutId id="2147483946" r:id="rId65"/>
    <p:sldLayoutId id="2147483947" r:id="rId66"/>
    <p:sldLayoutId id="2147483950"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extLst>
              <p:ext uri="{D42A27DB-BD31-4B8C-83A1-F6EECF244321}">
                <p14:modId xmlns:p14="http://schemas.microsoft.com/office/powerpoint/2010/main" val="99010082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1858" name="think-cell Slide" r:id="rId71" imgW="270" imgH="270" progId="TCLayout.ActiveDocument.1">
                  <p:embed/>
                </p:oleObj>
              </mc:Choice>
              <mc:Fallback>
                <p:oleObj name="think-cell Slide"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70"/>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1594102368"/>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 id="2147483963" r:id="rId12"/>
    <p:sldLayoutId id="2147483964" r:id="rId13"/>
    <p:sldLayoutId id="2147483965" r:id="rId14"/>
    <p:sldLayoutId id="2147483966" r:id="rId15"/>
    <p:sldLayoutId id="2147483967" r:id="rId16"/>
    <p:sldLayoutId id="2147483968" r:id="rId17"/>
    <p:sldLayoutId id="2147483969" r:id="rId18"/>
    <p:sldLayoutId id="2147483970" r:id="rId19"/>
    <p:sldLayoutId id="2147483971" r:id="rId20"/>
    <p:sldLayoutId id="2147483972" r:id="rId21"/>
    <p:sldLayoutId id="2147483973" r:id="rId22"/>
    <p:sldLayoutId id="2147483974" r:id="rId23"/>
    <p:sldLayoutId id="2147483975" r:id="rId24"/>
    <p:sldLayoutId id="2147483976" r:id="rId25"/>
    <p:sldLayoutId id="2147483977" r:id="rId26"/>
    <p:sldLayoutId id="2147483978" r:id="rId27"/>
    <p:sldLayoutId id="2147483979" r:id="rId28"/>
    <p:sldLayoutId id="2147483980" r:id="rId29"/>
    <p:sldLayoutId id="2147483981" r:id="rId30"/>
    <p:sldLayoutId id="2147483982" r:id="rId31"/>
    <p:sldLayoutId id="2147483983" r:id="rId32"/>
    <p:sldLayoutId id="2147483984" r:id="rId33"/>
    <p:sldLayoutId id="2147483985" r:id="rId34"/>
    <p:sldLayoutId id="2147483986" r:id="rId35"/>
    <p:sldLayoutId id="2147483987" r:id="rId36"/>
    <p:sldLayoutId id="2147483988" r:id="rId37"/>
    <p:sldLayoutId id="2147483989" r:id="rId38"/>
    <p:sldLayoutId id="2147483990" r:id="rId39"/>
    <p:sldLayoutId id="2147483991" r:id="rId40"/>
    <p:sldLayoutId id="2147483992" r:id="rId41"/>
    <p:sldLayoutId id="2147483993" r:id="rId42"/>
    <p:sldLayoutId id="2147483994" r:id="rId43"/>
    <p:sldLayoutId id="2147483995" r:id="rId44"/>
    <p:sldLayoutId id="2147483996" r:id="rId45"/>
    <p:sldLayoutId id="2147483997" r:id="rId46"/>
    <p:sldLayoutId id="2147483998" r:id="rId47"/>
    <p:sldLayoutId id="2147483999" r:id="rId48"/>
    <p:sldLayoutId id="2147484000" r:id="rId49"/>
    <p:sldLayoutId id="2147484001" r:id="rId50"/>
    <p:sldLayoutId id="2147484002" r:id="rId51"/>
    <p:sldLayoutId id="2147484003" r:id="rId52"/>
    <p:sldLayoutId id="2147484004" r:id="rId53"/>
    <p:sldLayoutId id="2147484005" r:id="rId54"/>
    <p:sldLayoutId id="2147484006" r:id="rId55"/>
    <p:sldLayoutId id="2147484007" r:id="rId56"/>
    <p:sldLayoutId id="2147484008" r:id="rId57"/>
    <p:sldLayoutId id="2147484009" r:id="rId58"/>
    <p:sldLayoutId id="2147484010" r:id="rId59"/>
    <p:sldLayoutId id="2147484011" r:id="rId60"/>
    <p:sldLayoutId id="2147484012" r:id="rId61"/>
    <p:sldLayoutId id="2147484013" r:id="rId62"/>
    <p:sldLayoutId id="2147484014" r:id="rId63"/>
    <p:sldLayoutId id="2147484015" r:id="rId64"/>
    <p:sldLayoutId id="2147484016" r:id="rId65"/>
    <p:sldLayoutId id="2147484017" r:id="rId6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56"/>
            </p:custDataLst>
            <p:extLst>
              <p:ext uri="{D42A27DB-BD31-4B8C-83A1-F6EECF244321}">
                <p14:modId xmlns:p14="http://schemas.microsoft.com/office/powerpoint/2010/main" val="31350641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0466" name="think-cell Slide" r:id="rId58" imgW="270" imgH="270" progId="TCLayout.ActiveDocument.1">
                  <p:embed/>
                </p:oleObj>
              </mc:Choice>
              <mc:Fallback>
                <p:oleObj name="think-cell Slide" r:id="rId58" imgW="270" imgH="270" progId="TCLayout.ActiveDocument.1">
                  <p:embed/>
                  <p:pic>
                    <p:nvPicPr>
                      <p:cNvPr id="2" name="Object 1" hidden="1"/>
                      <p:cNvPicPr/>
                      <p:nvPr/>
                    </p:nvPicPr>
                    <p:blipFill>
                      <a:blip r:embed="rId59"/>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57"/>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Date Placeholder 3"/>
          <p:cNvSpPr>
            <a:spLocks noGrp="1"/>
          </p:cNvSpPr>
          <p:nvPr>
            <p:ph type="dt" sz="half" idx="2"/>
          </p:nvPr>
        </p:nvSpPr>
        <p:spPr>
          <a:xfrm>
            <a:off x="9677400" y="6400800"/>
            <a:ext cx="1482051" cy="138499"/>
          </a:xfrm>
          <a:prstGeom prst="rect">
            <a:avLst/>
          </a:prstGeom>
        </p:spPr>
        <p:txBody>
          <a:bodyPr vert="horz" wrap="square" lIns="0" tIns="0" rIns="0" bIns="0" rtlCol="0" anchor="b">
            <a:spAutoFit/>
          </a:bodyPr>
          <a:lstStyle>
            <a:lvl1pPr algn="r">
              <a:defRPr kumimoji="0" lang="en-US" sz="900" b="0" i="0" u="none" strike="noStrike" kern="0" cap="none" spc="0" normalizeH="0" baseline="0" dirty="0">
                <a:ln>
                  <a:noFill/>
                </a:ln>
                <a:solidFill>
                  <a:srgbClr val="6996C9">
                    <a:lumMod val="100000"/>
                  </a:srgbClr>
                </a:solidFill>
                <a:effectLst/>
                <a:uLnTx/>
                <a:uFillTx/>
                <a:latin typeface="+mn-lt"/>
                <a:ea typeface="+mn-ea"/>
                <a:cs typeface="+mn-cs"/>
              </a:defRPr>
            </a:lvl1pPr>
          </a:lstStyle>
          <a:p>
            <a:endParaRPr lang="en-US"/>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1523401194"/>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4032" r:id="rId12"/>
    <p:sldLayoutId id="2147484033" r:id="rId13"/>
    <p:sldLayoutId id="2147484034" r:id="rId14"/>
    <p:sldLayoutId id="2147484035" r:id="rId15"/>
    <p:sldLayoutId id="2147484036" r:id="rId16"/>
    <p:sldLayoutId id="2147484037" r:id="rId17"/>
    <p:sldLayoutId id="2147484038" r:id="rId18"/>
    <p:sldLayoutId id="2147484039" r:id="rId19"/>
    <p:sldLayoutId id="2147484040" r:id="rId20"/>
    <p:sldLayoutId id="2147484041" r:id="rId21"/>
    <p:sldLayoutId id="2147484042" r:id="rId22"/>
    <p:sldLayoutId id="2147484043" r:id="rId23"/>
    <p:sldLayoutId id="2147484044" r:id="rId24"/>
    <p:sldLayoutId id="2147484045" r:id="rId25"/>
    <p:sldLayoutId id="2147484046" r:id="rId26"/>
    <p:sldLayoutId id="2147484047" r:id="rId27"/>
    <p:sldLayoutId id="2147484048" r:id="rId28"/>
    <p:sldLayoutId id="2147484049" r:id="rId29"/>
    <p:sldLayoutId id="2147484050" r:id="rId30"/>
    <p:sldLayoutId id="2147484051" r:id="rId31"/>
    <p:sldLayoutId id="2147484052" r:id="rId32"/>
    <p:sldLayoutId id="2147484053" r:id="rId33"/>
    <p:sldLayoutId id="2147484054" r:id="rId34"/>
    <p:sldLayoutId id="2147484055" r:id="rId35"/>
    <p:sldLayoutId id="2147484056" r:id="rId36"/>
    <p:sldLayoutId id="2147484057" r:id="rId37"/>
    <p:sldLayoutId id="2147484058" r:id="rId38"/>
    <p:sldLayoutId id="2147484059" r:id="rId39"/>
    <p:sldLayoutId id="2147484060" r:id="rId40"/>
    <p:sldLayoutId id="2147484061" r:id="rId41"/>
    <p:sldLayoutId id="2147484062" r:id="rId42"/>
    <p:sldLayoutId id="2147484063" r:id="rId43"/>
    <p:sldLayoutId id="2147484064" r:id="rId44"/>
    <p:sldLayoutId id="2147484065" r:id="rId45"/>
    <p:sldLayoutId id="2147484066" r:id="rId46"/>
    <p:sldLayoutId id="2147484067" r:id="rId47"/>
    <p:sldLayoutId id="2147484068" r:id="rId48"/>
    <p:sldLayoutId id="2147484069" r:id="rId49"/>
    <p:sldLayoutId id="2147484070" r:id="rId50"/>
    <p:sldLayoutId id="2147484071" r:id="rId51"/>
    <p:sldLayoutId id="2147484072" r:id="rId52"/>
    <p:sldLayoutId id="2147484075" r:id="rId5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6"/>
            </p:custDataLst>
            <p:extLst>
              <p:ext uri="{D42A27DB-BD31-4B8C-83A1-F6EECF244321}">
                <p14:modId xmlns:p14="http://schemas.microsoft.com/office/powerpoint/2010/main" val="3212065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3714" name="think-cell Slide" r:id="rId19" imgW="286" imgH="286" progId="TCLayout.ActiveDocument.1">
                  <p:embed/>
                </p:oleObj>
              </mc:Choice>
              <mc:Fallback>
                <p:oleObj name="think-cell Slide" r:id="rId19" imgW="286" imgH="286" progId="TCLayout.ActiveDocument.1">
                  <p:embed/>
                  <p:pic>
                    <p:nvPicPr>
                      <p:cNvPr id="8" name="Object 7" hidden="1"/>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1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3600" b="1" i="0" baseline="0">
              <a:latin typeface="Century Gothic" panose="020B0502020202020204" pitchFamily="34" charset="0"/>
              <a:ea typeface="+mj-ea"/>
              <a:cs typeface="+mj-cs"/>
              <a:sym typeface="Century Gothic" panose="020B0502020202020204" pitchFamily="34" charset="0"/>
            </a:endParaRPr>
          </a:p>
        </p:txBody>
      </p:sp>
      <p:sp>
        <p:nvSpPr>
          <p:cNvPr id="2" name="Title Placeholder 1">
            <a:extLst>
              <a:ext uri="{FF2B5EF4-FFF2-40B4-BE49-F238E27FC236}">
                <a16:creationId xmlns:a16="http://schemas.microsoft.com/office/drawing/2014/main" id="{6DE98372-D69B-4C8A-9CBB-B1C765408554}"/>
              </a:ext>
            </a:extLst>
          </p:cNvPr>
          <p:cNvSpPr>
            <a:spLocks noGrp="1"/>
          </p:cNvSpPr>
          <p:nvPr>
            <p:ph type="title"/>
          </p:nvPr>
        </p:nvSpPr>
        <p:spPr>
          <a:xfrm>
            <a:off x="609600" y="365125"/>
            <a:ext cx="10972800" cy="1325563"/>
          </a:xfrm>
          <a:prstGeom prst="rect">
            <a:avLst/>
          </a:prstGeom>
        </p:spPr>
        <p:txBody>
          <a:bodyPr vert="horz" lIns="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BC606B32-88C8-46F8-A892-446061875561}"/>
              </a:ext>
            </a:extLst>
          </p:cNvPr>
          <p:cNvSpPr>
            <a:spLocks noGrp="1"/>
          </p:cNvSpPr>
          <p:nvPr>
            <p:ph type="body" idx="1"/>
          </p:nvPr>
        </p:nvSpPr>
        <p:spPr>
          <a:xfrm>
            <a:off x="609600" y="1825625"/>
            <a:ext cx="10972800" cy="4351338"/>
          </a:xfrm>
          <a:prstGeom prst="rect">
            <a:avLst/>
          </a:prstGeom>
          <a:noFill/>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707B2-76CD-463E-AE3E-654AD69596FA}"/>
              </a:ext>
            </a:extLst>
          </p:cNvPr>
          <p:cNvSpPr>
            <a:spLocks noGrp="1"/>
          </p:cNvSpPr>
          <p:nvPr>
            <p:ph type="dt" sz="half" idx="2"/>
          </p:nvPr>
        </p:nvSpPr>
        <p:spPr>
          <a:xfrm>
            <a:off x="9772650" y="6400801"/>
            <a:ext cx="1333125" cy="197223"/>
          </a:xfrm>
          <a:prstGeom prst="rect">
            <a:avLst/>
          </a:prstGeom>
        </p:spPr>
        <p:txBody>
          <a:bodyPr vert="horz" lIns="0" tIns="0" rIns="0" bIns="0" rtlCol="0" anchor="t" anchorCtr="0"/>
          <a:lstStyle>
            <a:lvl1pPr algn="r">
              <a:defRPr sz="900">
                <a:solidFill>
                  <a:schemeClr val="bg1"/>
                </a:solidFill>
              </a:defRPr>
            </a:lvl1pPr>
          </a:lstStyle>
          <a:p>
            <a:fld id="{878E1CAD-B557-4B2E-9643-AFB8830AFCCF}" type="datetime4">
              <a:rPr lang="en-US" smtClean="0"/>
              <a:t>December 7, 2021</a:t>
            </a:fld>
            <a:endParaRPr lang="en-US"/>
          </a:p>
        </p:txBody>
      </p:sp>
      <p:sp>
        <p:nvSpPr>
          <p:cNvPr id="5" name="Footer Placeholder 4">
            <a:extLst>
              <a:ext uri="{FF2B5EF4-FFF2-40B4-BE49-F238E27FC236}">
                <a16:creationId xmlns:a16="http://schemas.microsoft.com/office/drawing/2014/main" id="{87AEE54C-68AD-4486-8014-B28CE560FE13}"/>
              </a:ext>
            </a:extLst>
          </p:cNvPr>
          <p:cNvSpPr>
            <a:spLocks noGrp="1"/>
          </p:cNvSpPr>
          <p:nvPr>
            <p:ph type="ftr" sz="quarter" idx="3"/>
          </p:nvPr>
        </p:nvSpPr>
        <p:spPr>
          <a:xfrm>
            <a:off x="3633263" y="6400801"/>
            <a:ext cx="5842207" cy="209176"/>
          </a:xfrm>
          <a:prstGeom prst="rect">
            <a:avLst/>
          </a:prstGeom>
        </p:spPr>
        <p:txBody>
          <a:bodyPr vert="horz" lIns="0" tIns="0" rIns="0" bIns="0" rtlCol="0" anchor="t" anchorCtr="0"/>
          <a:lstStyle>
            <a:lvl1pPr algn="l">
              <a:defRPr sz="9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ADC1B2D1-9758-4DCF-A947-E6FA30020604}"/>
              </a:ext>
            </a:extLst>
          </p:cNvPr>
          <p:cNvSpPr>
            <a:spLocks noGrp="1"/>
          </p:cNvSpPr>
          <p:nvPr>
            <p:ph type="sldNum" sz="quarter" idx="4"/>
          </p:nvPr>
        </p:nvSpPr>
        <p:spPr>
          <a:xfrm>
            <a:off x="11199906" y="6400800"/>
            <a:ext cx="382493" cy="181909"/>
          </a:xfrm>
          <a:prstGeom prst="rect">
            <a:avLst/>
          </a:prstGeom>
        </p:spPr>
        <p:txBody>
          <a:bodyPr vert="horz" lIns="0" tIns="0" rIns="0" bIns="0" rtlCol="0" anchor="t" anchorCtr="0"/>
          <a:lstStyle>
            <a:lvl1pPr algn="r" fontAlgn="t">
              <a:defRPr sz="900" baseline="0">
                <a:solidFill>
                  <a:schemeClr val="bg1"/>
                </a:solidFill>
              </a:defRPr>
            </a:lvl1pPr>
          </a:lstStyle>
          <a:p>
            <a:fld id="{1C4126A1-9282-4A82-AC02-A59AF4A969C8}" type="slidenum">
              <a:rPr lang="en-US" smtClean="0"/>
              <a:pPr/>
              <a:t>‹#›</a:t>
            </a:fld>
            <a:endParaRPr lang="en-US"/>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4838" y="6400800"/>
            <a:ext cx="2932747" cy="138499"/>
          </a:xfrm>
          <a:prstGeom prst="rect">
            <a:avLst/>
          </a:prstGeom>
          <a:noFill/>
        </p:spPr>
        <p:txBody>
          <a:bodyPr wrap="square" lIns="0" tIns="0" rIns="0" bIns="0" rtlCol="0">
            <a:spAutoFit/>
          </a:bodyPr>
          <a:lstStyle/>
          <a:p>
            <a:r>
              <a:rPr lang="en-US" sz="900" spc="50" baseline="0">
                <a:solidFill>
                  <a:schemeClr val="bg1"/>
                </a:solidFill>
              </a:rPr>
              <a:t>California Public Utilities Commission</a:t>
            </a:r>
          </a:p>
        </p:txBody>
      </p:sp>
      <p:pic>
        <p:nvPicPr>
          <p:cNvPr id="10" name="Picture 9">
            <a:extLst>
              <a:ext uri="{FF2B5EF4-FFF2-40B4-BE49-F238E27FC236}">
                <a16:creationId xmlns:a16="http://schemas.microsoft.com/office/drawing/2014/main" id="{7142BF10-2D3A-4232-84E9-EB6A557ED8E5}"/>
              </a:ext>
            </a:extLst>
          </p:cNvPr>
          <p:cNvPicPr>
            <a:picLocks noChangeAspect="1"/>
          </p:cNvPicPr>
          <p:nvPr userDrawn="1">
            <p:custDataLst>
              <p:tags r:id="rId18"/>
            </p:custDataLst>
          </p:nvPr>
        </p:nvPicPr>
        <p:blipFill>
          <a:blip r:embed="rId21"/>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752077334"/>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 id="2147484125" r:id="rId10"/>
    <p:sldLayoutId id="2147484126" r:id="rId11"/>
    <p:sldLayoutId id="2147484127" r:id="rId12"/>
    <p:sldLayoutId id="2147484128" r:id="rId13"/>
  </p:sldLayoutIdLst>
  <p:hf hdr="0" ftr="0" dt="0"/>
  <p:txStyles>
    <p:titleStyle>
      <a:lvl1pPr algn="l" defTabSz="914400" rtl="0" eaLnBrk="1" fontAlgn="b"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mn-lt"/>
          <a:ea typeface="+mn-ea"/>
          <a:cs typeface="+mn-cs"/>
        </a:defRPr>
      </a:lvl1pPr>
      <a:lvl2pPr marL="571500" indent="-231775" algn="l" defTabSz="914400" rtl="0" eaLnBrk="1" latinLnBrk="0" hangingPunct="1">
        <a:lnSpc>
          <a:spcPct val="90000"/>
        </a:lnSpc>
        <a:spcBef>
          <a:spcPts val="500"/>
        </a:spcBef>
        <a:buFont typeface="Arial" panose="020B0604020202020204" pitchFamily="34" charset="0"/>
        <a:buChar char="•"/>
        <a:tabLst/>
        <a:defRPr sz="2200" kern="1200">
          <a:solidFill>
            <a:schemeClr val="tx2"/>
          </a:solidFill>
          <a:latin typeface="+mn-lt"/>
          <a:ea typeface="+mn-ea"/>
          <a:cs typeface="+mn-cs"/>
        </a:defRPr>
      </a:lvl2pPr>
      <a:lvl3pPr marL="971550" indent="-173038" algn="l" defTabSz="914400" rtl="0" eaLnBrk="1" latinLnBrk="0" hangingPunct="1">
        <a:lnSpc>
          <a:spcPct val="90000"/>
        </a:lnSpc>
        <a:spcBef>
          <a:spcPts val="500"/>
        </a:spcBef>
        <a:buFont typeface="Arial" panose="020B0604020202020204" pitchFamily="34" charset="0"/>
        <a:buChar char="•"/>
        <a:tabLst/>
        <a:defRPr sz="2000" kern="1200">
          <a:solidFill>
            <a:schemeClr val="tx2"/>
          </a:solidFill>
          <a:latin typeface="+mn-lt"/>
          <a:ea typeface="+mn-ea"/>
          <a:cs typeface="+mn-cs"/>
        </a:defRPr>
      </a:lvl3pPr>
      <a:lvl4pPr marL="1430338" indent="-166688" algn="l" defTabSz="914400" rtl="0" eaLnBrk="1" latinLnBrk="0" hangingPunct="1">
        <a:lnSpc>
          <a:spcPct val="90000"/>
        </a:lnSpc>
        <a:spcBef>
          <a:spcPts val="500"/>
        </a:spcBef>
        <a:buFont typeface="Arial" panose="020B0604020202020204" pitchFamily="34" charset="0"/>
        <a:buChar char="•"/>
        <a:tabLst/>
        <a:defRPr sz="1800" kern="1200">
          <a:solidFill>
            <a:schemeClr val="tx2"/>
          </a:solidFill>
          <a:latin typeface="+mn-lt"/>
          <a:ea typeface="+mn-ea"/>
          <a:cs typeface="+mn-cs"/>
        </a:defRPr>
      </a:lvl4pPr>
      <a:lvl5pPr marL="1889125" indent="-173038" algn="l" defTabSz="914400" rtl="0" eaLnBrk="1" latinLnBrk="0" hangingPunct="1">
        <a:lnSpc>
          <a:spcPct val="90000"/>
        </a:lnSpc>
        <a:spcBef>
          <a:spcPts val="500"/>
        </a:spcBef>
        <a:buFont typeface="Arial" panose="020B0604020202020204" pitchFamily="34" charset="0"/>
        <a:buChar char="•"/>
        <a:tabLst/>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84">
          <p15:clr>
            <a:srgbClr val="F26B43"/>
          </p15:clr>
        </p15:guide>
        <p15:guide id="4" pos="7296">
          <p15:clr>
            <a:srgbClr val="F26B43"/>
          </p15:clr>
        </p15:guide>
        <p15:guide id="5" orient="horz" pos="403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5"/>
            </p:custDataLst>
            <p:extLst>
              <p:ext uri="{D42A27DB-BD31-4B8C-83A1-F6EECF244321}">
                <p14:modId xmlns:p14="http://schemas.microsoft.com/office/powerpoint/2010/main" val="35986666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4738" name="think-cell Slide" r:id="rId7" imgW="270" imgH="270" progId="TCLayout.ActiveDocument.1">
                  <p:embed/>
                </p:oleObj>
              </mc:Choice>
              <mc:Fallback>
                <p:oleObj name="think-cell Slide" r:id="rId7" imgW="270" imgH="270" progId="TCLayout.ActiveDocument.1">
                  <p:embed/>
                  <p:pic>
                    <p:nvPicPr>
                      <p:cNvPr id="2" name="Object 1" hidden="1"/>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6"/>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Date Placeholder 3"/>
          <p:cNvSpPr>
            <a:spLocks noGrp="1"/>
          </p:cNvSpPr>
          <p:nvPr>
            <p:ph type="dt" sz="half" idx="2"/>
          </p:nvPr>
        </p:nvSpPr>
        <p:spPr>
          <a:xfrm>
            <a:off x="9677400" y="6400800"/>
            <a:ext cx="1482051" cy="138499"/>
          </a:xfrm>
          <a:prstGeom prst="rect">
            <a:avLst/>
          </a:prstGeom>
        </p:spPr>
        <p:txBody>
          <a:bodyPr vert="horz" wrap="square" lIns="0" tIns="0" rIns="0" bIns="0" rtlCol="0" anchor="b">
            <a:spAutoFit/>
          </a:bodyPr>
          <a:lstStyle>
            <a:lvl1pPr algn="r">
              <a:defRPr kumimoji="0" lang="en-US" sz="900" b="0" i="0" u="none" strike="noStrike" kern="0" cap="none" spc="0" normalizeH="0" baseline="0" dirty="0">
                <a:ln>
                  <a:noFill/>
                </a:ln>
                <a:solidFill>
                  <a:srgbClr val="6996C9">
                    <a:lumMod val="100000"/>
                  </a:srgbClr>
                </a:solidFill>
                <a:effectLst/>
                <a:uLnTx/>
                <a:uFillTx/>
                <a:latin typeface="+mn-lt"/>
                <a:ea typeface="+mn-ea"/>
                <a:cs typeface="+mn-cs"/>
              </a:defRPr>
            </a:lvl1pPr>
          </a:lstStyle>
          <a:p>
            <a:endParaRPr lang="en-US"/>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795693"/>
      </p:ext>
    </p:extLst>
  </p:cSld>
  <p:clrMap bg1="lt1" tx1="dk1" bg2="lt2" tx2="dk2" accent1="accent1" accent2="accent2" accent3="accent3" accent4="accent4" accent5="accent5" accent6="accent6" hlink="hlink" folHlink="folHlink"/>
  <p:sldLayoutIdLst>
    <p:sldLayoutId id="2147484165" r:id="rId1"/>
    <p:sldLayoutId id="2147484166"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6"/>
            </p:custDataLst>
            <p:extLst>
              <p:ext uri="{D42A27DB-BD31-4B8C-83A1-F6EECF244321}">
                <p14:modId xmlns:p14="http://schemas.microsoft.com/office/powerpoint/2010/main" val="42150460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7810" name="think-cell Slide" r:id="rId18" imgW="286" imgH="286" progId="TCLayout.ActiveDocument.1">
                  <p:embed/>
                </p:oleObj>
              </mc:Choice>
              <mc:Fallback>
                <p:oleObj name="think-cell Slide" r:id="rId18" imgW="286" imgH="286" progId="TCLayout.ActiveDocument.1">
                  <p:embed/>
                  <p:pic>
                    <p:nvPicPr>
                      <p:cNvPr id="8" name="Object 7" hidden="1"/>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1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3600" b="1" i="0" baseline="0">
              <a:latin typeface="Century Gothic" panose="020B0502020202020204" pitchFamily="34" charset="0"/>
              <a:ea typeface="+mj-ea"/>
              <a:cs typeface="+mj-cs"/>
              <a:sym typeface="Century Gothic" panose="020B0502020202020204" pitchFamily="34" charset="0"/>
            </a:endParaRPr>
          </a:p>
        </p:txBody>
      </p:sp>
      <p:sp>
        <p:nvSpPr>
          <p:cNvPr id="2" name="Title Placeholder 1">
            <a:extLst>
              <a:ext uri="{FF2B5EF4-FFF2-40B4-BE49-F238E27FC236}">
                <a16:creationId xmlns:a16="http://schemas.microsoft.com/office/drawing/2014/main" id="{6DE98372-D69B-4C8A-9CBB-B1C765408554}"/>
              </a:ext>
            </a:extLst>
          </p:cNvPr>
          <p:cNvSpPr>
            <a:spLocks noGrp="1"/>
          </p:cNvSpPr>
          <p:nvPr>
            <p:ph type="title"/>
          </p:nvPr>
        </p:nvSpPr>
        <p:spPr>
          <a:xfrm>
            <a:off x="609600" y="365125"/>
            <a:ext cx="10972800" cy="1325563"/>
          </a:xfrm>
          <a:prstGeom prst="rect">
            <a:avLst/>
          </a:prstGeom>
        </p:spPr>
        <p:txBody>
          <a:bodyPr vert="horz" lIns="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BC606B32-88C8-46F8-A892-446061875561}"/>
              </a:ext>
            </a:extLst>
          </p:cNvPr>
          <p:cNvSpPr>
            <a:spLocks noGrp="1"/>
          </p:cNvSpPr>
          <p:nvPr>
            <p:ph type="body" idx="1"/>
          </p:nvPr>
        </p:nvSpPr>
        <p:spPr>
          <a:xfrm>
            <a:off x="609600" y="1825625"/>
            <a:ext cx="10972800" cy="4351338"/>
          </a:xfrm>
          <a:prstGeom prst="rect">
            <a:avLst/>
          </a:prstGeom>
          <a:noFill/>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707B2-76CD-463E-AE3E-654AD69596FA}"/>
              </a:ext>
            </a:extLst>
          </p:cNvPr>
          <p:cNvSpPr>
            <a:spLocks noGrp="1"/>
          </p:cNvSpPr>
          <p:nvPr>
            <p:ph type="dt" sz="half" idx="2"/>
          </p:nvPr>
        </p:nvSpPr>
        <p:spPr>
          <a:xfrm>
            <a:off x="9772650" y="6400801"/>
            <a:ext cx="1333125" cy="197223"/>
          </a:xfrm>
          <a:prstGeom prst="rect">
            <a:avLst/>
          </a:prstGeom>
        </p:spPr>
        <p:txBody>
          <a:bodyPr vert="horz" lIns="0" tIns="0" rIns="0" bIns="0" rtlCol="0" anchor="t" anchorCtr="0"/>
          <a:lstStyle>
            <a:lvl1pPr algn="r">
              <a:defRPr sz="900">
                <a:solidFill>
                  <a:schemeClr val="bg1"/>
                </a:solidFill>
              </a:defRPr>
            </a:lvl1pPr>
          </a:lstStyle>
          <a:p>
            <a:fld id="{878E1CAD-B557-4B2E-9643-AFB8830AFCCF}" type="datetime4">
              <a:rPr lang="en-US" smtClean="0"/>
              <a:t>December 7, 2021</a:t>
            </a:fld>
            <a:endParaRPr lang="en-US"/>
          </a:p>
        </p:txBody>
      </p:sp>
      <p:sp>
        <p:nvSpPr>
          <p:cNvPr id="5" name="Footer Placeholder 4">
            <a:extLst>
              <a:ext uri="{FF2B5EF4-FFF2-40B4-BE49-F238E27FC236}">
                <a16:creationId xmlns:a16="http://schemas.microsoft.com/office/drawing/2014/main" id="{87AEE54C-68AD-4486-8014-B28CE560FE13}"/>
              </a:ext>
            </a:extLst>
          </p:cNvPr>
          <p:cNvSpPr>
            <a:spLocks noGrp="1"/>
          </p:cNvSpPr>
          <p:nvPr>
            <p:ph type="ftr" sz="quarter" idx="3"/>
          </p:nvPr>
        </p:nvSpPr>
        <p:spPr>
          <a:xfrm>
            <a:off x="3633263" y="6400801"/>
            <a:ext cx="5842207" cy="209176"/>
          </a:xfrm>
          <a:prstGeom prst="rect">
            <a:avLst/>
          </a:prstGeom>
        </p:spPr>
        <p:txBody>
          <a:bodyPr vert="horz" lIns="0" tIns="0" rIns="0" bIns="0" rtlCol="0" anchor="t" anchorCtr="0"/>
          <a:lstStyle>
            <a:lvl1pPr algn="l">
              <a:defRPr sz="9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ADC1B2D1-9758-4DCF-A947-E6FA30020604}"/>
              </a:ext>
            </a:extLst>
          </p:cNvPr>
          <p:cNvSpPr>
            <a:spLocks noGrp="1"/>
          </p:cNvSpPr>
          <p:nvPr>
            <p:ph type="sldNum" sz="quarter" idx="4"/>
          </p:nvPr>
        </p:nvSpPr>
        <p:spPr>
          <a:xfrm>
            <a:off x="11199906" y="6400800"/>
            <a:ext cx="382493" cy="181909"/>
          </a:xfrm>
          <a:prstGeom prst="rect">
            <a:avLst/>
          </a:prstGeom>
        </p:spPr>
        <p:txBody>
          <a:bodyPr vert="horz" lIns="0" tIns="0" rIns="0" bIns="0" rtlCol="0" anchor="t" anchorCtr="0"/>
          <a:lstStyle>
            <a:lvl1pPr algn="r" fontAlgn="t">
              <a:defRPr sz="900" baseline="0">
                <a:solidFill>
                  <a:schemeClr val="bg1"/>
                </a:solidFill>
              </a:defRPr>
            </a:lvl1pPr>
          </a:lstStyle>
          <a:p>
            <a:fld id="{1C4126A1-9282-4A82-AC02-A59AF4A969C8}" type="slidenum">
              <a:rPr lang="en-US" smtClean="0"/>
              <a:pPr/>
              <a:t>‹#›</a:t>
            </a:fld>
            <a:endParaRPr lang="en-US"/>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4838" y="6400800"/>
            <a:ext cx="2932747" cy="138499"/>
          </a:xfrm>
          <a:prstGeom prst="rect">
            <a:avLst/>
          </a:prstGeom>
          <a:noFill/>
        </p:spPr>
        <p:txBody>
          <a:bodyPr wrap="square" lIns="0" tIns="0" rIns="0" bIns="0" rtlCol="0">
            <a:spAutoFit/>
          </a:bodyPr>
          <a:lstStyle/>
          <a:p>
            <a:r>
              <a:rPr lang="en-US" sz="900" spc="50" baseline="0">
                <a:solidFill>
                  <a:schemeClr val="bg1"/>
                </a:solidFill>
              </a:rPr>
              <a:t>California Public Utilities Commission</a:t>
            </a:r>
          </a:p>
        </p:txBody>
      </p:sp>
    </p:spTree>
    <p:extLst>
      <p:ext uri="{BB962C8B-B14F-4D97-AF65-F5344CB8AC3E}">
        <p14:creationId xmlns:p14="http://schemas.microsoft.com/office/powerpoint/2010/main" val="142555214"/>
      </p:ext>
    </p:extLst>
  </p:cSld>
  <p:clrMap bg1="lt1" tx1="dk1" bg2="lt2" tx2="dk2" accent1="accent1" accent2="accent2" accent3="accent3" accent4="accent4" accent5="accent5" accent6="accent6" hlink="hlink" folHlink="folHlink"/>
  <p:sldLayoutIdLst>
    <p:sldLayoutId id="2147484454" r:id="rId1"/>
    <p:sldLayoutId id="2147484455" r:id="rId2"/>
    <p:sldLayoutId id="2147484456" r:id="rId3"/>
    <p:sldLayoutId id="2147484457" r:id="rId4"/>
    <p:sldLayoutId id="2147484458" r:id="rId5"/>
    <p:sldLayoutId id="2147484459" r:id="rId6"/>
    <p:sldLayoutId id="2147484460" r:id="rId7"/>
    <p:sldLayoutId id="2147484461" r:id="rId8"/>
    <p:sldLayoutId id="2147484462" r:id="rId9"/>
    <p:sldLayoutId id="2147484463" r:id="rId10"/>
    <p:sldLayoutId id="2147484464" r:id="rId11"/>
    <p:sldLayoutId id="2147484465" r:id="rId12"/>
    <p:sldLayoutId id="2147484466" r:id="rId13"/>
  </p:sldLayoutIdLst>
  <p:hf hdr="0" ftr="0" dt="0"/>
  <p:txStyles>
    <p:titleStyle>
      <a:lvl1pPr algn="l" defTabSz="914400" rtl="0" eaLnBrk="1" fontAlgn="b"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mn-lt"/>
          <a:ea typeface="+mn-ea"/>
          <a:cs typeface="+mn-cs"/>
        </a:defRPr>
      </a:lvl1pPr>
      <a:lvl2pPr marL="571500" indent="-231775" algn="l" defTabSz="914400" rtl="0" eaLnBrk="1" latinLnBrk="0" hangingPunct="1">
        <a:lnSpc>
          <a:spcPct val="90000"/>
        </a:lnSpc>
        <a:spcBef>
          <a:spcPts val="500"/>
        </a:spcBef>
        <a:buFont typeface="Arial" panose="020B0604020202020204" pitchFamily="34" charset="0"/>
        <a:buChar char="•"/>
        <a:tabLst/>
        <a:defRPr sz="2200" kern="1200">
          <a:solidFill>
            <a:schemeClr val="tx2"/>
          </a:solidFill>
          <a:latin typeface="+mn-lt"/>
          <a:ea typeface="+mn-ea"/>
          <a:cs typeface="+mn-cs"/>
        </a:defRPr>
      </a:lvl2pPr>
      <a:lvl3pPr marL="971550" indent="-173038" algn="l" defTabSz="914400" rtl="0" eaLnBrk="1" latinLnBrk="0" hangingPunct="1">
        <a:lnSpc>
          <a:spcPct val="90000"/>
        </a:lnSpc>
        <a:spcBef>
          <a:spcPts val="500"/>
        </a:spcBef>
        <a:buFont typeface="Arial" panose="020B0604020202020204" pitchFamily="34" charset="0"/>
        <a:buChar char="•"/>
        <a:tabLst/>
        <a:defRPr sz="2000" kern="1200">
          <a:solidFill>
            <a:schemeClr val="tx2"/>
          </a:solidFill>
          <a:latin typeface="+mn-lt"/>
          <a:ea typeface="+mn-ea"/>
          <a:cs typeface="+mn-cs"/>
        </a:defRPr>
      </a:lvl3pPr>
      <a:lvl4pPr marL="1430338" indent="-166688" algn="l" defTabSz="914400" rtl="0" eaLnBrk="1" latinLnBrk="0" hangingPunct="1">
        <a:lnSpc>
          <a:spcPct val="90000"/>
        </a:lnSpc>
        <a:spcBef>
          <a:spcPts val="500"/>
        </a:spcBef>
        <a:buFont typeface="Arial" panose="020B0604020202020204" pitchFamily="34" charset="0"/>
        <a:buChar char="•"/>
        <a:tabLst/>
        <a:defRPr sz="1800" kern="1200">
          <a:solidFill>
            <a:schemeClr val="tx2"/>
          </a:solidFill>
          <a:latin typeface="+mn-lt"/>
          <a:ea typeface="+mn-ea"/>
          <a:cs typeface="+mn-cs"/>
        </a:defRPr>
      </a:lvl4pPr>
      <a:lvl5pPr marL="1889125" indent="-173038" algn="l" defTabSz="914400" rtl="0" eaLnBrk="1" latinLnBrk="0" hangingPunct="1">
        <a:lnSpc>
          <a:spcPct val="90000"/>
        </a:lnSpc>
        <a:spcBef>
          <a:spcPts val="500"/>
        </a:spcBef>
        <a:buFont typeface="Arial" panose="020B0604020202020204" pitchFamily="34" charset="0"/>
        <a:buChar char="•"/>
        <a:tabLst/>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84">
          <p15:clr>
            <a:srgbClr val="F26B43"/>
          </p15:clr>
        </p15:guide>
        <p15:guide id="4" pos="7296">
          <p15:clr>
            <a:srgbClr val="F26B43"/>
          </p15:clr>
        </p15:guide>
        <p15:guide id="5" orient="horz" pos="4032">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5"/>
            </p:custDataLst>
            <p:extLst>
              <p:ext uri="{D42A27DB-BD31-4B8C-83A1-F6EECF244321}">
                <p14:modId xmlns:p14="http://schemas.microsoft.com/office/powerpoint/2010/main" val="3394703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8834" name="think-cell Slide" r:id="rId67" imgW="270" imgH="270" progId="TCLayout.ActiveDocument.1">
                  <p:embed/>
                </p:oleObj>
              </mc:Choice>
              <mc:Fallback>
                <p:oleObj name="think-cell Slide" r:id="rId67" imgW="270" imgH="270" progId="TCLayout.ActiveDocument.1">
                  <p:embed/>
                  <p:pic>
                    <p:nvPicPr>
                      <p:cNvPr id="2" name="Object 1" hidden="1"/>
                      <p:cNvPicPr/>
                      <p:nvPr/>
                    </p:nvPicPr>
                    <p:blipFill>
                      <a:blip r:embed="rId68"/>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66"/>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2739867904"/>
      </p:ext>
    </p:extLst>
  </p:cSld>
  <p:clrMap bg1="lt1" tx1="dk1" bg2="lt2" tx2="dk2" accent1="accent1" accent2="accent2" accent3="accent3" accent4="accent4" accent5="accent5" accent6="accent6" hlink="hlink" folHlink="folHlink"/>
  <p:sldLayoutIdLst>
    <p:sldLayoutId id="2147484471" r:id="rId1"/>
    <p:sldLayoutId id="2147484472" r:id="rId2"/>
    <p:sldLayoutId id="2147484473" r:id="rId3"/>
    <p:sldLayoutId id="2147484474" r:id="rId4"/>
    <p:sldLayoutId id="2147484475" r:id="rId5"/>
    <p:sldLayoutId id="2147484476" r:id="rId6"/>
    <p:sldLayoutId id="2147484477" r:id="rId7"/>
    <p:sldLayoutId id="2147484478" r:id="rId8"/>
    <p:sldLayoutId id="2147484479" r:id="rId9"/>
    <p:sldLayoutId id="2147484480" r:id="rId10"/>
    <p:sldLayoutId id="2147484481" r:id="rId11"/>
    <p:sldLayoutId id="2147484482" r:id="rId12"/>
    <p:sldLayoutId id="2147484483" r:id="rId13"/>
    <p:sldLayoutId id="2147484484" r:id="rId14"/>
    <p:sldLayoutId id="2147484485" r:id="rId15"/>
    <p:sldLayoutId id="2147484486" r:id="rId16"/>
    <p:sldLayoutId id="2147484487" r:id="rId17"/>
    <p:sldLayoutId id="2147484488" r:id="rId18"/>
    <p:sldLayoutId id="2147484489" r:id="rId19"/>
    <p:sldLayoutId id="2147484490" r:id="rId20"/>
    <p:sldLayoutId id="2147484491" r:id="rId21"/>
    <p:sldLayoutId id="2147484492" r:id="rId22"/>
    <p:sldLayoutId id="2147484493" r:id="rId23"/>
    <p:sldLayoutId id="2147484494" r:id="rId24"/>
    <p:sldLayoutId id="2147484495" r:id="rId25"/>
    <p:sldLayoutId id="2147484496" r:id="rId26"/>
    <p:sldLayoutId id="2147484497" r:id="rId27"/>
    <p:sldLayoutId id="2147484498" r:id="rId28"/>
    <p:sldLayoutId id="2147484499" r:id="rId29"/>
    <p:sldLayoutId id="2147484500" r:id="rId30"/>
    <p:sldLayoutId id="2147484501" r:id="rId31"/>
    <p:sldLayoutId id="2147484502" r:id="rId32"/>
    <p:sldLayoutId id="2147484503" r:id="rId33"/>
    <p:sldLayoutId id="2147484504" r:id="rId34"/>
    <p:sldLayoutId id="2147484505" r:id="rId35"/>
    <p:sldLayoutId id="2147484506" r:id="rId36"/>
    <p:sldLayoutId id="2147484507" r:id="rId37"/>
    <p:sldLayoutId id="2147484508" r:id="rId38"/>
    <p:sldLayoutId id="2147484509" r:id="rId39"/>
    <p:sldLayoutId id="2147484510" r:id="rId40"/>
    <p:sldLayoutId id="2147484511" r:id="rId41"/>
    <p:sldLayoutId id="2147484512" r:id="rId42"/>
    <p:sldLayoutId id="2147484513" r:id="rId43"/>
    <p:sldLayoutId id="2147484514" r:id="rId44"/>
    <p:sldLayoutId id="2147484515" r:id="rId45"/>
    <p:sldLayoutId id="2147484516" r:id="rId46"/>
    <p:sldLayoutId id="2147484517" r:id="rId47"/>
    <p:sldLayoutId id="2147484518" r:id="rId48"/>
    <p:sldLayoutId id="2147484519" r:id="rId49"/>
    <p:sldLayoutId id="2147484520" r:id="rId50"/>
    <p:sldLayoutId id="2147484521" r:id="rId51"/>
    <p:sldLayoutId id="2147484522" r:id="rId52"/>
    <p:sldLayoutId id="2147484523" r:id="rId53"/>
    <p:sldLayoutId id="2147484524" r:id="rId54"/>
    <p:sldLayoutId id="2147484525" r:id="rId55"/>
    <p:sldLayoutId id="2147484526" r:id="rId56"/>
    <p:sldLayoutId id="2147484527" r:id="rId57"/>
    <p:sldLayoutId id="2147484528" r:id="rId58"/>
    <p:sldLayoutId id="2147484529" r:id="rId59"/>
    <p:sldLayoutId id="2147484530" r:id="rId60"/>
    <p:sldLayoutId id="2147484531" r:id="rId61"/>
    <p:sldLayoutId id="2147484532" r:id="rId6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53"/>
            </p:custDataLst>
            <p:extLst>
              <p:ext uri="{D42A27DB-BD31-4B8C-83A1-F6EECF244321}">
                <p14:modId xmlns:p14="http://schemas.microsoft.com/office/powerpoint/2010/main" val="152016881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3346" name="think-cell Slide" r:id="rId55" imgW="270" imgH="270" progId="TCLayout.ActiveDocument.1">
                  <p:embed/>
                </p:oleObj>
              </mc:Choice>
              <mc:Fallback>
                <p:oleObj name="think-cell Slide" r:id="rId55" imgW="270" imgH="270" progId="TCLayout.ActiveDocument.1">
                  <p:embed/>
                  <p:pic>
                    <p:nvPicPr>
                      <p:cNvPr id="2" name="Object 1" hidden="1"/>
                      <p:cNvPicPr/>
                      <p:nvPr/>
                    </p:nvPicPr>
                    <p:blipFill>
                      <a:blip r:embed="rId56"/>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5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Date Placeholder 3"/>
          <p:cNvSpPr>
            <a:spLocks noGrp="1"/>
          </p:cNvSpPr>
          <p:nvPr>
            <p:ph type="dt" sz="half" idx="2"/>
          </p:nvPr>
        </p:nvSpPr>
        <p:spPr>
          <a:xfrm>
            <a:off x="9677400" y="6400800"/>
            <a:ext cx="1482051" cy="138499"/>
          </a:xfrm>
          <a:prstGeom prst="rect">
            <a:avLst/>
          </a:prstGeom>
        </p:spPr>
        <p:txBody>
          <a:bodyPr vert="horz" wrap="square" lIns="0" tIns="0" rIns="0" bIns="0" rtlCol="0" anchor="b">
            <a:spAutoFit/>
          </a:bodyPr>
          <a:lstStyle>
            <a:lvl1pPr algn="r">
              <a:defRPr kumimoji="0" lang="en-US" sz="900" b="0" i="0" u="none" strike="noStrike" kern="0" cap="none" spc="0" normalizeH="0" baseline="0" dirty="0">
                <a:ln>
                  <a:noFill/>
                </a:ln>
                <a:solidFill>
                  <a:srgbClr val="6996C9">
                    <a:lumMod val="100000"/>
                  </a:srgbClr>
                </a:solidFill>
                <a:effectLst/>
                <a:uLnTx/>
                <a:uFillTx/>
                <a:latin typeface="+mn-lt"/>
                <a:ea typeface="+mn-ea"/>
                <a:cs typeface="+mn-cs"/>
              </a:defRPr>
            </a:lvl1pPr>
          </a:lstStyle>
          <a:p>
            <a:endParaRPr lang="en-US"/>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1810671950"/>
      </p:ext>
    </p:extLst>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8" r:id="rId5"/>
    <p:sldLayoutId id="2147484539" r:id="rId6"/>
    <p:sldLayoutId id="2147484540" r:id="rId7"/>
    <p:sldLayoutId id="2147484541" r:id="rId8"/>
    <p:sldLayoutId id="2147484542" r:id="rId9"/>
    <p:sldLayoutId id="2147484543" r:id="rId10"/>
    <p:sldLayoutId id="2147484544" r:id="rId11"/>
    <p:sldLayoutId id="2147484545" r:id="rId12"/>
    <p:sldLayoutId id="2147484546" r:id="rId13"/>
    <p:sldLayoutId id="2147484547" r:id="rId14"/>
    <p:sldLayoutId id="2147484548" r:id="rId15"/>
    <p:sldLayoutId id="2147484549" r:id="rId16"/>
    <p:sldLayoutId id="2147484550" r:id="rId17"/>
    <p:sldLayoutId id="2147484551" r:id="rId18"/>
    <p:sldLayoutId id="2147484552" r:id="rId19"/>
    <p:sldLayoutId id="2147484553" r:id="rId20"/>
    <p:sldLayoutId id="2147484554" r:id="rId21"/>
    <p:sldLayoutId id="2147484555" r:id="rId22"/>
    <p:sldLayoutId id="2147484556" r:id="rId23"/>
    <p:sldLayoutId id="2147484557" r:id="rId24"/>
    <p:sldLayoutId id="2147484558" r:id="rId25"/>
    <p:sldLayoutId id="2147484559" r:id="rId26"/>
    <p:sldLayoutId id="2147484560" r:id="rId27"/>
    <p:sldLayoutId id="2147484561" r:id="rId28"/>
    <p:sldLayoutId id="2147484562" r:id="rId29"/>
    <p:sldLayoutId id="2147484563" r:id="rId30"/>
    <p:sldLayoutId id="2147484564" r:id="rId31"/>
    <p:sldLayoutId id="2147484565" r:id="rId32"/>
    <p:sldLayoutId id="2147484566" r:id="rId33"/>
    <p:sldLayoutId id="2147484567" r:id="rId34"/>
    <p:sldLayoutId id="2147484568" r:id="rId35"/>
    <p:sldLayoutId id="2147484569" r:id="rId36"/>
    <p:sldLayoutId id="2147484570" r:id="rId37"/>
    <p:sldLayoutId id="2147484571" r:id="rId38"/>
    <p:sldLayoutId id="2147484572" r:id="rId39"/>
    <p:sldLayoutId id="2147484573" r:id="rId40"/>
    <p:sldLayoutId id="2147484574" r:id="rId41"/>
    <p:sldLayoutId id="2147484575" r:id="rId42"/>
    <p:sldLayoutId id="2147484576" r:id="rId43"/>
    <p:sldLayoutId id="2147484577" r:id="rId44"/>
    <p:sldLayoutId id="2147484578" r:id="rId45"/>
    <p:sldLayoutId id="2147484579" r:id="rId46"/>
    <p:sldLayoutId id="2147484580" r:id="rId47"/>
    <p:sldLayoutId id="2147484581" r:id="rId48"/>
    <p:sldLayoutId id="2147484582" r:id="rId49"/>
    <p:sldLayoutId id="2147484583" r:id="rId5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extLst>
              <p:ext uri="{D42A27DB-BD31-4B8C-83A1-F6EECF244321}">
                <p14:modId xmlns:p14="http://schemas.microsoft.com/office/powerpoint/2010/main" val="38525637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22" name="think-cell Slide" r:id="rId71" imgW="270" imgH="270" progId="TCLayout.ActiveDocument.1">
                  <p:embed/>
                </p:oleObj>
              </mc:Choice>
              <mc:Fallback>
                <p:oleObj name="think-cell Slide"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70"/>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1025323958"/>
      </p:ext>
    </p:extLst>
  </p:cSld>
  <p:clrMap bg1="lt1" tx1="dk1" bg2="lt2" tx2="dk2" accent1="accent1" accent2="accent2" accent3="accent3" accent4="accent4" accent5="accent5" accent6="accent6" hlink="hlink" folHlink="folHlink"/>
  <p:sldLayoutIdLst>
    <p:sldLayoutId id="2147484587" r:id="rId1"/>
    <p:sldLayoutId id="2147484588" r:id="rId2"/>
    <p:sldLayoutId id="2147484589" r:id="rId3"/>
    <p:sldLayoutId id="2147484590" r:id="rId4"/>
    <p:sldLayoutId id="2147484591" r:id="rId5"/>
    <p:sldLayoutId id="2147484592" r:id="rId6"/>
    <p:sldLayoutId id="2147484593" r:id="rId7"/>
    <p:sldLayoutId id="2147484594" r:id="rId8"/>
    <p:sldLayoutId id="2147484595" r:id="rId9"/>
    <p:sldLayoutId id="2147484596" r:id="rId10"/>
    <p:sldLayoutId id="2147484597" r:id="rId11"/>
    <p:sldLayoutId id="2147484598" r:id="rId12"/>
    <p:sldLayoutId id="2147484599" r:id="rId13"/>
    <p:sldLayoutId id="2147484600" r:id="rId14"/>
    <p:sldLayoutId id="2147484601" r:id="rId15"/>
    <p:sldLayoutId id="2147484602" r:id="rId16"/>
    <p:sldLayoutId id="2147484603" r:id="rId17"/>
    <p:sldLayoutId id="2147484604" r:id="rId18"/>
    <p:sldLayoutId id="2147484605" r:id="rId19"/>
    <p:sldLayoutId id="2147484606" r:id="rId20"/>
    <p:sldLayoutId id="2147484607" r:id="rId21"/>
    <p:sldLayoutId id="2147484608" r:id="rId22"/>
    <p:sldLayoutId id="2147484609" r:id="rId23"/>
    <p:sldLayoutId id="2147484610" r:id="rId24"/>
    <p:sldLayoutId id="2147484611" r:id="rId25"/>
    <p:sldLayoutId id="2147484612" r:id="rId26"/>
    <p:sldLayoutId id="2147484613" r:id="rId27"/>
    <p:sldLayoutId id="2147484614" r:id="rId28"/>
    <p:sldLayoutId id="2147484615" r:id="rId29"/>
    <p:sldLayoutId id="2147484616" r:id="rId30"/>
    <p:sldLayoutId id="2147484617" r:id="rId31"/>
    <p:sldLayoutId id="2147484618" r:id="rId32"/>
    <p:sldLayoutId id="2147484619" r:id="rId33"/>
    <p:sldLayoutId id="2147484620" r:id="rId34"/>
    <p:sldLayoutId id="2147484621" r:id="rId35"/>
    <p:sldLayoutId id="2147484622" r:id="rId36"/>
    <p:sldLayoutId id="2147484623" r:id="rId37"/>
    <p:sldLayoutId id="2147484624" r:id="rId38"/>
    <p:sldLayoutId id="2147484625" r:id="rId39"/>
    <p:sldLayoutId id="2147484626" r:id="rId40"/>
    <p:sldLayoutId id="2147484627" r:id="rId41"/>
    <p:sldLayoutId id="2147484628" r:id="rId42"/>
    <p:sldLayoutId id="2147484629" r:id="rId43"/>
    <p:sldLayoutId id="2147484630" r:id="rId44"/>
    <p:sldLayoutId id="2147484631" r:id="rId45"/>
    <p:sldLayoutId id="2147484632" r:id="rId46"/>
    <p:sldLayoutId id="2147484633" r:id="rId47"/>
    <p:sldLayoutId id="2147484634" r:id="rId48"/>
    <p:sldLayoutId id="2147484635" r:id="rId49"/>
    <p:sldLayoutId id="2147484636" r:id="rId50"/>
    <p:sldLayoutId id="2147484637" r:id="rId51"/>
    <p:sldLayoutId id="2147484638" r:id="rId52"/>
    <p:sldLayoutId id="2147484639" r:id="rId53"/>
    <p:sldLayoutId id="2147484640" r:id="rId54"/>
    <p:sldLayoutId id="2147484641" r:id="rId55"/>
    <p:sldLayoutId id="2147484642" r:id="rId56"/>
    <p:sldLayoutId id="2147484643" r:id="rId57"/>
    <p:sldLayoutId id="2147484644" r:id="rId58"/>
    <p:sldLayoutId id="2147484645" r:id="rId59"/>
    <p:sldLayoutId id="2147484646" r:id="rId60"/>
    <p:sldLayoutId id="2147484647" r:id="rId61"/>
    <p:sldLayoutId id="2147484648" r:id="rId62"/>
    <p:sldLayoutId id="2147484649" r:id="rId63"/>
    <p:sldLayoutId id="2147484650" r:id="rId64"/>
    <p:sldLayoutId id="2147484651" r:id="rId65"/>
    <p:sldLayoutId id="2147484652" r:id="rId6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53"/>
            </p:custDataLst>
            <p:extLst>
              <p:ext uri="{D42A27DB-BD31-4B8C-83A1-F6EECF244321}">
                <p14:modId xmlns:p14="http://schemas.microsoft.com/office/powerpoint/2010/main" val="2043968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2130" name="think-cell Slide" r:id="rId55" imgW="270" imgH="270" progId="TCLayout.ActiveDocument.1">
                  <p:embed/>
                </p:oleObj>
              </mc:Choice>
              <mc:Fallback>
                <p:oleObj name="think-cell Slide" r:id="rId55" imgW="270" imgH="270" progId="TCLayout.ActiveDocument.1">
                  <p:embed/>
                  <p:pic>
                    <p:nvPicPr>
                      <p:cNvPr id="2" name="Object 1" hidden="1"/>
                      <p:cNvPicPr/>
                      <p:nvPr/>
                    </p:nvPicPr>
                    <p:blipFill>
                      <a:blip r:embed="rId56"/>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54"/>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1" name="Date Placeholder 3"/>
          <p:cNvSpPr>
            <a:spLocks noGrp="1"/>
          </p:cNvSpPr>
          <p:nvPr>
            <p:ph type="dt" sz="half" idx="2"/>
          </p:nvPr>
        </p:nvSpPr>
        <p:spPr>
          <a:xfrm>
            <a:off x="9677400" y="6400800"/>
            <a:ext cx="1482051" cy="138499"/>
          </a:xfrm>
          <a:prstGeom prst="rect">
            <a:avLst/>
          </a:prstGeom>
        </p:spPr>
        <p:txBody>
          <a:bodyPr vert="horz" wrap="square" lIns="0" tIns="0" rIns="0" bIns="0" rtlCol="0" anchor="b">
            <a:spAutoFit/>
          </a:bodyPr>
          <a:lstStyle>
            <a:lvl1pPr algn="r">
              <a:defRPr kumimoji="0" lang="en-US" sz="900" b="0" i="0" u="none" strike="noStrike" kern="0" cap="none" spc="0" normalizeH="0" baseline="0" dirty="0">
                <a:ln>
                  <a:noFill/>
                </a:ln>
                <a:solidFill>
                  <a:srgbClr val="6996C9">
                    <a:lumMod val="100000"/>
                  </a:srgbClr>
                </a:solidFill>
                <a:effectLst/>
                <a:uLnTx/>
                <a:uFillTx/>
                <a:latin typeface="+mn-lt"/>
                <a:ea typeface="+mn-ea"/>
                <a:cs typeface="+mn-cs"/>
              </a:defRPr>
            </a:lvl1pPr>
          </a:lstStyle>
          <a:p>
            <a:endParaRPr lang="en-US" dirty="0"/>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dirty="0"/>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1018065080"/>
      </p:ext>
    </p:extLst>
  </p:cSld>
  <p:clrMap bg1="lt1" tx1="dk1" bg2="lt2" tx2="dk2" accent1="accent1" accent2="accent2" accent3="accent3" accent4="accent4" accent5="accent5" accent6="accent6" hlink="hlink" folHlink="folHlink"/>
  <p:sldLayoutIdLst>
    <p:sldLayoutId id="2147484654" r:id="rId1"/>
    <p:sldLayoutId id="2147484655" r:id="rId2"/>
    <p:sldLayoutId id="2147484656" r:id="rId3"/>
    <p:sldLayoutId id="2147484657" r:id="rId4"/>
    <p:sldLayoutId id="2147484658" r:id="rId5"/>
    <p:sldLayoutId id="2147484659" r:id="rId6"/>
    <p:sldLayoutId id="2147484660" r:id="rId7"/>
    <p:sldLayoutId id="2147484661" r:id="rId8"/>
    <p:sldLayoutId id="2147484662" r:id="rId9"/>
    <p:sldLayoutId id="2147484663" r:id="rId10"/>
    <p:sldLayoutId id="2147484664" r:id="rId11"/>
    <p:sldLayoutId id="2147484665" r:id="rId12"/>
    <p:sldLayoutId id="2147484666" r:id="rId13"/>
    <p:sldLayoutId id="2147484667" r:id="rId14"/>
    <p:sldLayoutId id="2147484668" r:id="rId15"/>
    <p:sldLayoutId id="2147484669" r:id="rId16"/>
    <p:sldLayoutId id="2147484670" r:id="rId17"/>
    <p:sldLayoutId id="2147484671" r:id="rId18"/>
    <p:sldLayoutId id="2147484672" r:id="rId19"/>
    <p:sldLayoutId id="2147484673" r:id="rId20"/>
    <p:sldLayoutId id="2147484674" r:id="rId21"/>
    <p:sldLayoutId id="2147484675" r:id="rId22"/>
    <p:sldLayoutId id="2147484676" r:id="rId23"/>
    <p:sldLayoutId id="2147484677" r:id="rId24"/>
    <p:sldLayoutId id="2147484678" r:id="rId25"/>
    <p:sldLayoutId id="2147484679" r:id="rId26"/>
    <p:sldLayoutId id="2147484680" r:id="rId27"/>
    <p:sldLayoutId id="2147484681" r:id="rId28"/>
    <p:sldLayoutId id="2147484682" r:id="rId29"/>
    <p:sldLayoutId id="2147484683" r:id="rId30"/>
    <p:sldLayoutId id="2147484684" r:id="rId31"/>
    <p:sldLayoutId id="2147484685" r:id="rId32"/>
    <p:sldLayoutId id="2147484686" r:id="rId33"/>
    <p:sldLayoutId id="2147484687" r:id="rId34"/>
    <p:sldLayoutId id="2147484688" r:id="rId35"/>
    <p:sldLayoutId id="2147484689" r:id="rId36"/>
    <p:sldLayoutId id="2147484690" r:id="rId37"/>
    <p:sldLayoutId id="2147484691" r:id="rId38"/>
    <p:sldLayoutId id="2147484692" r:id="rId39"/>
    <p:sldLayoutId id="2147484693" r:id="rId40"/>
    <p:sldLayoutId id="2147484694" r:id="rId41"/>
    <p:sldLayoutId id="2147484695" r:id="rId42"/>
    <p:sldLayoutId id="2147484696" r:id="rId43"/>
    <p:sldLayoutId id="2147484697" r:id="rId44"/>
    <p:sldLayoutId id="2147484698" r:id="rId45"/>
    <p:sldLayoutId id="2147484699" r:id="rId46"/>
    <p:sldLayoutId id="2147484700" r:id="rId47"/>
    <p:sldLayoutId id="2147484701" r:id="rId48"/>
    <p:sldLayoutId id="2147484702" r:id="rId49"/>
    <p:sldLayoutId id="2147484703" r:id="rId5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extLst>
              <p:ext uri="{D42A27DB-BD31-4B8C-83A1-F6EECF244321}">
                <p14:modId xmlns:p14="http://schemas.microsoft.com/office/powerpoint/2010/main" val="17018876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2306" name="think-cell Slide" r:id="rId71" imgW="270" imgH="270" progId="TCLayout.ActiveDocument.1">
                  <p:embed/>
                </p:oleObj>
              </mc:Choice>
              <mc:Fallback>
                <p:oleObj name="think-cell Slide" r:id="rId71" imgW="270" imgH="270" progId="TCLayout.ActiveDocument.1">
                  <p:embed/>
                  <p:pic>
                    <p:nvPicPr>
                      <p:cNvPr id="2" name="Object 1" hidden="1"/>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70"/>
            </p:custDataLst>
          </p:nvPr>
        </p:nvSpPr>
        <p:spPr>
          <a:xfrm>
            <a:off x="0" y="0"/>
            <a:ext cx="158750" cy="158750"/>
          </a:xfrm>
          <a:prstGeom prst="rect">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Century Gothic" panose="020B0502020202020204" pitchFamily="34" charset="0"/>
              <a:ea typeface="+mj-ea"/>
              <a:cs typeface="+mj-cs"/>
              <a:sym typeface="Century Gothic" panose="020B0502020202020204" pitchFamily="34" charset="0"/>
            </a:endParaRPr>
          </a:p>
        </p:txBody>
      </p:sp>
      <p:sp>
        <p:nvSpPr>
          <p:cNvPr id="12" name="TextBox 11"/>
          <p:cNvSpPr txBox="1"/>
          <p:nvPr userDrawn="1"/>
        </p:nvSpPr>
        <p:spPr>
          <a:xfrm>
            <a:off x="11201400" y="6400800"/>
            <a:ext cx="381000" cy="138499"/>
          </a:xfrm>
          <a:prstGeom prst="rect">
            <a:avLst/>
          </a:prstGeom>
          <a:noFill/>
        </p:spPr>
        <p:txBody>
          <a:bodyPr wrap="square" lIns="0" tIns="0" rIns="0" bIns="0" rtlCol="0" anchor="t">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kumimoji="0" lang="en-US" sz="900" b="0" i="0" u="none" strike="noStrike" kern="0" cap="none" spc="0" normalizeH="0" baseline="0" smtClean="0">
                <a:ln>
                  <a:noFill/>
                </a:ln>
                <a:solidFill>
                  <a:schemeClr val="accent1"/>
                </a:solidFill>
                <a:effectLst/>
                <a:uLnTx/>
                <a:uFillTx/>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0" cap="none" spc="0" normalizeH="0" baseline="0" dirty="0">
              <a:ln>
                <a:noFill/>
              </a:ln>
              <a:solidFill>
                <a:schemeClr val="accent1"/>
              </a:solidFill>
              <a:effectLst/>
              <a:uLnTx/>
              <a:uFillTx/>
              <a:latin typeface="+mn-lt"/>
              <a:ea typeface="+mn-ea"/>
              <a:cs typeface="+mn-cs"/>
              <a:sym typeface="+mn-lt"/>
            </a:endParaRPr>
          </a:p>
        </p:txBody>
      </p:sp>
      <p:sp>
        <p:nvSpPr>
          <p:cNvPr id="9" name="Title Placeholder 1"/>
          <p:cNvSpPr>
            <a:spLocks noGrp="1"/>
          </p:cNvSpPr>
          <p:nvPr>
            <p:ph type="title"/>
          </p:nvPr>
        </p:nvSpPr>
        <p:spPr>
          <a:xfrm>
            <a:off x="609600" y="365125"/>
            <a:ext cx="10972800" cy="1325563"/>
          </a:xfrm>
          <a:prstGeom prst="rect">
            <a:avLst/>
          </a:prstGeom>
        </p:spPr>
        <p:txBody>
          <a:bodyPr vert="horz" wrap="square" lIns="0" tIns="0" rIns="0" bIns="0" rtlCol="0" anchor="t">
            <a:noAutofit/>
          </a:bodyPr>
          <a:lstStyle/>
          <a:p>
            <a:r>
              <a:rPr lang="en-US" dirty="0"/>
              <a:t>Click to add title</a:t>
            </a:r>
          </a:p>
        </p:txBody>
      </p:sp>
      <p:sp>
        <p:nvSpPr>
          <p:cNvPr id="4" name="Text Placeholder 3"/>
          <p:cNvSpPr>
            <a:spLocks noGrp="1"/>
          </p:cNvSpPr>
          <p:nvPr>
            <p:ph type="body" idx="1"/>
          </p:nvPr>
        </p:nvSpPr>
        <p:spPr>
          <a:xfrm>
            <a:off x="609600" y="1825625"/>
            <a:ext cx="1097280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sp>
        <p:nvSpPr>
          <p:cNvPr id="8" name="TextBox 7">
            <a:extLst>
              <a:ext uri="{FF2B5EF4-FFF2-40B4-BE49-F238E27FC236}">
                <a16:creationId xmlns:a16="http://schemas.microsoft.com/office/drawing/2014/main" id="{7E6774D7-0621-A844-AF51-9BC0AAC55D77}"/>
              </a:ext>
            </a:extLst>
          </p:cNvPr>
          <p:cNvSpPr txBox="1"/>
          <p:nvPr userDrawn="1"/>
        </p:nvSpPr>
        <p:spPr>
          <a:xfrm>
            <a:off x="609600" y="6400800"/>
            <a:ext cx="2932747" cy="13849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50" normalizeH="0" baseline="0" noProof="0" dirty="0">
                <a:ln>
                  <a:noFill/>
                </a:ln>
                <a:solidFill>
                  <a:schemeClr val="accent1"/>
                </a:solidFill>
                <a:effectLst/>
                <a:uLnTx/>
                <a:uFillTx/>
                <a:sym typeface="+mn-lt"/>
              </a:rPr>
              <a:t>California Public Utilities Commission</a:t>
            </a:r>
          </a:p>
        </p:txBody>
      </p:sp>
    </p:spTree>
    <p:extLst>
      <p:ext uri="{BB962C8B-B14F-4D97-AF65-F5344CB8AC3E}">
        <p14:creationId xmlns:p14="http://schemas.microsoft.com/office/powerpoint/2010/main" val="1758664782"/>
      </p:ext>
    </p:extLst>
  </p:cSld>
  <p:clrMap bg1="lt1" tx1="dk1" bg2="lt2" tx2="dk2" accent1="accent1" accent2="accent2" accent3="accent3" accent4="accent4" accent5="accent5" accent6="accent6" hlink="hlink" folHlink="folHlink"/>
  <p:sldLayoutIdLst>
    <p:sldLayoutId id="2147484706" r:id="rId1"/>
    <p:sldLayoutId id="2147484707" r:id="rId2"/>
    <p:sldLayoutId id="2147484708" r:id="rId3"/>
    <p:sldLayoutId id="2147484709" r:id="rId4"/>
    <p:sldLayoutId id="2147484710" r:id="rId5"/>
    <p:sldLayoutId id="2147484711" r:id="rId6"/>
    <p:sldLayoutId id="2147484712" r:id="rId7"/>
    <p:sldLayoutId id="2147484713" r:id="rId8"/>
    <p:sldLayoutId id="2147484714" r:id="rId9"/>
    <p:sldLayoutId id="2147484715" r:id="rId10"/>
    <p:sldLayoutId id="2147484716" r:id="rId11"/>
    <p:sldLayoutId id="2147484717" r:id="rId12"/>
    <p:sldLayoutId id="2147484718" r:id="rId13"/>
    <p:sldLayoutId id="2147484719" r:id="rId14"/>
    <p:sldLayoutId id="2147484720" r:id="rId15"/>
    <p:sldLayoutId id="2147484721" r:id="rId16"/>
    <p:sldLayoutId id="2147484722" r:id="rId17"/>
    <p:sldLayoutId id="2147484723" r:id="rId18"/>
    <p:sldLayoutId id="2147484724" r:id="rId19"/>
    <p:sldLayoutId id="2147484725" r:id="rId20"/>
    <p:sldLayoutId id="2147484726" r:id="rId21"/>
    <p:sldLayoutId id="2147484727" r:id="rId22"/>
    <p:sldLayoutId id="2147484728" r:id="rId23"/>
    <p:sldLayoutId id="2147484729" r:id="rId24"/>
    <p:sldLayoutId id="2147484730" r:id="rId25"/>
    <p:sldLayoutId id="2147484731" r:id="rId26"/>
    <p:sldLayoutId id="2147484732" r:id="rId27"/>
    <p:sldLayoutId id="2147484733" r:id="rId28"/>
    <p:sldLayoutId id="2147484734" r:id="rId29"/>
    <p:sldLayoutId id="2147484735" r:id="rId30"/>
    <p:sldLayoutId id="2147484736" r:id="rId31"/>
    <p:sldLayoutId id="2147484737" r:id="rId32"/>
    <p:sldLayoutId id="2147484738" r:id="rId33"/>
    <p:sldLayoutId id="2147484739" r:id="rId34"/>
    <p:sldLayoutId id="2147484740" r:id="rId35"/>
    <p:sldLayoutId id="2147484741" r:id="rId36"/>
    <p:sldLayoutId id="2147484742" r:id="rId37"/>
    <p:sldLayoutId id="2147484743" r:id="rId38"/>
    <p:sldLayoutId id="2147484744" r:id="rId39"/>
    <p:sldLayoutId id="2147484745" r:id="rId40"/>
    <p:sldLayoutId id="2147484746" r:id="rId41"/>
    <p:sldLayoutId id="2147484747" r:id="rId42"/>
    <p:sldLayoutId id="2147484748" r:id="rId43"/>
    <p:sldLayoutId id="2147484749" r:id="rId44"/>
    <p:sldLayoutId id="2147484750" r:id="rId45"/>
    <p:sldLayoutId id="2147484751" r:id="rId46"/>
    <p:sldLayoutId id="2147484752" r:id="rId47"/>
    <p:sldLayoutId id="2147484753" r:id="rId48"/>
    <p:sldLayoutId id="2147484754" r:id="rId49"/>
    <p:sldLayoutId id="2147484755" r:id="rId50"/>
    <p:sldLayoutId id="2147484756" r:id="rId51"/>
    <p:sldLayoutId id="2147484757" r:id="rId52"/>
    <p:sldLayoutId id="2147484758" r:id="rId53"/>
    <p:sldLayoutId id="2147484759" r:id="rId54"/>
    <p:sldLayoutId id="2147484760" r:id="rId55"/>
    <p:sldLayoutId id="2147484761" r:id="rId56"/>
    <p:sldLayoutId id="2147484762" r:id="rId57"/>
    <p:sldLayoutId id="2147484763" r:id="rId58"/>
    <p:sldLayoutId id="2147484764" r:id="rId59"/>
    <p:sldLayoutId id="2147484765" r:id="rId60"/>
    <p:sldLayoutId id="2147484766" r:id="rId61"/>
    <p:sldLayoutId id="2147484767" r:id="rId62"/>
    <p:sldLayoutId id="2147484768" r:id="rId63"/>
    <p:sldLayoutId id="2147484769" r:id="rId64"/>
    <p:sldLayoutId id="2147484770" r:id="rId65"/>
    <p:sldLayoutId id="2147484771" r:id="rId6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2A3C50"/>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2A3C50"/>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2A3C50"/>
        </a:buClr>
        <a:buFont typeface="Arial" panose="020B0604020202020204" pitchFamily="34" charset="0"/>
        <a:buChar char="​"/>
        <a:defRPr lang="en-US" sz="1600" kern="1200">
          <a:solidFill>
            <a:srgbClr val="2A3C50"/>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2A3C50"/>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2A3C50"/>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2A3C50"/>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2A3C50"/>
        </a:buClr>
        <a:buFont typeface="Arial" panose="020B0604020202020204" pitchFamily="34" charset="0"/>
        <a:buChar char="​"/>
        <a:defRPr lang="en-US" sz="5400" kern="1200" baseline="0" smtClean="0">
          <a:solidFill>
            <a:srgbClr val="2A3C50"/>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2A3C50"/>
        </a:buClr>
        <a:buFont typeface="Arial" panose="020B0604020202020204" pitchFamily="34" charset="0"/>
        <a:buChar char="​"/>
        <a:defRPr lang="en-US" sz="2400" kern="1200" baseline="0" dirty="0">
          <a:solidFill>
            <a:srgbClr val="2A3C50"/>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us06web.zoom.us/j/8505407534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WSAB@energysafety.ca.gov"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energysafety.ca.gov/WSAB/"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flickr.com/photos/aloha75/4533114049" TargetMode="Externa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www.energysafety.ca.gov/wsab"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cpuc.ca.gov/wsab/publiccomment" TargetMode="External"/><Relationship Id="rId4" Type="http://schemas.openxmlformats.org/officeDocument/2006/relationships/hyperlink" Target="http://www.energysafety.ca.go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WSAB@energysafety.ca.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jpeg"/><Relationship Id="rId18" Type="http://schemas.openxmlformats.org/officeDocument/2006/relationships/image" Target="../media/image61.jpeg"/><Relationship Id="rId26" Type="http://schemas.openxmlformats.org/officeDocument/2006/relationships/image" Target="../media/image69.gif"/><Relationship Id="rId3" Type="http://schemas.openxmlformats.org/officeDocument/2006/relationships/image" Target="../media/image47.jpeg"/><Relationship Id="rId21" Type="http://schemas.openxmlformats.org/officeDocument/2006/relationships/image" Target="../media/image64.jpeg"/><Relationship Id="rId7" Type="http://schemas.openxmlformats.org/officeDocument/2006/relationships/image" Target="../media/image51.jpeg"/><Relationship Id="rId12" Type="http://schemas.openxmlformats.org/officeDocument/2006/relationships/image" Target="../media/image56.png"/><Relationship Id="rId17" Type="http://schemas.openxmlformats.org/officeDocument/2006/relationships/image" Target="../media/image60.png"/><Relationship Id="rId25" Type="http://schemas.openxmlformats.org/officeDocument/2006/relationships/image" Target="../media/image68.jpeg"/><Relationship Id="rId2" Type="http://schemas.openxmlformats.org/officeDocument/2006/relationships/notesSlide" Target="../notesSlides/notesSlide17.xml"/><Relationship Id="rId16" Type="http://schemas.openxmlformats.org/officeDocument/2006/relationships/image" Target="../media/image59.jpeg"/><Relationship Id="rId20" Type="http://schemas.openxmlformats.org/officeDocument/2006/relationships/image" Target="../media/image63.jpeg"/><Relationship Id="rId29" Type="http://schemas.openxmlformats.org/officeDocument/2006/relationships/image" Target="../media/image72.jpeg"/><Relationship Id="rId1" Type="http://schemas.openxmlformats.org/officeDocument/2006/relationships/slideLayout" Target="../slideLayouts/slideLayout9.xml"/><Relationship Id="rId6" Type="http://schemas.openxmlformats.org/officeDocument/2006/relationships/image" Target="../media/image50.jpeg"/><Relationship Id="rId11" Type="http://schemas.openxmlformats.org/officeDocument/2006/relationships/image" Target="../media/image55.png"/><Relationship Id="rId24" Type="http://schemas.openxmlformats.org/officeDocument/2006/relationships/image" Target="../media/image67.gif"/><Relationship Id="rId5" Type="http://schemas.openxmlformats.org/officeDocument/2006/relationships/image" Target="../media/image49.jpeg"/><Relationship Id="rId15" Type="http://schemas.openxmlformats.org/officeDocument/2006/relationships/hyperlink" Target="http://www.flickr.com/photos/ocparks/" TargetMode="External"/><Relationship Id="rId23" Type="http://schemas.openxmlformats.org/officeDocument/2006/relationships/image" Target="../media/image66.jpeg"/><Relationship Id="rId28" Type="http://schemas.openxmlformats.org/officeDocument/2006/relationships/image" Target="../media/image71.png"/><Relationship Id="rId10" Type="http://schemas.openxmlformats.org/officeDocument/2006/relationships/image" Target="../media/image54.jpeg"/><Relationship Id="rId19" Type="http://schemas.openxmlformats.org/officeDocument/2006/relationships/image" Target="../media/image62.jpeg"/><Relationship Id="rId4" Type="http://schemas.openxmlformats.org/officeDocument/2006/relationships/image" Target="../media/image48.jpeg"/><Relationship Id="rId9" Type="http://schemas.openxmlformats.org/officeDocument/2006/relationships/image" Target="../media/image53.png"/><Relationship Id="rId14" Type="http://schemas.openxmlformats.org/officeDocument/2006/relationships/image" Target="../media/image58.png"/><Relationship Id="rId22" Type="http://schemas.openxmlformats.org/officeDocument/2006/relationships/image" Target="../media/image65.jpeg"/><Relationship Id="rId27" Type="http://schemas.openxmlformats.org/officeDocument/2006/relationships/image" Target="../media/image70.jpeg"/><Relationship Id="rId30" Type="http://schemas.openxmlformats.org/officeDocument/2006/relationships/image" Target="../media/image73.jpeg"/></Relationships>
</file>

<file path=ppt/slides/_rels/slide20.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g"/><Relationship Id="rId7" Type="http://schemas.openxmlformats.org/officeDocument/2006/relationships/image" Target="../media/image78.jpe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76.jpeg"/><Relationship Id="rId4" Type="http://schemas.openxmlformats.org/officeDocument/2006/relationships/image" Target="../media/image75.jpg"/></Relationships>
</file>

<file path=ppt/slides/_rels/slide2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81.emf"/></Relationships>
</file>

<file path=ppt/slides/_rels/slide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energysafety.ca.gov/who-we-are/wildfire-safety-advisory-board/"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3" Type="http://schemas.openxmlformats.org/officeDocument/2006/relationships/hyperlink" Target="http://www.energysafety.ca.gov/wsab"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85.png"/><Relationship Id="rId4" Type="http://schemas.openxmlformats.org/officeDocument/2006/relationships/hyperlink" Target="mailto:WSAB@cpuc.c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19634EE-9BFA-4594-BCAD-F955D91A46D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7" name="Picture 6" descr="A tree with a mountain in the background&#10;&#10;Description automatically generated">
            <a:extLst>
              <a:ext uri="{FF2B5EF4-FFF2-40B4-BE49-F238E27FC236}">
                <a16:creationId xmlns:a16="http://schemas.microsoft.com/office/drawing/2014/main" id="{381FD063-8C61-6149-B238-58DCC5A28ACB}"/>
              </a:ext>
            </a:extLst>
          </p:cNvPr>
          <p:cNvPicPr>
            <a:picLocks noChangeAspect="1"/>
          </p:cNvPicPr>
          <p:nvPr/>
        </p:nvPicPr>
        <p:blipFill rotWithShape="1">
          <a:blip r:embed="rId3">
            <a:extLst>
              <a:ext uri="{28A0092B-C50C-407E-A947-70E740481C1C}">
                <a14:useLocalDpi xmlns:a14="http://schemas.microsoft.com/office/drawing/2010/main" val="0"/>
              </a:ext>
            </a:extLst>
          </a:blip>
          <a:srcRect r="-622"/>
          <a:stretch/>
        </p:blipFill>
        <p:spPr>
          <a:xfrm>
            <a:off x="-5239778" y="-338121"/>
            <a:ext cx="12344400" cy="7015146"/>
          </a:xfrm>
          <a:prstGeom prst="rect">
            <a:avLst/>
          </a:prstGeom>
        </p:spPr>
      </p:pic>
      <p:sp>
        <p:nvSpPr>
          <p:cNvPr id="3075" name="Rectangle 4">
            <a:extLst>
              <a:ext uri="{FF2B5EF4-FFF2-40B4-BE49-F238E27FC236}">
                <a16:creationId xmlns:a16="http://schemas.microsoft.com/office/drawing/2014/main" id="{48241313-3DC0-4F29-B5A1-280D45298A15}"/>
              </a:ext>
            </a:extLst>
          </p:cNvPr>
          <p:cNvSpPr>
            <a:spLocks noChangeArrowheads="1"/>
          </p:cNvSpPr>
          <p:nvPr/>
        </p:nvSpPr>
        <p:spPr bwMode="auto">
          <a:xfrm>
            <a:off x="585849" y="2412773"/>
            <a:ext cx="9396351" cy="2849594"/>
          </a:xfrm>
          <a:prstGeom prst="rect">
            <a:avLst/>
          </a:prstGeom>
          <a:noFill/>
          <a:ln>
            <a:noFill/>
          </a:ln>
          <a:effectLst>
            <a:outerShdw blurRad="889000" dir="5400000" algn="ctr" rotWithShape="0">
              <a:schemeClr val="accent3">
                <a:alpha val="80000"/>
              </a:schemeClr>
            </a:outerShdw>
          </a:effec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1800"/>
              </a:spcAft>
              <a:buNone/>
            </a:pPr>
            <a:r>
              <a:rPr lang="en-US" altLang="en-US" sz="4400" b="1" dirty="0">
                <a:ln>
                  <a:solidFill>
                    <a:schemeClr val="accent2">
                      <a:lumMod val="50000"/>
                    </a:schemeClr>
                  </a:solidFill>
                </a:ln>
                <a:solidFill>
                  <a:schemeClr val="bg1"/>
                </a:solidFill>
                <a:latin typeface="Century Gothic" panose="020B0502020202020204" pitchFamily="34" charset="0"/>
              </a:rPr>
              <a:t>Wildfire Safety Advisory </a:t>
            </a:r>
            <a:r>
              <a:rPr lang="en-US" altLang="en-US" sz="4400" b="1" dirty="0">
                <a:ln>
                  <a:solidFill>
                    <a:schemeClr val="accent2">
                      <a:lumMod val="50000"/>
                    </a:schemeClr>
                  </a:solidFill>
                </a:ln>
                <a:latin typeface="Century Gothic" panose="020B0502020202020204" pitchFamily="34" charset="0"/>
              </a:rPr>
              <a:t>Board</a:t>
            </a:r>
            <a:r>
              <a:rPr lang="en-US" altLang="en-US" sz="4400" b="1" dirty="0">
                <a:ln>
                  <a:solidFill>
                    <a:schemeClr val="accent2">
                      <a:lumMod val="50000"/>
                    </a:schemeClr>
                  </a:solidFill>
                </a:ln>
                <a:solidFill>
                  <a:schemeClr val="bg1"/>
                </a:solidFill>
                <a:latin typeface="Century Gothic" panose="020B0502020202020204" pitchFamily="34" charset="0"/>
              </a:rPr>
              <a:t> </a:t>
            </a:r>
            <a:br>
              <a:rPr lang="en-US" altLang="en-US" sz="4400" b="1" dirty="0">
                <a:ln>
                  <a:solidFill>
                    <a:schemeClr val="accent2">
                      <a:lumMod val="50000"/>
                    </a:schemeClr>
                  </a:solidFill>
                </a:ln>
                <a:solidFill>
                  <a:schemeClr val="bg1"/>
                </a:solidFill>
                <a:latin typeface="Century Gothic" panose="020B0502020202020204" pitchFamily="34" charset="0"/>
              </a:rPr>
            </a:br>
            <a:r>
              <a:rPr lang="en-US" altLang="en-US" sz="4400" b="1" dirty="0">
                <a:ln>
                  <a:solidFill>
                    <a:schemeClr val="accent2">
                      <a:lumMod val="50000"/>
                    </a:schemeClr>
                  </a:solidFill>
                </a:ln>
                <a:solidFill>
                  <a:schemeClr val="bg1"/>
                </a:solidFill>
                <a:latin typeface="Century Gothic" panose="020B0502020202020204" pitchFamily="34" charset="0"/>
              </a:rPr>
              <a:t>Quarterly Meeting</a:t>
            </a:r>
          </a:p>
          <a:p>
            <a:pPr>
              <a:spcBef>
                <a:spcPct val="0"/>
              </a:spcBef>
              <a:spcAft>
                <a:spcPts val="1800"/>
              </a:spcAft>
              <a:buNone/>
            </a:pPr>
            <a:r>
              <a:rPr lang="en-US" altLang="en-US" b="1" dirty="0">
                <a:ln>
                  <a:solidFill>
                    <a:schemeClr val="accent2">
                      <a:lumMod val="50000"/>
                    </a:schemeClr>
                  </a:solidFill>
                </a:ln>
                <a:solidFill>
                  <a:schemeClr val="bg1"/>
                </a:solidFill>
                <a:latin typeface="Century Gothic" panose="020B0502020202020204" pitchFamily="34" charset="0"/>
              </a:rPr>
              <a:t>December 7, 2021, 1:00 pm – </a:t>
            </a:r>
            <a:r>
              <a:rPr lang="en-US" altLang="en-US" b="1" dirty="0">
                <a:ln>
                  <a:solidFill>
                    <a:schemeClr val="accent2">
                      <a:lumMod val="50000"/>
                    </a:schemeClr>
                  </a:solidFill>
                </a:ln>
                <a:solidFill>
                  <a:schemeClr val="bg1">
                    <a:lumMod val="95000"/>
                  </a:schemeClr>
                </a:solidFill>
                <a:latin typeface="Century Gothic" panose="020B0502020202020204" pitchFamily="34" charset="0"/>
              </a:rPr>
              <a:t>4:0</a:t>
            </a:r>
            <a:r>
              <a:rPr lang="en-US" altLang="en-US" b="1" dirty="0">
                <a:ln>
                  <a:solidFill>
                    <a:schemeClr val="accent2">
                      <a:lumMod val="50000"/>
                    </a:schemeClr>
                  </a:solidFill>
                </a:ln>
                <a:latin typeface="Century Gothic" panose="020B0502020202020204" pitchFamily="34" charset="0"/>
              </a:rPr>
              <a:t>0 pm</a:t>
            </a:r>
          </a:p>
        </p:txBody>
      </p:sp>
      <p:sp>
        <p:nvSpPr>
          <p:cNvPr id="3076" name="Rectangle 8">
            <a:extLst>
              <a:ext uri="{FF2B5EF4-FFF2-40B4-BE49-F238E27FC236}">
                <a16:creationId xmlns:a16="http://schemas.microsoft.com/office/drawing/2014/main" id="{577732EF-5B53-45AF-B572-4520E60B1381}"/>
              </a:ext>
            </a:extLst>
          </p:cNvPr>
          <p:cNvSpPr>
            <a:spLocks noChangeArrowheads="1"/>
          </p:cNvSpPr>
          <p:nvPr/>
        </p:nvSpPr>
        <p:spPr bwMode="auto">
          <a:xfrm>
            <a:off x="736479" y="5442275"/>
            <a:ext cx="9111343" cy="1234750"/>
          </a:xfrm>
          <a:prstGeom prst="rect">
            <a:avLst/>
          </a:prstGeom>
          <a:noFill/>
          <a:ln>
            <a:noFill/>
          </a:ln>
          <a:effectLst>
            <a:outerShdw blurRad="355600" dir="2700000" algn="ctr" rotWithShape="0">
              <a:schemeClr val="accent3"/>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spcBef>
                <a:spcPct val="0"/>
              </a:spcBef>
              <a:buFontTx/>
              <a:buNone/>
            </a:pPr>
            <a:r>
              <a:rPr lang="en-US" sz="2800" b="1" i="1" dirty="0">
                <a:ln>
                  <a:solidFill>
                    <a:schemeClr val="accent2">
                      <a:lumMod val="50000"/>
                    </a:schemeClr>
                  </a:solidFill>
                </a:ln>
                <a:solidFill>
                  <a:schemeClr val="bg1"/>
                </a:solidFill>
                <a:latin typeface="Century Gothic" panose="020B0502020202020204" pitchFamily="34" charset="0"/>
              </a:rPr>
              <a:t>Live Broadcast Online via Zoom.</a:t>
            </a:r>
            <a:endParaRPr lang="en-US" altLang="en-US" sz="2800" b="1" i="1" dirty="0">
              <a:ln>
                <a:solidFill>
                  <a:schemeClr val="accent2">
                    <a:lumMod val="50000"/>
                  </a:schemeClr>
                </a:solidFill>
              </a:ln>
              <a:solidFill>
                <a:schemeClr val="bg1"/>
              </a:solidFill>
              <a:latin typeface="Century Gothic" panose="020B0502020202020204" pitchFamily="34" charset="0"/>
            </a:endParaRPr>
          </a:p>
        </p:txBody>
      </p:sp>
      <p:pic>
        <p:nvPicPr>
          <p:cNvPr id="9" name="Picture 8" descr="California Wildfire Safety Advisory Board logo">
            <a:extLst>
              <a:ext uri="{FF2B5EF4-FFF2-40B4-BE49-F238E27FC236}">
                <a16:creationId xmlns:a16="http://schemas.microsoft.com/office/drawing/2014/main" id="{66A77B24-3A01-3347-803A-6677B725C2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9178" y="557133"/>
            <a:ext cx="3846044" cy="804986"/>
          </a:xfrm>
          <a:prstGeom prst="rect">
            <a:avLst/>
          </a:prstGeom>
          <a:effectLst>
            <a:outerShdw blurRad="457200" dir="5400000" algn="ctr" rotWithShape="0">
              <a:schemeClr val="bg1"/>
            </a:outerShdw>
          </a:effectLst>
        </p:spPr>
      </p:pic>
      <p:sp>
        <p:nvSpPr>
          <p:cNvPr id="2" name="Slide Number Placeholder 1">
            <a:extLst>
              <a:ext uri="{FF2B5EF4-FFF2-40B4-BE49-F238E27FC236}">
                <a16:creationId xmlns:a16="http://schemas.microsoft.com/office/drawing/2014/main" id="{BAC56E82-EAC0-4ECE-9B1E-F26114BFD2F8}"/>
              </a:ext>
            </a:extLst>
          </p:cNvPr>
          <p:cNvSpPr>
            <a:spLocks noGrp="1"/>
          </p:cNvSpPr>
          <p:nvPr>
            <p:ph type="sldNum" sz="quarter" idx="12"/>
          </p:nvPr>
        </p:nvSpPr>
        <p:spPr/>
        <p:txBody>
          <a:bodyPr/>
          <a:lstStyle/>
          <a:p>
            <a:pPr>
              <a:defRPr/>
            </a:pPr>
            <a:fld id="{29D5AE12-B930-44C6-8543-993AE28FDEC0}" type="slidenum">
              <a:rPr lang="en-US" altLang="en-US" smtClean="0"/>
              <a:pPr>
                <a:defRPr/>
              </a:pPr>
              <a:t>1</a:t>
            </a:fld>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A975F75-DB04-49FA-940B-4B2BEC7CC8E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14BA9B68-66D5-AF4C-9B7E-FBC642AB7C27}"/>
              </a:ext>
            </a:extLst>
          </p:cNvPr>
          <p:cNvSpPr>
            <a:spLocks noGrp="1"/>
          </p:cNvSpPr>
          <p:nvPr>
            <p:ph type="title"/>
          </p:nvPr>
        </p:nvSpPr>
        <p:spPr>
          <a:solidFill>
            <a:srgbClr val="6C9638"/>
          </a:solidFill>
        </p:spPr>
        <p:txBody>
          <a:bodyPr>
            <a:normAutofit/>
          </a:bodyPr>
          <a:lstStyle/>
          <a:p>
            <a:r>
              <a:rPr lang="en-US" sz="3600" b="0"/>
              <a:t>Participation Information</a:t>
            </a:r>
          </a:p>
        </p:txBody>
      </p:sp>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782863" y="1428301"/>
            <a:ext cx="10626273" cy="4449986"/>
          </a:xfrm>
          <a:ln w="19050">
            <a:solidFill>
              <a:srgbClr val="3C5B63"/>
            </a:solidFill>
          </a:ln>
        </p:spPr>
        <p:txBody>
          <a:bodyPr>
            <a:noAutofit/>
          </a:bodyPr>
          <a:lstStyle/>
          <a:p>
            <a:pPr marL="0" indent="0">
              <a:spcBef>
                <a:spcPts val="600"/>
              </a:spcBef>
              <a:spcAft>
                <a:spcPts val="600"/>
              </a:spcAft>
              <a:buNone/>
            </a:pPr>
            <a:r>
              <a:rPr lang="en-US" sz="2200" i="1" dirty="0"/>
              <a:t>Please choose one participation option. Using more than one technical option may create feedback.</a:t>
            </a:r>
          </a:p>
          <a:p>
            <a:pPr>
              <a:spcBef>
                <a:spcPts val="600"/>
              </a:spcBef>
              <a:spcAft>
                <a:spcPts val="600"/>
              </a:spcAft>
            </a:pPr>
            <a:r>
              <a:rPr lang="en-US" sz="2200" b="1" dirty="0"/>
              <a:t>Zoom</a:t>
            </a:r>
            <a:r>
              <a:rPr lang="en-US" sz="2400" b="1"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 </a:t>
            </a:r>
            <a:r>
              <a:rPr lang="en-US" sz="2400" u="sng" dirty="0">
                <a:solidFill>
                  <a:srgbClr val="02374E"/>
                </a:solidFill>
                <a:effectLst/>
                <a:latin typeface="Source Sans Pro" panose="020B0503030403020204" pitchFamily="34" charset="0"/>
                <a:ea typeface="Calibri" panose="020F0502020204030204" pitchFamily="34" charset="0"/>
                <a:hlinkClick r:id="rId3"/>
              </a:rPr>
              <a:t>https://us06web.zoom.us/j/85054075344</a:t>
            </a:r>
            <a:endParaRPr lang="en-US" sz="2400" u="sng" dirty="0">
              <a:solidFill>
                <a:srgbClr val="02374E"/>
              </a:solidFill>
              <a:effectLst/>
              <a:latin typeface="Source Sans Pro" panose="020B0503030403020204" pitchFamily="34" charset="0"/>
              <a:ea typeface="Calibri" panose="020F0502020204030204" pitchFamily="34" charset="0"/>
            </a:endParaRPr>
          </a:p>
          <a:p>
            <a:pPr>
              <a:spcBef>
                <a:spcPts val="600"/>
              </a:spcBef>
              <a:spcAft>
                <a:spcPts val="600"/>
              </a:spcAft>
            </a:pPr>
            <a:r>
              <a:rPr lang="en-US" sz="2200" b="1" dirty="0"/>
              <a:t>Phone: </a:t>
            </a:r>
            <a:r>
              <a:rPr lang="en-US" sz="2200" dirty="0"/>
              <a:t>Oral comments possible through Zoom by computer or phone.</a:t>
            </a:r>
          </a:p>
          <a:p>
            <a:pPr lvl="1">
              <a:spcBef>
                <a:spcPts val="600"/>
              </a:spcBef>
              <a:spcAft>
                <a:spcPts val="600"/>
              </a:spcAft>
            </a:pPr>
            <a:r>
              <a:rPr lang="en-US" sz="2200" dirty="0"/>
              <a:t>Number: 1-866-390-1828, passcode: </a:t>
            </a:r>
            <a:r>
              <a:rPr lang="en-US" sz="2200" i="1" dirty="0"/>
              <a:t>787909</a:t>
            </a:r>
          </a:p>
          <a:p>
            <a:pPr lvl="1">
              <a:spcBef>
                <a:spcPts val="600"/>
              </a:spcBef>
              <a:spcAft>
                <a:spcPts val="600"/>
              </a:spcAft>
            </a:pPr>
            <a:r>
              <a:rPr lang="en-US" sz="2200" dirty="0"/>
              <a:t>For public comment portion of the meeting:  Dial #2 (pound sign two) to be placed in a queue. </a:t>
            </a:r>
          </a:p>
          <a:p>
            <a:pPr>
              <a:spcBef>
                <a:spcPts val="600"/>
              </a:spcBef>
              <a:spcAft>
                <a:spcPts val="600"/>
              </a:spcAft>
            </a:pPr>
            <a:r>
              <a:rPr lang="en-US" sz="2200" b="1" dirty="0"/>
              <a:t>Email: </a:t>
            </a:r>
            <a:r>
              <a:rPr lang="en-US" sz="2200" dirty="0"/>
              <a:t>Written comments may be sent by mail or email to </a:t>
            </a:r>
            <a:r>
              <a:rPr lang="en-US" sz="2200" dirty="0">
                <a:hlinkClick r:id="rId4"/>
              </a:rPr>
              <a:t>WSAB@energysafety.ca.gov</a:t>
            </a:r>
            <a:r>
              <a:rPr lang="en-US" sz="2200" dirty="0"/>
              <a:t>. </a:t>
            </a:r>
          </a:p>
          <a:p>
            <a:pPr>
              <a:spcBef>
                <a:spcPts val="600"/>
              </a:spcBef>
              <a:spcAft>
                <a:spcPts val="600"/>
              </a:spcAft>
            </a:pPr>
            <a:r>
              <a:rPr lang="en-US" sz="2200" b="1" dirty="0"/>
              <a:t>Tech Issues:  </a:t>
            </a:r>
            <a:r>
              <a:rPr lang="en-US" sz="2200" dirty="0"/>
              <a:t>If there are technical issues, support staff is available to help.  Please e-mail </a:t>
            </a:r>
            <a:r>
              <a:rPr lang="en-US" sz="2200" dirty="0">
                <a:hlinkClick r:id="rId4"/>
              </a:rPr>
              <a:t>WSAB@energysafety.ca.gov</a:t>
            </a:r>
            <a:r>
              <a:rPr lang="en-US" sz="2200" dirty="0"/>
              <a:t> or call Tim Tutt at 916 203-2075</a:t>
            </a:r>
          </a:p>
          <a:p>
            <a:pPr>
              <a:spcBef>
                <a:spcPts val="600"/>
              </a:spcBef>
              <a:spcAft>
                <a:spcPts val="600"/>
              </a:spcAft>
            </a:pPr>
            <a:endParaRPr lang="en-US" sz="2200" dirty="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z="1050" b="1" smtClean="0"/>
              <a:pPr>
                <a:defRPr/>
              </a:pPr>
              <a:t>2</a:t>
            </a:fld>
            <a:endParaRPr lang="en-US" altLang="en-US" sz="1050" b="1"/>
          </a:p>
        </p:txBody>
      </p:sp>
    </p:spTree>
    <p:extLst>
      <p:ext uri="{BB962C8B-B14F-4D97-AF65-F5344CB8AC3E}">
        <p14:creationId xmlns:p14="http://schemas.microsoft.com/office/powerpoint/2010/main" val="221527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DC4B577-7997-4B34-86EE-BA5B7564B51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FC294A-4AD3-F948-ADB8-C432832BA175}"/>
              </a:ext>
            </a:extLst>
          </p:cNvPr>
          <p:cNvSpPr>
            <a:spLocks noGrp="1"/>
          </p:cNvSpPr>
          <p:nvPr>
            <p:ph type="title"/>
          </p:nvPr>
        </p:nvSpPr>
        <p:spPr>
          <a:xfrm>
            <a:off x="0" y="-7938"/>
            <a:ext cx="12192000" cy="990600"/>
          </a:xfrm>
          <a:solidFill>
            <a:srgbClr val="6C9638"/>
          </a:solidFill>
        </p:spPr>
        <p:txBody>
          <a:bodyPr>
            <a:normAutofit/>
          </a:bodyPr>
          <a:lstStyle/>
          <a:p>
            <a:r>
              <a:rPr lang="en-US" sz="3600" b="0"/>
              <a:t>About the Wildfire Safety Board</a:t>
            </a:r>
          </a:p>
        </p:txBody>
      </p:sp>
      <p:sp>
        <p:nvSpPr>
          <p:cNvPr id="3" name="Content Placeholder 2">
            <a:extLst>
              <a:ext uri="{FF2B5EF4-FFF2-40B4-BE49-F238E27FC236}">
                <a16:creationId xmlns:a16="http://schemas.microsoft.com/office/drawing/2014/main" id="{18B2BA5D-C1E7-5641-A54F-A25C6DE43F4F}"/>
              </a:ext>
            </a:extLst>
          </p:cNvPr>
          <p:cNvSpPr>
            <a:spLocks noGrp="1"/>
          </p:cNvSpPr>
          <p:nvPr>
            <p:ph idx="1"/>
          </p:nvPr>
        </p:nvSpPr>
        <p:spPr/>
        <p:txBody>
          <a:bodyPr>
            <a:normAutofit/>
          </a:bodyPr>
          <a:lstStyle/>
          <a:p>
            <a:pPr marL="0" indent="0">
              <a:lnSpc>
                <a:spcPct val="100000"/>
              </a:lnSpc>
              <a:spcBef>
                <a:spcPts val="300"/>
              </a:spcBef>
              <a:spcAft>
                <a:spcPts val="300"/>
              </a:spcAft>
              <a:buNone/>
            </a:pPr>
            <a:r>
              <a:rPr lang="en-US" sz="2000" b="1" dirty="0"/>
              <a:t>Members:</a:t>
            </a:r>
          </a:p>
          <a:p>
            <a:pPr lvl="1">
              <a:lnSpc>
                <a:spcPct val="100000"/>
              </a:lnSpc>
              <a:spcBef>
                <a:spcPts val="300"/>
              </a:spcBef>
              <a:spcAft>
                <a:spcPts val="300"/>
              </a:spcAft>
            </a:pPr>
            <a:r>
              <a:rPr lang="en-US" sz="2000" dirty="0"/>
              <a:t>Jessica Block, Chair</a:t>
            </a:r>
          </a:p>
          <a:p>
            <a:pPr lvl="1">
              <a:lnSpc>
                <a:spcPct val="100000"/>
              </a:lnSpc>
              <a:spcBef>
                <a:spcPts val="300"/>
              </a:spcBef>
              <a:spcAft>
                <a:spcPts val="300"/>
              </a:spcAft>
            </a:pPr>
            <a:r>
              <a:rPr lang="en-US" sz="2000" dirty="0"/>
              <a:t>Diane Fellman, Vice Chair</a:t>
            </a:r>
          </a:p>
          <a:p>
            <a:pPr lvl="1">
              <a:lnSpc>
                <a:spcPct val="100000"/>
              </a:lnSpc>
              <a:spcBef>
                <a:spcPts val="300"/>
              </a:spcBef>
              <a:spcAft>
                <a:spcPts val="300"/>
              </a:spcAft>
            </a:pPr>
            <a:r>
              <a:rPr lang="en-US" sz="2000" dirty="0"/>
              <a:t>Ralph M. Armstrong Jr., Board Member</a:t>
            </a:r>
          </a:p>
          <a:p>
            <a:pPr lvl="1">
              <a:lnSpc>
                <a:spcPct val="100000"/>
              </a:lnSpc>
              <a:spcBef>
                <a:spcPts val="300"/>
              </a:spcBef>
              <a:spcAft>
                <a:spcPts val="300"/>
              </a:spcAft>
            </a:pPr>
            <a:r>
              <a:rPr lang="en-US" sz="2000" dirty="0"/>
              <a:t>John Mader, Board Member</a:t>
            </a:r>
          </a:p>
          <a:p>
            <a:pPr lvl="1">
              <a:lnSpc>
                <a:spcPct val="100000"/>
              </a:lnSpc>
              <a:spcBef>
                <a:spcPts val="300"/>
              </a:spcBef>
              <a:spcAft>
                <a:spcPts val="300"/>
              </a:spcAft>
            </a:pPr>
            <a:r>
              <a:rPr lang="en-US" sz="2000" dirty="0"/>
              <a:t>Christopher Porter, Board Member</a:t>
            </a:r>
          </a:p>
          <a:p>
            <a:pPr lvl="1">
              <a:lnSpc>
                <a:spcPct val="100000"/>
              </a:lnSpc>
              <a:spcBef>
                <a:spcPts val="300"/>
              </a:spcBef>
              <a:spcAft>
                <a:spcPts val="300"/>
              </a:spcAft>
            </a:pPr>
            <a:r>
              <a:rPr lang="en-US" sz="2000" dirty="0"/>
              <a:t>Alexandra Syphard, Board Member</a:t>
            </a:r>
          </a:p>
          <a:p>
            <a:pPr marL="457200" lvl="1" indent="0">
              <a:lnSpc>
                <a:spcPct val="100000"/>
              </a:lnSpc>
              <a:spcBef>
                <a:spcPts val="300"/>
              </a:spcBef>
              <a:spcAft>
                <a:spcPts val="300"/>
              </a:spcAft>
              <a:buNone/>
            </a:pPr>
            <a:endParaRPr lang="en-US" sz="2000" dirty="0"/>
          </a:p>
          <a:p>
            <a:pPr marL="0" indent="0">
              <a:lnSpc>
                <a:spcPct val="100000"/>
              </a:lnSpc>
              <a:spcBef>
                <a:spcPts val="300"/>
              </a:spcBef>
              <a:spcAft>
                <a:spcPts val="300"/>
              </a:spcAft>
              <a:buNone/>
            </a:pPr>
            <a:r>
              <a:rPr lang="en-US" sz="2000" dirty="0"/>
              <a:t>More information about the Board and its Members can be found here: </a:t>
            </a:r>
            <a:r>
              <a:rPr lang="en-US" sz="2000" dirty="0">
                <a:hlinkClick r:id="rId2"/>
              </a:rPr>
              <a:t>https://www.energysafety.ca.gov/WSAB/</a:t>
            </a:r>
            <a:r>
              <a:rPr lang="en-US" sz="2000" dirty="0"/>
              <a:t>.</a:t>
            </a:r>
          </a:p>
          <a:p>
            <a:endParaRPr lang="en-US" sz="1600" dirty="0"/>
          </a:p>
          <a:p>
            <a:endParaRPr lang="en-US" sz="1600" dirty="0"/>
          </a:p>
        </p:txBody>
      </p:sp>
      <p:sp>
        <p:nvSpPr>
          <p:cNvPr id="4" name="Slide Number Placeholder 3">
            <a:extLst>
              <a:ext uri="{FF2B5EF4-FFF2-40B4-BE49-F238E27FC236}">
                <a16:creationId xmlns:a16="http://schemas.microsoft.com/office/drawing/2014/main" id="{15F8ABB3-E148-AE45-8A9F-281EC7FCD6BA}"/>
              </a:ext>
            </a:extLst>
          </p:cNvPr>
          <p:cNvSpPr>
            <a:spLocks noGrp="1"/>
          </p:cNvSpPr>
          <p:nvPr>
            <p:ph type="sldNum" sz="quarter" idx="12"/>
          </p:nvPr>
        </p:nvSpPr>
        <p:spPr/>
        <p:txBody>
          <a:bodyPr/>
          <a:lstStyle/>
          <a:p>
            <a:pPr>
              <a:defRPr/>
            </a:pPr>
            <a:fld id="{29D5AE12-B930-44C6-8543-993AE28FDEC0}" type="slidenum">
              <a:rPr lang="en-US" altLang="en-US" sz="1050" b="1" smtClean="0"/>
              <a:pPr>
                <a:defRPr/>
              </a:pPr>
              <a:t>3</a:t>
            </a:fld>
            <a:endParaRPr lang="en-US" altLang="en-US" sz="1050" b="1"/>
          </a:p>
        </p:txBody>
      </p:sp>
    </p:spTree>
    <p:extLst>
      <p:ext uri="{BB962C8B-B14F-4D97-AF65-F5344CB8AC3E}">
        <p14:creationId xmlns:p14="http://schemas.microsoft.com/office/powerpoint/2010/main" val="3863631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7400AF5-A3C4-42FB-B02F-12C6EC5D665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71D9F54-56DF-4A7E-94F1-00AE656330E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29029" y="-3224"/>
            <a:ext cx="12297229" cy="6901592"/>
          </a:xfrm>
          <a:prstGeom prst="rect">
            <a:avLst/>
          </a:prstGeom>
        </p:spPr>
      </p:pic>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endParaRPr lang="en-US" altLang="en-US" b="1" dirty="0">
              <a:solidFill>
                <a:schemeClr val="bg1"/>
              </a:solidFill>
            </a:endParaRPr>
          </a:p>
        </p:txBody>
      </p:sp>
      <p:sp>
        <p:nvSpPr>
          <p:cNvPr id="6" name="TextBox 5">
            <a:extLst>
              <a:ext uri="{FF2B5EF4-FFF2-40B4-BE49-F238E27FC236}">
                <a16:creationId xmlns:a16="http://schemas.microsoft.com/office/drawing/2014/main" id="{271B9D30-3DC6-2C42-AEC4-1FC5993C3A0C}"/>
              </a:ext>
            </a:extLst>
          </p:cNvPr>
          <p:cNvSpPr txBox="1"/>
          <p:nvPr/>
        </p:nvSpPr>
        <p:spPr>
          <a:xfrm>
            <a:off x="1905000" y="304800"/>
            <a:ext cx="9829800" cy="646331"/>
          </a:xfrm>
          <a:prstGeom prst="rect">
            <a:avLst/>
          </a:prstGeom>
          <a:noFill/>
        </p:spPr>
        <p:txBody>
          <a:bodyPr wrap="square" rtlCol="0">
            <a:spAutoFit/>
          </a:bodyPr>
          <a:lstStyle/>
          <a:p>
            <a:pPr algn="r"/>
            <a:r>
              <a:rPr lang="en-US" sz="3600" spc="100">
                <a:solidFill>
                  <a:schemeClr val="bg1"/>
                </a:solidFill>
              </a:rPr>
              <a:t>Pledge of Allegiance</a:t>
            </a:r>
          </a:p>
        </p:txBody>
      </p:sp>
    </p:spTree>
    <p:extLst>
      <p:ext uri="{BB962C8B-B14F-4D97-AF65-F5344CB8AC3E}">
        <p14:creationId xmlns:p14="http://schemas.microsoft.com/office/powerpoint/2010/main" val="181118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CA4B060-19CC-4475-904F-E03DAE435B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646699A-BA0E-4834-B399-ACF6E7E360C3}"/>
              </a:ext>
            </a:extLst>
          </p:cNvPr>
          <p:cNvSpPr txBox="1"/>
          <p:nvPr/>
        </p:nvSpPr>
        <p:spPr>
          <a:xfrm>
            <a:off x="176517" y="588611"/>
            <a:ext cx="3605474" cy="646331"/>
          </a:xfrm>
          <a:prstGeom prst="rect">
            <a:avLst/>
          </a:prstGeom>
          <a:noFill/>
        </p:spPr>
        <p:txBody>
          <a:bodyPr wrap="none" rtlCol="0">
            <a:spAutoFit/>
          </a:bodyPr>
          <a:lstStyle/>
          <a:p>
            <a:r>
              <a:rPr lang="en-US" sz="3600" dirty="0">
                <a:solidFill>
                  <a:schemeClr val="bg1"/>
                </a:solidFill>
              </a:rPr>
              <a:t>Safety Moment</a:t>
            </a:r>
          </a:p>
        </p:txBody>
      </p:sp>
    </p:spTree>
    <p:extLst>
      <p:ext uri="{BB962C8B-B14F-4D97-AF65-F5344CB8AC3E}">
        <p14:creationId xmlns:p14="http://schemas.microsoft.com/office/powerpoint/2010/main" val="3747617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26A14FE-CA13-486C-9B25-5E555E24597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DC2264A-7C45-45CC-918B-746B1D24A848}"/>
              </a:ext>
            </a:extLst>
          </p:cNvPr>
          <p:cNvSpPr>
            <a:spLocks noGrp="1"/>
          </p:cNvSpPr>
          <p:nvPr>
            <p:ph type="title"/>
          </p:nvPr>
        </p:nvSpPr>
        <p:spPr>
          <a:xfrm>
            <a:off x="0" y="0"/>
            <a:ext cx="12191999" cy="914400"/>
          </a:xfrm>
        </p:spPr>
        <p:txBody>
          <a:bodyPr>
            <a:normAutofit/>
          </a:bodyPr>
          <a:lstStyle/>
          <a:p>
            <a:r>
              <a:rPr lang="en-US" sz="4000" b="0"/>
              <a:t>Finding </a:t>
            </a:r>
            <a:r>
              <a:rPr lang="en-US" sz="3600" b="0"/>
              <a:t>Meeting</a:t>
            </a:r>
            <a:r>
              <a:rPr lang="en-US" sz="4000" b="0"/>
              <a:t> Materials</a:t>
            </a:r>
            <a:endParaRPr lang="en-US" sz="4000" b="0" cap="small">
              <a:solidFill>
                <a:srgbClr val="002060"/>
              </a:solidFill>
            </a:endParaRPr>
          </a:p>
        </p:txBody>
      </p:sp>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556180" y="1155556"/>
            <a:ext cx="10769982" cy="5319629"/>
          </a:xfrm>
        </p:spPr>
        <p:txBody>
          <a:bodyPr>
            <a:normAutofit/>
          </a:bodyPr>
          <a:lstStyle/>
          <a:p>
            <a:pPr marL="42863" indent="0">
              <a:lnSpc>
                <a:spcPct val="100000"/>
              </a:lnSpc>
              <a:spcBef>
                <a:spcPts val="300"/>
              </a:spcBef>
              <a:spcAft>
                <a:spcPts val="300"/>
              </a:spcAft>
              <a:buNone/>
            </a:pPr>
            <a:r>
              <a:rPr lang="en-US" b="1" dirty="0"/>
              <a:t>Meeting Materials Available: </a:t>
            </a:r>
          </a:p>
          <a:p>
            <a:pPr marL="42863" indent="0">
              <a:lnSpc>
                <a:spcPct val="100000"/>
              </a:lnSpc>
              <a:spcBef>
                <a:spcPts val="300"/>
              </a:spcBef>
              <a:spcAft>
                <a:spcPts val="300"/>
              </a:spcAft>
              <a:buNone/>
            </a:pPr>
            <a:r>
              <a:rPr lang="en-US" sz="2600" dirty="0">
                <a:hlinkClick r:id="rId3"/>
              </a:rPr>
              <a:t>www.energysafety.ca.gov/wsab</a:t>
            </a:r>
            <a:r>
              <a:rPr lang="en-US" sz="2600" dirty="0"/>
              <a:t> </a:t>
            </a:r>
          </a:p>
          <a:p>
            <a:pPr marL="42863" indent="0">
              <a:lnSpc>
                <a:spcPct val="100000"/>
              </a:lnSpc>
              <a:spcBef>
                <a:spcPts val="300"/>
              </a:spcBef>
              <a:spcAft>
                <a:spcPts val="300"/>
              </a:spcAft>
              <a:buNone/>
            </a:pPr>
            <a:endParaRPr lang="en-US" sz="1100" dirty="0"/>
          </a:p>
          <a:p>
            <a:pPr>
              <a:lnSpc>
                <a:spcPct val="100000"/>
              </a:lnSpc>
              <a:spcBef>
                <a:spcPts val="300"/>
              </a:spcBef>
              <a:spcAft>
                <a:spcPts val="300"/>
              </a:spcAft>
            </a:pPr>
            <a:r>
              <a:rPr lang="en-US" sz="2600" dirty="0"/>
              <a:t>Notice (Agenda) </a:t>
            </a:r>
          </a:p>
          <a:p>
            <a:pPr>
              <a:lnSpc>
                <a:spcPct val="100000"/>
              </a:lnSpc>
              <a:spcBef>
                <a:spcPts val="300"/>
              </a:spcBef>
              <a:spcAft>
                <a:spcPts val="300"/>
              </a:spcAft>
            </a:pPr>
            <a:r>
              <a:rPr lang="en-US" sz="2600" dirty="0"/>
              <a:t>Draft Recommendations</a:t>
            </a:r>
          </a:p>
          <a:p>
            <a:pPr>
              <a:lnSpc>
                <a:spcPct val="100000"/>
              </a:lnSpc>
              <a:spcBef>
                <a:spcPts val="300"/>
              </a:spcBef>
              <a:spcAft>
                <a:spcPts val="300"/>
              </a:spcAft>
            </a:pPr>
            <a:r>
              <a:rPr lang="en-US" sz="2600" dirty="0"/>
              <a:t>Revised Recommendations</a:t>
            </a:r>
          </a:p>
          <a:p>
            <a:pPr>
              <a:lnSpc>
                <a:spcPct val="100000"/>
              </a:lnSpc>
              <a:spcBef>
                <a:spcPts val="300"/>
              </a:spcBef>
              <a:spcAft>
                <a:spcPts val="300"/>
              </a:spcAft>
            </a:pPr>
            <a:r>
              <a:rPr lang="en-US" sz="2600" dirty="0"/>
              <a:t>Board Meeting Presentation</a:t>
            </a:r>
          </a:p>
          <a:p>
            <a:pPr marL="0" indent="0">
              <a:lnSpc>
                <a:spcPct val="100000"/>
              </a:lnSpc>
              <a:spcBef>
                <a:spcPts val="300"/>
              </a:spcBef>
              <a:spcAft>
                <a:spcPts val="300"/>
              </a:spcAft>
              <a:buNone/>
            </a:pPr>
            <a:endParaRPr lang="en-US" sz="1200" dirty="0"/>
          </a:p>
          <a:p>
            <a:pPr marL="0" indent="0">
              <a:lnSpc>
                <a:spcPct val="100000"/>
              </a:lnSpc>
              <a:spcBef>
                <a:spcPts val="300"/>
              </a:spcBef>
              <a:spcAft>
                <a:spcPts val="300"/>
              </a:spcAft>
              <a:buNone/>
            </a:pPr>
            <a:r>
              <a:rPr lang="en-US" b="1" dirty="0"/>
              <a:t>Public Comments Available: </a:t>
            </a:r>
          </a:p>
          <a:p>
            <a:pPr marL="0" indent="0">
              <a:lnSpc>
                <a:spcPct val="100000"/>
              </a:lnSpc>
              <a:spcBef>
                <a:spcPts val="300"/>
              </a:spcBef>
              <a:spcAft>
                <a:spcPts val="300"/>
              </a:spcAft>
              <a:buNone/>
            </a:pPr>
            <a:r>
              <a:rPr lang="en-US" sz="2200" dirty="0">
                <a:hlinkClick r:id="rId4"/>
              </a:rPr>
              <a:t>www.energysafety.ca.gov</a:t>
            </a:r>
            <a:r>
              <a:rPr lang="en-US" sz="2600" dirty="0">
                <a:hlinkClick r:id="rId5"/>
              </a:rPr>
              <a:t>/wsab</a:t>
            </a:r>
            <a:r>
              <a:rPr lang="en-US" sz="2600" dirty="0">
                <a:highlight>
                  <a:srgbClr val="FFFF00"/>
                </a:highlight>
                <a:hlinkClick r:id="rId5"/>
              </a:rPr>
              <a:t>/publiccomment</a:t>
            </a:r>
            <a:r>
              <a:rPr lang="en-US" sz="2600" dirty="0">
                <a:highlight>
                  <a:srgbClr val="FFFF00"/>
                </a:highlight>
              </a:rPr>
              <a:t> </a:t>
            </a:r>
          </a:p>
          <a:p>
            <a:pPr lvl="1"/>
            <a:endParaRPr lang="en-US" sz="1600" dirty="0"/>
          </a:p>
          <a:p>
            <a:endParaRPr lang="en-US" sz="1600" dirty="0"/>
          </a:p>
          <a:p>
            <a:endParaRPr lang="en-US" sz="1600" dirty="0"/>
          </a:p>
          <a:p>
            <a:endParaRPr lang="en-US" sz="1600" dirty="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z="1050" b="1" smtClean="0"/>
              <a:pPr>
                <a:defRPr/>
              </a:pPr>
              <a:t>6</a:t>
            </a:fld>
            <a:endParaRPr lang="en-US" altLang="en-US" sz="1050" b="1"/>
          </a:p>
        </p:txBody>
      </p:sp>
    </p:spTree>
    <p:extLst>
      <p:ext uri="{BB962C8B-B14F-4D97-AF65-F5344CB8AC3E}">
        <p14:creationId xmlns:p14="http://schemas.microsoft.com/office/powerpoint/2010/main" val="3065732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C759F5-0610-4F24-BE6D-4BE8ECDD6B06}"/>
              </a:ext>
            </a:extLst>
          </p:cNvPr>
          <p:cNvPicPr>
            <a:picLocks noChangeAspect="1"/>
          </p:cNvPicPr>
          <p:nvPr/>
        </p:nvPicPr>
        <p:blipFill rotWithShape="1">
          <a:blip r:embed="rId3"/>
          <a:srcRect b="1115"/>
          <a:stretch/>
        </p:blipFill>
        <p:spPr>
          <a:xfrm>
            <a:off x="7663543" y="982662"/>
            <a:ext cx="4528457" cy="5917542"/>
          </a:xfrm>
          <a:prstGeom prst="rect">
            <a:avLst/>
          </a:prstGeom>
        </p:spPr>
      </p:pic>
      <p:cxnSp>
        <p:nvCxnSpPr>
          <p:cNvPr id="8" name="Straight Connector 7">
            <a:extLst>
              <a:ext uri="{FF2B5EF4-FFF2-40B4-BE49-F238E27FC236}">
                <a16:creationId xmlns:a16="http://schemas.microsoft.com/office/drawing/2014/main" id="{BFD7FFE4-7ECF-469A-A619-A4AFB8930F2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FB7ECD2-4A8D-40A1-8014-BCF35224CE8C}"/>
              </a:ext>
            </a:extLst>
          </p:cNvPr>
          <p:cNvSpPr>
            <a:spLocks noGrp="1"/>
          </p:cNvSpPr>
          <p:nvPr>
            <p:ph type="title"/>
          </p:nvPr>
        </p:nvSpPr>
        <p:spPr/>
        <p:txBody>
          <a:bodyPr>
            <a:normAutofit/>
          </a:bodyPr>
          <a:lstStyle/>
          <a:p>
            <a:r>
              <a:rPr lang="en-US" sz="4000" b="0"/>
              <a:t>Agenda</a:t>
            </a:r>
            <a:endParaRPr lang="en-US" sz="4000" b="0" cap="small"/>
          </a:p>
        </p:txBody>
      </p:sp>
      <p:sp>
        <p:nvSpPr>
          <p:cNvPr id="3" name="Content Placeholder 2">
            <a:extLst>
              <a:ext uri="{FF2B5EF4-FFF2-40B4-BE49-F238E27FC236}">
                <a16:creationId xmlns:a16="http://schemas.microsoft.com/office/drawing/2014/main" id="{77AF06F7-B647-4804-A3EB-FD3A9167183C}"/>
              </a:ext>
            </a:extLst>
          </p:cNvPr>
          <p:cNvSpPr>
            <a:spLocks noGrp="1"/>
          </p:cNvSpPr>
          <p:nvPr>
            <p:ph idx="1"/>
          </p:nvPr>
        </p:nvSpPr>
        <p:spPr>
          <a:xfrm>
            <a:off x="838200" y="1253331"/>
            <a:ext cx="10515600" cy="4351338"/>
          </a:xfrm>
        </p:spPr>
        <p:txBody>
          <a:bodyPr>
            <a:noAutofit/>
          </a:bodyPr>
          <a:lstStyle/>
          <a:p>
            <a:pPr marL="0" indent="0">
              <a:lnSpc>
                <a:spcPct val="107000"/>
              </a:lnSpc>
              <a:spcBef>
                <a:spcPts val="1200"/>
              </a:spcBef>
              <a:spcAft>
                <a:spcPts val="600"/>
              </a:spcAft>
              <a:buFont typeface="Arial" panose="020B0604020202020204" pitchFamily="34" charset="0"/>
              <a:buNone/>
              <a:tabLst>
                <a:tab pos="520700" algn="l"/>
              </a:tabLst>
            </a:pPr>
            <a:r>
              <a:rPr lang="en-US" sz="2400" b="1" dirty="0">
                <a:solidFill>
                  <a:schemeClr val="tx1"/>
                </a:solidFill>
              </a:rPr>
              <a:t>1) Opening Public Comment </a:t>
            </a:r>
            <a:endParaRPr lang="en-US" sz="2400" b="1" i="1" dirty="0">
              <a:solidFill>
                <a:schemeClr val="tx1"/>
              </a:solidFill>
            </a:endParaRPr>
          </a:p>
          <a:p>
            <a:pPr marL="0" indent="0">
              <a:lnSpc>
                <a:spcPct val="107000"/>
              </a:lnSpc>
              <a:spcBef>
                <a:spcPts val="1200"/>
              </a:spcBef>
              <a:spcAft>
                <a:spcPts val="600"/>
              </a:spcAft>
              <a:buFont typeface="Arial" panose="020B0604020202020204" pitchFamily="34" charset="0"/>
              <a:buNone/>
              <a:tabLst>
                <a:tab pos="520700" algn="l"/>
              </a:tabLst>
            </a:pPr>
            <a:r>
              <a:rPr lang="en-US" sz="2400" b="1" dirty="0">
                <a:solidFill>
                  <a:schemeClr val="tx1"/>
                </a:solidFill>
              </a:rPr>
              <a:t>2) July 27, 2021 Meeting 	Minutes</a:t>
            </a:r>
          </a:p>
          <a:p>
            <a:pPr marL="0" indent="0">
              <a:lnSpc>
                <a:spcPct val="107000"/>
              </a:lnSpc>
              <a:spcBef>
                <a:spcPts val="1200"/>
              </a:spcBef>
              <a:spcAft>
                <a:spcPts val="600"/>
              </a:spcAft>
              <a:buNone/>
              <a:tabLst>
                <a:tab pos="520700" algn="l"/>
              </a:tabLst>
            </a:pPr>
            <a:r>
              <a:rPr lang="en-US" sz="2400" b="1" dirty="0">
                <a:solidFill>
                  <a:schemeClr val="tx1"/>
                </a:solidFill>
              </a:rPr>
              <a:t>3) Office of Energy Infrastructure Safety Presentation</a:t>
            </a:r>
          </a:p>
          <a:p>
            <a:pPr marL="0" indent="0">
              <a:lnSpc>
                <a:spcPct val="107000"/>
              </a:lnSpc>
              <a:spcBef>
                <a:spcPts val="1200"/>
              </a:spcBef>
              <a:spcAft>
                <a:spcPts val="600"/>
              </a:spcAft>
              <a:buNone/>
              <a:tabLst>
                <a:tab pos="520700" algn="l"/>
              </a:tabLst>
            </a:pPr>
            <a:r>
              <a:rPr kumimoji="0" lang="en-US" sz="2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4) </a:t>
            </a:r>
            <a:r>
              <a:rPr kumimoji="0" lang="en-US" sz="2400" b="1" i="0" u="none" strike="noStrike" kern="1200" cap="none" spc="0" normalizeH="0" baseline="0" noProof="0" dirty="0">
                <a:ln>
                  <a:noFill/>
                </a:ln>
                <a:solidFill>
                  <a:srgbClr val="3C5B63"/>
                </a:solidFill>
                <a:effectLst/>
                <a:uLnTx/>
                <a:uFillTx/>
                <a:latin typeface="Century Gothic" panose="020B0502020202020204" pitchFamily="34" charset="0"/>
                <a:ea typeface="+mn-ea"/>
                <a:cs typeface="+mn-cs"/>
              </a:rPr>
              <a:t>Irvine Ranch Conservancy Presentation</a:t>
            </a:r>
          </a:p>
          <a:p>
            <a:pPr marL="0" indent="0">
              <a:lnSpc>
                <a:spcPct val="107000"/>
              </a:lnSpc>
              <a:spcBef>
                <a:spcPts val="1200"/>
              </a:spcBef>
              <a:spcAft>
                <a:spcPts val="600"/>
              </a:spcAft>
              <a:buNone/>
              <a:tabLst>
                <a:tab pos="520700" algn="l"/>
              </a:tabLst>
            </a:pPr>
            <a:r>
              <a:rPr lang="en-US" sz="2400" b="1" dirty="0">
                <a:solidFill>
                  <a:schemeClr val="tx1"/>
                </a:solidFill>
                <a:effectLst/>
                <a:latin typeface="+mn-lt"/>
                <a:ea typeface="Arial" panose="020B0604020202020204" pitchFamily="34" charset="0"/>
                <a:cs typeface="Arial" panose="020B0604020202020204" pitchFamily="34" charset="0"/>
              </a:rPr>
              <a:t>5) </a:t>
            </a:r>
            <a:r>
              <a:rPr lang="en-US" sz="2400" b="1" dirty="0">
                <a:effectLst/>
                <a:latin typeface="+mn-lt"/>
                <a:ea typeface="Arial" panose="020B0604020202020204" pitchFamily="34" charset="0"/>
                <a:cs typeface="Arial" panose="020B0604020202020204" pitchFamily="34" charset="0"/>
              </a:rPr>
              <a:t>Publicly Owned Utilities Updates</a:t>
            </a:r>
            <a:endParaRPr lang="en-US" sz="2400" b="1" dirty="0">
              <a:solidFill>
                <a:schemeClr val="tx1"/>
              </a:solidFill>
              <a:latin typeface="+mn-lt"/>
            </a:endParaRPr>
          </a:p>
          <a:p>
            <a:pPr marL="0" indent="0">
              <a:lnSpc>
                <a:spcPct val="107000"/>
              </a:lnSpc>
              <a:spcBef>
                <a:spcPts val="1200"/>
              </a:spcBef>
              <a:spcAft>
                <a:spcPts val="600"/>
              </a:spcAft>
              <a:buNone/>
            </a:pPr>
            <a:r>
              <a:rPr lang="en-US" sz="2400" b="1" dirty="0">
                <a:solidFill>
                  <a:schemeClr val="tx1"/>
                </a:solidFill>
              </a:rPr>
              <a:t>6) Board Discussion</a:t>
            </a:r>
          </a:p>
          <a:p>
            <a:pPr marL="0" indent="0">
              <a:lnSpc>
                <a:spcPct val="107000"/>
              </a:lnSpc>
              <a:spcBef>
                <a:spcPts val="1200"/>
              </a:spcBef>
              <a:spcAft>
                <a:spcPts val="600"/>
              </a:spcAft>
              <a:buNone/>
            </a:pPr>
            <a:r>
              <a:rPr lang="en-US" sz="2400" b="1" dirty="0">
                <a:solidFill>
                  <a:schemeClr val="tx1"/>
                </a:solidFill>
              </a:rPr>
              <a:t>7) Adjourn Meeting</a:t>
            </a:r>
          </a:p>
          <a:p>
            <a:pPr marL="0" indent="0">
              <a:lnSpc>
                <a:spcPct val="107000"/>
              </a:lnSpc>
              <a:spcBef>
                <a:spcPts val="1200"/>
              </a:spcBef>
              <a:spcAft>
                <a:spcPts val="600"/>
              </a:spcAft>
              <a:buNone/>
            </a:pPr>
            <a:endParaRPr lang="en-US" sz="2400" b="1" dirty="0">
              <a:solidFill>
                <a:schemeClr val="tx1"/>
              </a:solidFill>
            </a:endParaRPr>
          </a:p>
          <a:p>
            <a:pPr marL="0" indent="0">
              <a:lnSpc>
                <a:spcPct val="114000"/>
              </a:lnSpc>
              <a:spcBef>
                <a:spcPts val="1200"/>
              </a:spcBef>
              <a:spcAft>
                <a:spcPts val="1200"/>
              </a:spcAft>
              <a:buNone/>
              <a:tabLst>
                <a:tab pos="520700" algn="l"/>
              </a:tabLst>
            </a:pPr>
            <a:endParaRPr kumimoji="0" lang="en-US" sz="1800" b="0" i="0" u="none" strike="noStrike" kern="1200" cap="none" spc="0" normalizeH="0" baseline="0" noProof="0" dirty="0">
              <a:ln>
                <a:noFill/>
              </a:ln>
              <a:solidFill>
                <a:srgbClr val="3C5B63"/>
              </a:solidFill>
              <a:effectLst/>
              <a:uLnTx/>
              <a:uFillTx/>
              <a:latin typeface="Century Gothic" panose="020B0502020202020204" pitchFamily="34" charset="0"/>
              <a:ea typeface="+mn-ea"/>
              <a:cs typeface="+mn-cs"/>
            </a:endParaRPr>
          </a:p>
        </p:txBody>
      </p:sp>
      <p:sp>
        <p:nvSpPr>
          <p:cNvPr id="4" name="Slide Number Placeholder 3">
            <a:extLst>
              <a:ext uri="{FF2B5EF4-FFF2-40B4-BE49-F238E27FC236}">
                <a16:creationId xmlns:a16="http://schemas.microsoft.com/office/drawing/2014/main" id="{813F647E-1665-4F4D-898E-ACBC63405A8B}"/>
              </a:ext>
            </a:extLst>
          </p:cNvPr>
          <p:cNvSpPr>
            <a:spLocks noGrp="1"/>
          </p:cNvSpPr>
          <p:nvPr>
            <p:ph type="sldNum" sz="quarter" idx="12"/>
          </p:nvPr>
        </p:nvSpPr>
        <p:spPr/>
        <p:txBody>
          <a:bodyPr/>
          <a:lstStyle/>
          <a:p>
            <a:pPr>
              <a:defRPr/>
            </a:pPr>
            <a:fld id="{29D5AE12-B930-44C6-8543-993AE28FDEC0}" type="slidenum">
              <a:rPr lang="en-US" altLang="en-US" sz="1050" b="1" smtClean="0"/>
              <a:pPr>
                <a:defRPr/>
              </a:pPr>
              <a:t>7</a:t>
            </a:fld>
            <a:endParaRPr lang="en-US" altLang="en-US" sz="1050" b="1"/>
          </a:p>
        </p:txBody>
      </p:sp>
    </p:spTree>
    <p:extLst>
      <p:ext uri="{BB962C8B-B14F-4D97-AF65-F5344CB8AC3E}">
        <p14:creationId xmlns:p14="http://schemas.microsoft.com/office/powerpoint/2010/main" val="2829625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31E60E1-A04F-48E3-8AD1-8F28DB7EAB3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z="1050" b="1"/>
              <a:pPr>
                <a:defRPr/>
              </a:pPr>
              <a:t>8</a:t>
            </a:fld>
            <a:endParaRPr lang="en-US" altLang="en-US" sz="1050" b="1"/>
          </a:p>
        </p:txBody>
      </p:sp>
      <p:sp>
        <p:nvSpPr>
          <p:cNvPr id="7" name="Content Placeholder 2">
            <a:extLst>
              <a:ext uri="{FF2B5EF4-FFF2-40B4-BE49-F238E27FC236}">
                <a16:creationId xmlns:a16="http://schemas.microsoft.com/office/drawing/2014/main" id="{53AC803D-F12F-443B-9920-BF462EFE5B3E}"/>
              </a:ext>
            </a:extLst>
          </p:cNvPr>
          <p:cNvSpPr txBox="1">
            <a:spLocks/>
          </p:cNvSpPr>
          <p:nvPr/>
        </p:nvSpPr>
        <p:spPr>
          <a:xfrm>
            <a:off x="914400" y="1350510"/>
            <a:ext cx="10363200" cy="4632325"/>
          </a:xfrm>
          <a:prstGeom prst="rect">
            <a:avLst/>
          </a:prstGeom>
          <a:ln w="12700">
            <a:solidFill>
              <a:srgbClr val="3C5B63"/>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en-US" sz="2400" b="1" dirty="0"/>
              <a:t>Participation Options: </a:t>
            </a:r>
          </a:p>
          <a:p>
            <a:pPr marL="0" indent="0">
              <a:lnSpc>
                <a:spcPct val="100000"/>
              </a:lnSpc>
              <a:spcBef>
                <a:spcPts val="600"/>
              </a:spcBef>
              <a:spcAft>
                <a:spcPts val="600"/>
              </a:spcAft>
              <a:buNone/>
            </a:pPr>
            <a:r>
              <a:rPr lang="en-US" sz="2400" i="1" dirty="0"/>
              <a:t>Please begin your comment by stating your name and organization (if applicable).</a:t>
            </a:r>
          </a:p>
          <a:p>
            <a:pPr>
              <a:lnSpc>
                <a:spcPct val="100000"/>
              </a:lnSpc>
              <a:spcBef>
                <a:spcPts val="600"/>
              </a:spcBef>
              <a:spcAft>
                <a:spcPts val="600"/>
              </a:spcAft>
            </a:pPr>
            <a:r>
              <a:rPr lang="en-US" sz="2400" b="1" dirty="0"/>
              <a:t>Phone: </a:t>
            </a:r>
            <a:r>
              <a:rPr lang="en-US" sz="2400" dirty="0"/>
              <a:t>Number: 1-866-390-1828, passcode: </a:t>
            </a:r>
            <a:r>
              <a:rPr lang="en-US" sz="2400" i="1" dirty="0"/>
              <a:t>787909</a:t>
            </a:r>
            <a:endParaRPr lang="en-US" sz="2400" b="1" dirty="0"/>
          </a:p>
          <a:p>
            <a:pPr lvl="1">
              <a:lnSpc>
                <a:spcPct val="100000"/>
              </a:lnSpc>
              <a:spcBef>
                <a:spcPts val="600"/>
              </a:spcBef>
              <a:spcAft>
                <a:spcPts val="600"/>
              </a:spcAft>
            </a:pPr>
            <a:r>
              <a:rPr lang="en-US" sz="1800" dirty="0"/>
              <a:t>Dial # 2 (pound sign two) to be placed in a queue by the operator. </a:t>
            </a:r>
            <a:endParaRPr lang="en-US" b="1" dirty="0"/>
          </a:p>
          <a:p>
            <a:pPr>
              <a:lnSpc>
                <a:spcPct val="100000"/>
              </a:lnSpc>
              <a:spcBef>
                <a:spcPts val="600"/>
              </a:spcBef>
              <a:spcAft>
                <a:spcPts val="600"/>
              </a:spcAft>
            </a:pPr>
            <a:r>
              <a:rPr lang="en-US" sz="2400" b="1" dirty="0"/>
              <a:t>Email:</a:t>
            </a:r>
            <a:r>
              <a:rPr lang="en-US" sz="2400" dirty="0"/>
              <a:t> Written comments may be sent email to </a:t>
            </a:r>
            <a:r>
              <a:rPr lang="en-US" sz="2400" dirty="0">
                <a:hlinkClick r:id="rId3"/>
              </a:rPr>
              <a:t>WSAB@energysafety.ca.gov</a:t>
            </a:r>
            <a:r>
              <a:rPr lang="en-US" sz="2400" dirty="0"/>
              <a:t>. Staff will read these comments out loud during the meeting if 3 minutes or less. </a:t>
            </a:r>
          </a:p>
          <a:p>
            <a:pPr>
              <a:spcBef>
                <a:spcPts val="600"/>
              </a:spcBef>
              <a:spcAft>
                <a:spcPts val="600"/>
              </a:spcAft>
            </a:pPr>
            <a:r>
              <a:rPr lang="en-US" sz="2400" b="1" dirty="0"/>
              <a:t>Tech Issues:  </a:t>
            </a:r>
            <a:r>
              <a:rPr lang="en-US" sz="2400" dirty="0"/>
              <a:t>If there are technical issues, support staff is available to help.  Please e-mail </a:t>
            </a:r>
            <a:r>
              <a:rPr lang="en-US" sz="2400" dirty="0">
                <a:hlinkClick r:id="rId3"/>
              </a:rPr>
              <a:t>WSAB@energysafety.ca.gov</a:t>
            </a:r>
            <a:r>
              <a:rPr lang="en-US" sz="2400" dirty="0"/>
              <a:t> or call Tim Tutt at 916 203-2075</a:t>
            </a:r>
          </a:p>
        </p:txBody>
      </p:sp>
      <p:sp>
        <p:nvSpPr>
          <p:cNvPr id="5" name="Title 4">
            <a:extLst>
              <a:ext uri="{FF2B5EF4-FFF2-40B4-BE49-F238E27FC236}">
                <a16:creationId xmlns:a16="http://schemas.microsoft.com/office/drawing/2014/main" id="{63E2BE28-4659-1C44-BACF-72E59B89441D}"/>
              </a:ext>
            </a:extLst>
          </p:cNvPr>
          <p:cNvSpPr>
            <a:spLocks noGrp="1"/>
          </p:cNvSpPr>
          <p:nvPr>
            <p:ph type="title"/>
          </p:nvPr>
        </p:nvSpPr>
        <p:spPr/>
        <p:txBody>
          <a:bodyPr>
            <a:normAutofit/>
          </a:bodyPr>
          <a:lstStyle/>
          <a:p>
            <a:r>
              <a:rPr lang="en-US" sz="3600" dirty="0"/>
              <a:t>1)	Opening Public Comment</a:t>
            </a:r>
          </a:p>
        </p:txBody>
      </p:sp>
    </p:spTree>
    <p:extLst>
      <p:ext uri="{BB962C8B-B14F-4D97-AF65-F5344CB8AC3E}">
        <p14:creationId xmlns:p14="http://schemas.microsoft.com/office/powerpoint/2010/main" val="344297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A654B27-75D9-4D6C-BABC-AA4C25D9C8F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2438400" y="838200"/>
            <a:ext cx="7239000" cy="5518150"/>
          </a:xfrm>
        </p:spPr>
        <p:txBody>
          <a:bodyPr/>
          <a:lstStyle/>
          <a:p>
            <a:pPr marL="42863" indent="0">
              <a:buNone/>
            </a:pPr>
            <a:endParaRPr lang="en-US" sz="1500"/>
          </a:p>
          <a:p>
            <a:pPr marL="42863" indent="0">
              <a:buNone/>
            </a:pPr>
            <a:endParaRPr lang="en-US" sz="1500"/>
          </a:p>
          <a:p>
            <a:pPr lvl="1"/>
            <a:endParaRPr lang="en-US" sz="1200"/>
          </a:p>
          <a:p>
            <a:pPr lvl="1"/>
            <a:endParaRPr lang="en-US" sz="1500"/>
          </a:p>
          <a:p>
            <a:endParaRPr lang="en-US" sz="1800"/>
          </a:p>
          <a:p>
            <a:endParaRPr lang="en-US" sz="1800"/>
          </a:p>
          <a:p>
            <a:endParaRPr lang="en-US" sz="180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a:xfrm>
            <a:off x="2114550" y="6356350"/>
            <a:ext cx="2743200" cy="365125"/>
          </a:xfrm>
        </p:spPr>
        <p:txBody>
          <a:bodyPr/>
          <a:lstStyle/>
          <a:p>
            <a:pPr>
              <a:defRPr/>
            </a:pPr>
            <a:fld id="{29D5AE12-B930-44C6-8543-993AE28FDEC0}" type="slidenum">
              <a:rPr lang="en-US" altLang="en-US" sz="1050" b="1" smtClean="0"/>
              <a:pPr>
                <a:defRPr/>
              </a:pPr>
              <a:t>9</a:t>
            </a:fld>
            <a:endParaRPr lang="en-US" altLang="en-US" sz="1050" b="1"/>
          </a:p>
        </p:txBody>
      </p:sp>
      <p:sp>
        <p:nvSpPr>
          <p:cNvPr id="8" name="Content Placeholder 2">
            <a:extLst>
              <a:ext uri="{FF2B5EF4-FFF2-40B4-BE49-F238E27FC236}">
                <a16:creationId xmlns:a16="http://schemas.microsoft.com/office/drawing/2014/main" id="{2A4DDF36-F706-46F4-AAA9-CA19CE17B1F8}"/>
              </a:ext>
            </a:extLst>
          </p:cNvPr>
          <p:cNvSpPr txBox="1">
            <a:spLocks/>
          </p:cNvSpPr>
          <p:nvPr/>
        </p:nvSpPr>
        <p:spPr bwMode="auto">
          <a:xfrm>
            <a:off x="-420254" y="1973262"/>
            <a:ext cx="6115050" cy="3456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50"/>
              </a:spcBef>
              <a:spcAft>
                <a:spcPts val="450"/>
              </a:spcAft>
              <a:buNone/>
            </a:pPr>
            <a:endParaRPr lang="en-US" sz="3600" dirty="0">
              <a:latin typeface="Century Gothic" panose="020B0502020202020204" pitchFamily="34" charset="0"/>
            </a:endParaRPr>
          </a:p>
          <a:p>
            <a:pPr marL="0" indent="0" algn="ctr">
              <a:spcBef>
                <a:spcPts val="450"/>
              </a:spcBef>
              <a:spcAft>
                <a:spcPts val="450"/>
              </a:spcAft>
              <a:buNone/>
            </a:pPr>
            <a:r>
              <a:rPr lang="en-US" sz="3600" dirty="0">
                <a:latin typeface="Century Gothic" panose="020B0502020202020204" pitchFamily="34" charset="0"/>
              </a:rPr>
              <a:t>Discussion</a:t>
            </a:r>
          </a:p>
          <a:p>
            <a:pPr marL="0" indent="0" algn="ctr">
              <a:spcBef>
                <a:spcPts val="450"/>
              </a:spcBef>
              <a:spcAft>
                <a:spcPts val="450"/>
              </a:spcAft>
              <a:buNone/>
            </a:pPr>
            <a:r>
              <a:rPr lang="en-US" sz="3600" dirty="0">
                <a:latin typeface="Century Gothic" panose="020B0502020202020204" pitchFamily="34" charset="0"/>
              </a:rPr>
              <a:t>&amp;</a:t>
            </a:r>
          </a:p>
          <a:p>
            <a:pPr marL="0" indent="0" algn="ctr">
              <a:spcBef>
                <a:spcPts val="450"/>
              </a:spcBef>
              <a:spcAft>
                <a:spcPts val="450"/>
              </a:spcAft>
              <a:buNone/>
            </a:pPr>
            <a:r>
              <a:rPr lang="en-US" sz="3600" dirty="0">
                <a:latin typeface="Century Gothic" panose="020B0502020202020204" pitchFamily="34" charset="0"/>
              </a:rPr>
              <a:t>Vote </a:t>
            </a:r>
          </a:p>
          <a:p>
            <a:pPr lvl="1"/>
            <a:endParaRPr lang="en-US" sz="3600" dirty="0">
              <a:latin typeface="Century Gothic" panose="020B0502020202020204" pitchFamily="34" charset="0"/>
            </a:endParaRPr>
          </a:p>
          <a:p>
            <a:pPr lvl="1"/>
            <a:endParaRPr lang="en-US" sz="3600" dirty="0">
              <a:latin typeface="Century Gothic" panose="020B0502020202020204" pitchFamily="34" charset="0"/>
            </a:endParaRPr>
          </a:p>
          <a:p>
            <a:endParaRPr lang="en-US" sz="3600" dirty="0">
              <a:latin typeface="Century Gothic" panose="020B0502020202020204" pitchFamily="34" charset="0"/>
            </a:endParaRPr>
          </a:p>
          <a:p>
            <a:endParaRPr lang="en-US" sz="3600" dirty="0">
              <a:latin typeface="Century Gothic" panose="020B0502020202020204" pitchFamily="34" charset="0"/>
            </a:endParaRPr>
          </a:p>
          <a:p>
            <a:endParaRPr lang="en-US" sz="1800" dirty="0">
              <a:latin typeface="Century Gothic" panose="020B0502020202020204" pitchFamily="34" charset="0"/>
            </a:endParaRPr>
          </a:p>
        </p:txBody>
      </p:sp>
      <p:sp>
        <p:nvSpPr>
          <p:cNvPr id="6" name="Title 5">
            <a:extLst>
              <a:ext uri="{FF2B5EF4-FFF2-40B4-BE49-F238E27FC236}">
                <a16:creationId xmlns:a16="http://schemas.microsoft.com/office/drawing/2014/main" id="{004C06EA-12A0-9943-AC93-0DBDAE5287F8}"/>
              </a:ext>
            </a:extLst>
          </p:cNvPr>
          <p:cNvSpPr>
            <a:spLocks noGrp="1"/>
          </p:cNvSpPr>
          <p:nvPr>
            <p:ph type="title"/>
          </p:nvPr>
        </p:nvSpPr>
        <p:spPr/>
        <p:txBody>
          <a:bodyPr>
            <a:normAutofit/>
          </a:bodyPr>
          <a:lstStyle/>
          <a:p>
            <a:r>
              <a:rPr lang="en-US" sz="3600" dirty="0"/>
              <a:t>2) 	Vote on Minutes from July 27, 2021 Meeting</a:t>
            </a:r>
          </a:p>
        </p:txBody>
      </p:sp>
      <p:pic>
        <p:nvPicPr>
          <p:cNvPr id="9" name="Picture 8" descr="Writing an appointment on a paper agenda">
            <a:extLst>
              <a:ext uri="{FF2B5EF4-FFF2-40B4-BE49-F238E27FC236}">
                <a16:creationId xmlns:a16="http://schemas.microsoft.com/office/drawing/2014/main" id="{E7521703-46A6-4B3D-A8A1-FD018986CE2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043055" y="982662"/>
            <a:ext cx="7148945" cy="5875338"/>
          </a:xfrm>
          <a:prstGeom prst="rect">
            <a:avLst/>
          </a:prstGeom>
        </p:spPr>
      </p:pic>
    </p:spTree>
    <p:extLst>
      <p:ext uri="{BB962C8B-B14F-4D97-AF65-F5344CB8AC3E}">
        <p14:creationId xmlns:p14="http://schemas.microsoft.com/office/powerpoint/2010/main" val="3287550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DC8EBB9-A31A-4419-BD8B-0F7298D7BFE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a:xfrm>
            <a:off x="6410779" y="6341109"/>
            <a:ext cx="5318756" cy="365125"/>
          </a:xfrm>
        </p:spPr>
        <p:txBody>
          <a:bodyPr/>
          <a:lstStyle/>
          <a:p>
            <a:pPr>
              <a:defRPr/>
            </a:pPr>
            <a:fld id="{29D5AE12-B930-44C6-8543-993AE28FDEC0}" type="slidenum">
              <a:rPr lang="en-US" altLang="en-US" sz="1050" b="1" smtClean="0"/>
              <a:pPr>
                <a:defRPr/>
              </a:pPr>
              <a:t>10</a:t>
            </a:fld>
            <a:endParaRPr lang="en-US" altLang="en-US" sz="1050" b="1"/>
          </a:p>
        </p:txBody>
      </p:sp>
      <p:pic>
        <p:nvPicPr>
          <p:cNvPr id="9" name="Picture 8">
            <a:extLst>
              <a:ext uri="{FF2B5EF4-FFF2-40B4-BE49-F238E27FC236}">
                <a16:creationId xmlns:a16="http://schemas.microsoft.com/office/drawing/2014/main" id="{F8218F2F-5D4F-4E8A-A70F-C4258F1565E6}"/>
              </a:ext>
            </a:extLst>
          </p:cNvPr>
          <p:cNvPicPr>
            <a:picLocks noChangeAspect="1"/>
          </p:cNvPicPr>
          <p:nvPr/>
        </p:nvPicPr>
        <p:blipFill rotWithShape="1">
          <a:blip r:embed="rId3"/>
          <a:srcRect b="1115"/>
          <a:stretch/>
        </p:blipFill>
        <p:spPr>
          <a:xfrm>
            <a:off x="7006750" y="88242"/>
            <a:ext cx="5185250" cy="6811962"/>
          </a:xfrm>
          <a:prstGeom prst="rect">
            <a:avLst/>
          </a:prstGeom>
        </p:spPr>
      </p:pic>
      <p:sp>
        <p:nvSpPr>
          <p:cNvPr id="6" name="Title 5">
            <a:extLst>
              <a:ext uri="{FF2B5EF4-FFF2-40B4-BE49-F238E27FC236}">
                <a16:creationId xmlns:a16="http://schemas.microsoft.com/office/drawing/2014/main" id="{004C06EA-12A0-9943-AC93-0DBDAE5287F8}"/>
              </a:ext>
            </a:extLst>
          </p:cNvPr>
          <p:cNvSpPr>
            <a:spLocks noGrp="1"/>
          </p:cNvSpPr>
          <p:nvPr>
            <p:ph type="title"/>
          </p:nvPr>
        </p:nvSpPr>
        <p:spPr>
          <a:xfrm>
            <a:off x="0" y="-5398"/>
            <a:ext cx="8244114" cy="1491298"/>
          </a:xfrm>
        </p:spPr>
        <p:txBody>
          <a:bodyPr>
            <a:noAutofit/>
          </a:bodyPr>
          <a:lstStyle/>
          <a:p>
            <a:r>
              <a:rPr lang="en-US" sz="3600" dirty="0"/>
              <a:t>3) 	Office of Energy Infrastructure Safety Presentation</a:t>
            </a:r>
          </a:p>
        </p:txBody>
      </p:sp>
      <p:sp>
        <p:nvSpPr>
          <p:cNvPr id="10" name="TextBox 9">
            <a:extLst>
              <a:ext uri="{FF2B5EF4-FFF2-40B4-BE49-F238E27FC236}">
                <a16:creationId xmlns:a16="http://schemas.microsoft.com/office/drawing/2014/main" id="{794E549C-1BD4-4345-B8A8-FBC8E11D490C}"/>
              </a:ext>
            </a:extLst>
          </p:cNvPr>
          <p:cNvSpPr txBox="1"/>
          <p:nvPr/>
        </p:nvSpPr>
        <p:spPr>
          <a:xfrm>
            <a:off x="0" y="2527719"/>
            <a:ext cx="7116314" cy="2494401"/>
          </a:xfrm>
          <a:prstGeom prst="rect">
            <a:avLst/>
          </a:prstGeom>
          <a:noFill/>
        </p:spPr>
        <p:txBody>
          <a:bodyPr wrap="square">
            <a:spAutoFit/>
          </a:bodyPr>
          <a:lstStyle/>
          <a:p>
            <a:pPr algn="ctr">
              <a:lnSpc>
                <a:spcPct val="150000"/>
              </a:lnSpc>
              <a:spcBef>
                <a:spcPts val="400"/>
              </a:spcBef>
              <a:spcAft>
                <a:spcPts val="400"/>
              </a:spcAft>
            </a:pPr>
            <a:r>
              <a:rPr lang="en-US" sz="3200" dirty="0">
                <a:solidFill>
                  <a:schemeClr val="tx1"/>
                </a:solidFill>
              </a:rPr>
              <a:t>Melissa </a:t>
            </a:r>
            <a:r>
              <a:rPr lang="en-US" sz="3200" dirty="0" err="1">
                <a:solidFill>
                  <a:schemeClr val="tx1"/>
                </a:solidFill>
              </a:rPr>
              <a:t>Semcer</a:t>
            </a:r>
            <a:endParaRPr lang="en-US" sz="3200" dirty="0">
              <a:solidFill>
                <a:schemeClr val="tx1"/>
              </a:solidFill>
            </a:endParaRPr>
          </a:p>
          <a:p>
            <a:pPr algn="ctr">
              <a:lnSpc>
                <a:spcPct val="125000"/>
              </a:lnSpc>
              <a:spcBef>
                <a:spcPts val="400"/>
              </a:spcBef>
              <a:spcAft>
                <a:spcPts val="400"/>
              </a:spcAft>
            </a:pPr>
            <a:r>
              <a:rPr lang="en-US" sz="2800" i="1" dirty="0"/>
              <a:t>Deputy Director</a:t>
            </a:r>
            <a:br>
              <a:rPr lang="en-US" sz="2800" i="1" dirty="0">
                <a:solidFill>
                  <a:schemeClr val="tx1"/>
                </a:solidFill>
              </a:rPr>
            </a:br>
            <a:r>
              <a:rPr lang="en-US" sz="2800" i="1" dirty="0">
                <a:solidFill>
                  <a:schemeClr val="tx1"/>
                </a:solidFill>
              </a:rPr>
              <a:t>Office of Energy Infrastructure Safety</a:t>
            </a:r>
            <a:br>
              <a:rPr lang="en-US" sz="2800" i="1" dirty="0"/>
            </a:br>
            <a:r>
              <a:rPr lang="en-US" sz="2800" dirty="0">
                <a:solidFill>
                  <a:schemeClr val="tx1"/>
                </a:solidFill>
              </a:rPr>
              <a:t>Natural Resources Agency</a:t>
            </a:r>
          </a:p>
        </p:txBody>
      </p:sp>
    </p:spTree>
    <p:extLst>
      <p:ext uri="{BB962C8B-B14F-4D97-AF65-F5344CB8AC3E}">
        <p14:creationId xmlns:p14="http://schemas.microsoft.com/office/powerpoint/2010/main" val="715971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DC8EBB9-A31A-4419-BD8B-0F7298D7BFE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a:xfrm>
            <a:off x="6410779" y="6341109"/>
            <a:ext cx="5318756" cy="365125"/>
          </a:xfrm>
        </p:spPr>
        <p:txBody>
          <a:bodyPr/>
          <a:lstStyle/>
          <a:p>
            <a:pPr>
              <a:defRPr/>
            </a:pPr>
            <a:fld id="{29D5AE12-B930-44C6-8543-993AE28FDEC0}" type="slidenum">
              <a:rPr lang="en-US" altLang="en-US" sz="1050" b="1" smtClean="0"/>
              <a:pPr>
                <a:defRPr/>
              </a:pPr>
              <a:t>11</a:t>
            </a:fld>
            <a:endParaRPr lang="en-US" altLang="en-US" sz="1050" b="1"/>
          </a:p>
        </p:txBody>
      </p:sp>
      <p:pic>
        <p:nvPicPr>
          <p:cNvPr id="9" name="Picture 8">
            <a:extLst>
              <a:ext uri="{FF2B5EF4-FFF2-40B4-BE49-F238E27FC236}">
                <a16:creationId xmlns:a16="http://schemas.microsoft.com/office/drawing/2014/main" id="{F8218F2F-5D4F-4E8A-A70F-C4258F1565E6}"/>
              </a:ext>
            </a:extLst>
          </p:cNvPr>
          <p:cNvPicPr>
            <a:picLocks noChangeAspect="1"/>
          </p:cNvPicPr>
          <p:nvPr/>
        </p:nvPicPr>
        <p:blipFill rotWithShape="1">
          <a:blip r:embed="rId3"/>
          <a:srcRect b="1115"/>
          <a:stretch/>
        </p:blipFill>
        <p:spPr>
          <a:xfrm>
            <a:off x="7006750" y="46038"/>
            <a:ext cx="5185250" cy="6811962"/>
          </a:xfrm>
          <a:prstGeom prst="rect">
            <a:avLst/>
          </a:prstGeom>
        </p:spPr>
      </p:pic>
      <p:sp>
        <p:nvSpPr>
          <p:cNvPr id="6" name="Title 5">
            <a:extLst>
              <a:ext uri="{FF2B5EF4-FFF2-40B4-BE49-F238E27FC236}">
                <a16:creationId xmlns:a16="http://schemas.microsoft.com/office/drawing/2014/main" id="{004C06EA-12A0-9943-AC93-0DBDAE5287F8}"/>
              </a:ext>
            </a:extLst>
          </p:cNvPr>
          <p:cNvSpPr>
            <a:spLocks noGrp="1"/>
          </p:cNvSpPr>
          <p:nvPr>
            <p:ph type="title"/>
          </p:nvPr>
        </p:nvSpPr>
        <p:spPr>
          <a:xfrm>
            <a:off x="0" y="-5398"/>
            <a:ext cx="7116314" cy="1491298"/>
          </a:xfrm>
        </p:spPr>
        <p:txBody>
          <a:bodyPr>
            <a:normAutofit/>
          </a:bodyPr>
          <a:lstStyle/>
          <a:p>
            <a:r>
              <a:rPr lang="en-US" sz="3600" dirty="0"/>
              <a:t>4)	Irvine Ranch Conservancy Presentation</a:t>
            </a:r>
          </a:p>
        </p:txBody>
      </p:sp>
      <p:sp>
        <p:nvSpPr>
          <p:cNvPr id="10" name="TextBox 9">
            <a:extLst>
              <a:ext uri="{FF2B5EF4-FFF2-40B4-BE49-F238E27FC236}">
                <a16:creationId xmlns:a16="http://schemas.microsoft.com/office/drawing/2014/main" id="{794E549C-1BD4-4345-B8A8-FBC8E11D490C}"/>
              </a:ext>
            </a:extLst>
          </p:cNvPr>
          <p:cNvSpPr txBox="1"/>
          <p:nvPr/>
        </p:nvSpPr>
        <p:spPr>
          <a:xfrm>
            <a:off x="0" y="2527719"/>
            <a:ext cx="7116314" cy="1955792"/>
          </a:xfrm>
          <a:prstGeom prst="rect">
            <a:avLst/>
          </a:prstGeom>
          <a:noFill/>
        </p:spPr>
        <p:txBody>
          <a:bodyPr wrap="square">
            <a:spAutoFit/>
          </a:bodyPr>
          <a:lstStyle/>
          <a:p>
            <a:pPr algn="ctr">
              <a:lnSpc>
                <a:spcPct val="150000"/>
              </a:lnSpc>
              <a:spcBef>
                <a:spcPts val="400"/>
              </a:spcBef>
              <a:spcAft>
                <a:spcPts val="400"/>
              </a:spcAft>
            </a:pPr>
            <a:r>
              <a:rPr lang="en-US" sz="3200" dirty="0">
                <a:solidFill>
                  <a:schemeClr val="tx1"/>
                </a:solidFill>
              </a:rPr>
              <a:t>Michael O’Con</a:t>
            </a:r>
            <a:r>
              <a:rPr lang="en-US" sz="3200" dirty="0"/>
              <a:t>nell</a:t>
            </a:r>
            <a:endParaRPr lang="en-US" sz="3200" dirty="0">
              <a:solidFill>
                <a:schemeClr val="tx1"/>
              </a:solidFill>
            </a:endParaRPr>
          </a:p>
          <a:p>
            <a:pPr algn="ctr">
              <a:lnSpc>
                <a:spcPct val="125000"/>
              </a:lnSpc>
              <a:spcBef>
                <a:spcPts val="400"/>
              </a:spcBef>
              <a:spcAft>
                <a:spcPts val="400"/>
              </a:spcAft>
            </a:pPr>
            <a:r>
              <a:rPr lang="en-US" sz="2800" i="1" dirty="0"/>
              <a:t>President and CEO</a:t>
            </a:r>
            <a:br>
              <a:rPr lang="en-US" sz="2800" i="1" dirty="0">
                <a:solidFill>
                  <a:schemeClr val="tx1"/>
                </a:solidFill>
              </a:rPr>
            </a:br>
            <a:r>
              <a:rPr lang="en-US" sz="2800" i="1" dirty="0">
                <a:solidFill>
                  <a:schemeClr val="tx1"/>
                </a:solidFill>
              </a:rPr>
              <a:t>Irvine Ranch Conservancy</a:t>
            </a:r>
            <a:endParaRPr lang="en-US" sz="2800" dirty="0">
              <a:solidFill>
                <a:schemeClr val="tx1"/>
              </a:solidFill>
            </a:endParaRPr>
          </a:p>
        </p:txBody>
      </p:sp>
    </p:spTree>
    <p:extLst>
      <p:ext uri="{BB962C8B-B14F-4D97-AF65-F5344CB8AC3E}">
        <p14:creationId xmlns:p14="http://schemas.microsoft.com/office/powerpoint/2010/main" val="2581606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1" descr="A picture containing outdoor, sky, grass, nature&#10;&#10;Description automatically generated"/>
          <p:cNvPicPr preferRelativeResize="0"/>
          <p:nvPr/>
        </p:nvPicPr>
        <p:blipFill rotWithShape="1">
          <a:blip r:embed="rId3">
            <a:alphaModFix/>
          </a:blip>
          <a:srcRect b="30527"/>
          <a:stretch/>
        </p:blipFill>
        <p:spPr>
          <a:xfrm>
            <a:off x="0" y="0"/>
            <a:ext cx="12192000" cy="4764500"/>
          </a:xfrm>
          <a:prstGeom prst="rect">
            <a:avLst/>
          </a:prstGeom>
          <a:noFill/>
          <a:ln>
            <a:noFill/>
          </a:ln>
        </p:spPr>
      </p:pic>
      <p:sp>
        <p:nvSpPr>
          <p:cNvPr id="112" name="Google Shape;112;p1"/>
          <p:cNvSpPr txBox="1">
            <a:spLocks noGrp="1"/>
          </p:cNvSpPr>
          <p:nvPr>
            <p:ph type="ctrTitle"/>
          </p:nvPr>
        </p:nvSpPr>
        <p:spPr>
          <a:xfrm>
            <a:off x="616632" y="4857337"/>
            <a:ext cx="10958732" cy="117472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5400"/>
              <a:buFont typeface="Lustria"/>
              <a:buNone/>
            </a:pPr>
            <a:r>
              <a:rPr lang="en-US" sz="4000" dirty="0"/>
              <a:t>Wildfire Risk Reduction </a:t>
            </a:r>
            <a:br>
              <a:rPr lang="en-US" sz="4000" dirty="0"/>
            </a:br>
            <a:r>
              <a:rPr lang="en-US" sz="4000" dirty="0"/>
              <a:t>in the South Coast</a:t>
            </a:r>
            <a:endParaRPr sz="4000" dirty="0"/>
          </a:p>
        </p:txBody>
      </p:sp>
      <p:sp>
        <p:nvSpPr>
          <p:cNvPr id="113" name="Google Shape;113;p1"/>
          <p:cNvSpPr txBox="1">
            <a:spLocks noGrp="1"/>
          </p:cNvSpPr>
          <p:nvPr>
            <p:ph type="subTitle" idx="1"/>
          </p:nvPr>
        </p:nvSpPr>
        <p:spPr>
          <a:xfrm>
            <a:off x="616633" y="6124900"/>
            <a:ext cx="10958731" cy="53386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None/>
            </a:pPr>
            <a:r>
              <a:rPr lang="en-US" dirty="0">
                <a:solidFill>
                  <a:schemeClr val="lt1"/>
                </a:solidFill>
              </a:rPr>
              <a:t>Michael O’Connell, President &amp; CEO</a:t>
            </a:r>
            <a:endParaRPr dirty="0"/>
          </a:p>
        </p:txBody>
      </p:sp>
      <p:pic>
        <p:nvPicPr>
          <p:cNvPr id="114" name="Google Shape;114;p1"/>
          <p:cNvPicPr preferRelativeResize="0"/>
          <p:nvPr/>
        </p:nvPicPr>
        <p:blipFill rotWithShape="1">
          <a:blip r:embed="rId4">
            <a:alphaModFix/>
          </a:blip>
          <a:srcRect/>
          <a:stretch/>
        </p:blipFill>
        <p:spPr>
          <a:xfrm>
            <a:off x="616632" y="435005"/>
            <a:ext cx="2437285" cy="8256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
          <p:cNvSpPr txBox="1">
            <a:spLocks noGrp="1"/>
          </p:cNvSpPr>
          <p:nvPr>
            <p:ph type="body" idx="1"/>
          </p:nvPr>
        </p:nvSpPr>
        <p:spPr>
          <a:xfrm>
            <a:off x="690880" y="1465194"/>
            <a:ext cx="5163621" cy="4891200"/>
          </a:xfrm>
          <a:prstGeom prst="rect">
            <a:avLst/>
          </a:prstGeom>
          <a:noFill/>
          <a:ln>
            <a:noFill/>
          </a:ln>
        </p:spPr>
        <p:txBody>
          <a:bodyPr spcFirstLastPara="1" wrap="square" lIns="91425" tIns="45700" rIns="91425" bIns="45700" anchor="t" anchorCtr="0">
            <a:noAutofit/>
          </a:bodyPr>
          <a:lstStyle/>
          <a:p>
            <a:pPr marL="457200" lvl="0" indent="-431800" algn="l" rtl="0">
              <a:spcBef>
                <a:spcPts val="0"/>
              </a:spcBef>
              <a:spcAft>
                <a:spcPts val="0"/>
              </a:spcAft>
              <a:buSzPts val="2200"/>
              <a:buChar char="•"/>
            </a:pPr>
            <a:r>
              <a:rPr lang="en-US" sz="2200" dirty="0"/>
              <a:t>501(c)3 Non-Profit  </a:t>
            </a:r>
            <a:endParaRPr sz="2200" dirty="0"/>
          </a:p>
          <a:p>
            <a:pPr marL="457200" lvl="0" indent="-431800" algn="l" rtl="0">
              <a:spcBef>
                <a:spcPts val="1000"/>
              </a:spcBef>
              <a:spcAft>
                <a:spcPts val="0"/>
              </a:spcAft>
              <a:buSzPts val="2200"/>
              <a:buChar char="•"/>
            </a:pPr>
            <a:r>
              <a:rPr lang="en-US" sz="2200" dirty="0"/>
              <a:t>Manage 30,000 Acres of Public Land in Partnership with OC Parks, Irvine and Newport Beach</a:t>
            </a:r>
            <a:endParaRPr sz="2200" dirty="0"/>
          </a:p>
          <a:p>
            <a:pPr marL="457200" lvl="0" indent="-431800" algn="l" rtl="0">
              <a:spcBef>
                <a:spcPts val="1000"/>
              </a:spcBef>
              <a:spcAft>
                <a:spcPts val="0"/>
              </a:spcAft>
              <a:buSzPts val="2200"/>
              <a:buChar char="•"/>
            </a:pPr>
            <a:r>
              <a:rPr lang="en-US" sz="2200" dirty="0"/>
              <a:t>Conduct Habitat Restoration and Enhancement on 1,500+ acres with Mitigation Funding</a:t>
            </a:r>
            <a:endParaRPr sz="2200" dirty="0"/>
          </a:p>
          <a:p>
            <a:pPr indent="-431800">
              <a:buSzPts val="2200"/>
            </a:pPr>
            <a:r>
              <a:rPr lang="en-US" sz="2200" dirty="0"/>
              <a:t>Build and Maintain 160 Miles of Trails and Visitor Infrastructure</a:t>
            </a:r>
          </a:p>
          <a:p>
            <a:pPr marL="457200" lvl="0" indent="-431800" algn="l" rtl="0">
              <a:spcBef>
                <a:spcPts val="1000"/>
              </a:spcBef>
              <a:spcAft>
                <a:spcPts val="0"/>
              </a:spcAft>
              <a:buSzPts val="2200"/>
              <a:buChar char="•"/>
            </a:pPr>
            <a:r>
              <a:rPr lang="en-US" sz="2200" dirty="0"/>
              <a:t>525 Volunteers Annually Give 50,000 hours and Provide 2,900 Public Programs</a:t>
            </a:r>
            <a:endParaRPr sz="2200" dirty="0"/>
          </a:p>
        </p:txBody>
      </p:sp>
      <p:sp>
        <p:nvSpPr>
          <p:cNvPr id="121" name="Google Shape;121;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
        <p:nvSpPr>
          <p:cNvPr id="122" name="Google Shape;122;p2"/>
          <p:cNvSpPr txBox="1">
            <a:spLocks noGrp="1"/>
          </p:cNvSpPr>
          <p:nvPr>
            <p:ph type="title"/>
          </p:nvPr>
        </p:nvSpPr>
        <p:spPr>
          <a:xfrm>
            <a:off x="838200" y="365126"/>
            <a:ext cx="10515600" cy="73811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Lustria"/>
              <a:buNone/>
            </a:pPr>
            <a:r>
              <a:rPr lang="en-US" dirty="0"/>
              <a:t>Irvine Ranch Conservancy</a:t>
            </a:r>
            <a:endParaRPr dirty="0"/>
          </a:p>
        </p:txBody>
      </p:sp>
      <p:pic>
        <p:nvPicPr>
          <p:cNvPr id="123" name="Google Shape;123;p2" descr="A field of flowers&#10;&#10;Description automatically generated with medium confidence"/>
          <p:cNvPicPr preferRelativeResize="0"/>
          <p:nvPr/>
        </p:nvPicPr>
        <p:blipFill rotWithShape="1">
          <a:blip r:embed="rId3">
            <a:alphaModFix/>
          </a:blip>
          <a:srcRect l="11964"/>
          <a:stretch/>
        </p:blipFill>
        <p:spPr>
          <a:xfrm>
            <a:off x="5957454" y="1674790"/>
            <a:ext cx="5895109" cy="447662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3"/>
          <p:cNvSpPr txBox="1">
            <a:spLocks noGrp="1"/>
          </p:cNvSpPr>
          <p:nvPr>
            <p:ph type="body" idx="1"/>
          </p:nvPr>
        </p:nvSpPr>
        <p:spPr>
          <a:xfrm>
            <a:off x="187386" y="1685274"/>
            <a:ext cx="4820575" cy="4529100"/>
          </a:xfrm>
          <a:prstGeom prst="rect">
            <a:avLst/>
          </a:prstGeom>
          <a:noFill/>
          <a:ln>
            <a:noFill/>
          </a:ln>
        </p:spPr>
        <p:txBody>
          <a:bodyPr spcFirstLastPara="1" wrap="square" lIns="91425" tIns="45700" rIns="91425" bIns="45700" anchor="t" anchorCtr="0">
            <a:normAutofit lnSpcReduction="10000"/>
          </a:bodyPr>
          <a:lstStyle/>
          <a:p>
            <a:pPr marL="457200" lvl="0" indent="-457200" algn="l" rtl="0">
              <a:spcBef>
                <a:spcPts val="0"/>
              </a:spcBef>
              <a:spcAft>
                <a:spcPts val="0"/>
              </a:spcAft>
              <a:buSzPts val="2600"/>
              <a:buChar char="•"/>
            </a:pPr>
            <a:r>
              <a:rPr lang="en-US" dirty="0"/>
              <a:t>Shrublands - Different Fire Regime than Forests</a:t>
            </a:r>
          </a:p>
          <a:p>
            <a:pPr indent="-457200">
              <a:buSzPts val="2600"/>
            </a:pPr>
            <a:r>
              <a:rPr lang="en-US" dirty="0"/>
              <a:t>Wind-Dominated vs. Fuel-Dominated</a:t>
            </a:r>
          </a:p>
          <a:p>
            <a:pPr indent="-457200">
              <a:buSzPts val="2600"/>
            </a:pPr>
            <a:r>
              <a:rPr lang="en-US" dirty="0"/>
              <a:t>Region Has Had </a:t>
            </a:r>
            <a:r>
              <a:rPr lang="en-US" b="1" dirty="0"/>
              <a:t>Too Much Fire</a:t>
            </a:r>
          </a:p>
          <a:p>
            <a:pPr marL="457200" lvl="0" indent="-457200" algn="l" rtl="0">
              <a:spcBef>
                <a:spcPts val="1000"/>
              </a:spcBef>
              <a:spcAft>
                <a:spcPts val="0"/>
              </a:spcAft>
              <a:buSzPts val="2600"/>
              <a:buChar char="•"/>
            </a:pPr>
            <a:r>
              <a:rPr lang="en-US" dirty="0"/>
              <a:t>Natural Fire Return Interval = 70-150 </a:t>
            </a:r>
            <a:r>
              <a:rPr lang="en-US" dirty="0" err="1"/>
              <a:t>yrs</a:t>
            </a:r>
            <a:endParaRPr dirty="0"/>
          </a:p>
          <a:p>
            <a:pPr marL="457200" lvl="0" indent="-457200" algn="l" rtl="0">
              <a:spcBef>
                <a:spcPts val="1000"/>
              </a:spcBef>
              <a:spcAft>
                <a:spcPts val="0"/>
              </a:spcAft>
              <a:buSzPts val="2600"/>
              <a:buChar char="•"/>
            </a:pPr>
            <a:r>
              <a:rPr lang="en-US" dirty="0"/>
              <a:t>Current Return = 7-10 </a:t>
            </a:r>
            <a:r>
              <a:rPr lang="en-US" dirty="0" err="1"/>
              <a:t>yrs</a:t>
            </a:r>
            <a:endParaRPr lang="en-US" dirty="0"/>
          </a:p>
          <a:p>
            <a:pPr marL="457200" lvl="0" indent="-457200" algn="l" rtl="0">
              <a:spcBef>
                <a:spcPts val="1000"/>
              </a:spcBef>
              <a:spcAft>
                <a:spcPts val="0"/>
              </a:spcAft>
              <a:buSzPts val="2600"/>
              <a:buChar char="•"/>
            </a:pPr>
            <a:r>
              <a:rPr lang="en-US" dirty="0"/>
              <a:t>Increasingly Catastrophic Fires</a:t>
            </a:r>
          </a:p>
          <a:p>
            <a:pPr marL="457200" lvl="0" indent="-457200" algn="l" rtl="0">
              <a:spcBef>
                <a:spcPts val="1000"/>
              </a:spcBef>
              <a:spcAft>
                <a:spcPts val="0"/>
              </a:spcAft>
              <a:buSzPts val="2600"/>
              <a:buChar char="•"/>
            </a:pPr>
            <a:endParaRPr lang="en-US" dirty="0"/>
          </a:p>
        </p:txBody>
      </p:sp>
      <p:sp>
        <p:nvSpPr>
          <p:cNvPr id="139" name="Google Shape;139;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
        <p:nvSpPr>
          <p:cNvPr id="140" name="Google Shape;140;p3"/>
          <p:cNvSpPr txBox="1">
            <a:spLocks noGrp="1"/>
          </p:cNvSpPr>
          <p:nvPr>
            <p:ph type="title"/>
          </p:nvPr>
        </p:nvSpPr>
        <p:spPr>
          <a:xfrm>
            <a:off x="429827" y="340389"/>
            <a:ext cx="10515600" cy="73811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Lustria"/>
              <a:buNone/>
            </a:pPr>
            <a:r>
              <a:rPr lang="en-US" dirty="0"/>
              <a:t>Wildfire in the South Coast</a:t>
            </a:r>
            <a:endParaRPr dirty="0"/>
          </a:p>
        </p:txBody>
      </p:sp>
      <p:pic>
        <p:nvPicPr>
          <p:cNvPr id="8" name="Picture 2" descr="Jon in Field I">
            <a:extLst>
              <a:ext uri="{FF2B5EF4-FFF2-40B4-BE49-F238E27FC236}">
                <a16:creationId xmlns:a16="http://schemas.microsoft.com/office/drawing/2014/main" id="{B371F9D9-27EB-4651-BD2A-794384D23A25}"/>
              </a:ext>
            </a:extLst>
          </p:cNvPr>
          <p:cNvPicPr>
            <a:picLocks noChangeAspect="1" noChangeArrowheads="1"/>
          </p:cNvPicPr>
          <p:nvPr/>
        </p:nvPicPr>
        <p:blipFill rotWithShape="1">
          <a:blip r:embed="rId3" cstate="print"/>
          <a:srcRect b="2500"/>
          <a:stretch/>
        </p:blipFill>
        <p:spPr bwMode="auto">
          <a:xfrm>
            <a:off x="5119255" y="1632221"/>
            <a:ext cx="6885359" cy="4795180"/>
          </a:xfrm>
          <a:prstGeom prst="rect">
            <a:avLst/>
          </a:prstGeom>
          <a:noFill/>
          <a:ln w="9525">
            <a:noFill/>
            <a:miter lim="800000"/>
            <a:headEnd/>
            <a:tailEnd/>
          </a:ln>
        </p:spPr>
      </p:pic>
      <p:sp>
        <p:nvSpPr>
          <p:cNvPr id="9" name="Text Box 4">
            <a:extLst>
              <a:ext uri="{FF2B5EF4-FFF2-40B4-BE49-F238E27FC236}">
                <a16:creationId xmlns:a16="http://schemas.microsoft.com/office/drawing/2014/main" id="{F98063F1-E42F-4BC0-ABEA-9144EFE29B45}"/>
              </a:ext>
            </a:extLst>
          </p:cNvPr>
          <p:cNvSpPr txBox="1">
            <a:spLocks noChangeArrowheads="1"/>
          </p:cNvSpPr>
          <p:nvPr/>
        </p:nvSpPr>
        <p:spPr bwMode="auto">
          <a:xfrm>
            <a:off x="5937250" y="2222377"/>
            <a:ext cx="2673350" cy="457200"/>
          </a:xfrm>
          <a:prstGeom prst="rect">
            <a:avLst/>
          </a:prstGeom>
          <a:noFill/>
          <a:ln w="9525">
            <a:noFill/>
            <a:miter lim="800000"/>
            <a:headEnd/>
            <a:tailEnd/>
          </a:ln>
        </p:spPr>
        <p:txBody>
          <a:bodyPr wrap="none">
            <a:spAutoFit/>
          </a:bodyPr>
          <a:lstStyle/>
          <a:p>
            <a:pPr eaLnBrk="1" hangingPunct="1"/>
            <a:r>
              <a:rPr lang="en-US" b="1" dirty="0">
                <a:solidFill>
                  <a:schemeClr val="bg1"/>
                </a:solidFill>
                <a:latin typeface="Arial" charset="0"/>
              </a:rPr>
              <a:t>Laguna Fire 1970</a:t>
            </a:r>
          </a:p>
        </p:txBody>
      </p:sp>
      <p:sp>
        <p:nvSpPr>
          <p:cNvPr id="10" name="Text Box 5">
            <a:extLst>
              <a:ext uri="{FF2B5EF4-FFF2-40B4-BE49-F238E27FC236}">
                <a16:creationId xmlns:a16="http://schemas.microsoft.com/office/drawing/2014/main" id="{BCFC52E6-98BE-4D1B-A5EA-0BBF01DBF767}"/>
              </a:ext>
            </a:extLst>
          </p:cNvPr>
          <p:cNvSpPr txBox="1">
            <a:spLocks noChangeArrowheads="1"/>
          </p:cNvSpPr>
          <p:nvPr/>
        </p:nvSpPr>
        <p:spPr bwMode="auto">
          <a:xfrm>
            <a:off x="7273925" y="3721224"/>
            <a:ext cx="2471738" cy="457200"/>
          </a:xfrm>
          <a:prstGeom prst="rect">
            <a:avLst/>
          </a:prstGeom>
          <a:noFill/>
          <a:ln w="9525">
            <a:noFill/>
            <a:miter lim="800000"/>
            <a:headEnd/>
            <a:tailEnd/>
          </a:ln>
        </p:spPr>
        <p:txBody>
          <a:bodyPr wrap="none">
            <a:spAutoFit/>
          </a:bodyPr>
          <a:lstStyle/>
          <a:p>
            <a:pPr eaLnBrk="1" hangingPunct="1"/>
            <a:r>
              <a:rPr lang="en-US" b="1" dirty="0">
                <a:solidFill>
                  <a:schemeClr val="bg1"/>
                </a:solidFill>
                <a:latin typeface="Arial" charset="0"/>
              </a:rPr>
              <a:t>Viejas Fire 2001</a:t>
            </a:r>
          </a:p>
        </p:txBody>
      </p:sp>
      <p:sp>
        <p:nvSpPr>
          <p:cNvPr id="11" name="Text Box 6">
            <a:extLst>
              <a:ext uri="{FF2B5EF4-FFF2-40B4-BE49-F238E27FC236}">
                <a16:creationId xmlns:a16="http://schemas.microsoft.com/office/drawing/2014/main" id="{704259BA-1DEC-412B-AB0E-5BA87E655008}"/>
              </a:ext>
            </a:extLst>
          </p:cNvPr>
          <p:cNvSpPr txBox="1">
            <a:spLocks noChangeArrowheads="1"/>
          </p:cNvSpPr>
          <p:nvPr/>
        </p:nvSpPr>
        <p:spPr bwMode="auto">
          <a:xfrm>
            <a:off x="9870490" y="4932286"/>
            <a:ext cx="2455863" cy="457200"/>
          </a:xfrm>
          <a:prstGeom prst="rect">
            <a:avLst/>
          </a:prstGeom>
          <a:noFill/>
          <a:ln w="9525">
            <a:noFill/>
            <a:miter lim="800000"/>
            <a:headEnd/>
            <a:tailEnd/>
          </a:ln>
        </p:spPr>
        <p:txBody>
          <a:bodyPr wrap="none">
            <a:spAutoFit/>
          </a:bodyPr>
          <a:lstStyle/>
          <a:p>
            <a:pPr eaLnBrk="1" hangingPunct="1"/>
            <a:r>
              <a:rPr lang="en-US" b="1" dirty="0">
                <a:solidFill>
                  <a:schemeClr val="bg1"/>
                </a:solidFill>
                <a:latin typeface="Arial" charset="0"/>
              </a:rPr>
              <a:t>Cedar Fire 2003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3"/>
          <p:cNvSpPr txBox="1">
            <a:spLocks noGrp="1"/>
          </p:cNvSpPr>
          <p:nvPr>
            <p:ph type="body" idx="1"/>
          </p:nvPr>
        </p:nvSpPr>
        <p:spPr>
          <a:xfrm>
            <a:off x="187386" y="1685274"/>
            <a:ext cx="5254626" cy="4529100"/>
          </a:xfrm>
          <a:prstGeom prst="rect">
            <a:avLst/>
          </a:prstGeom>
          <a:noFill/>
          <a:ln>
            <a:noFill/>
          </a:ln>
        </p:spPr>
        <p:txBody>
          <a:bodyPr spcFirstLastPara="1" wrap="square" lIns="91425" tIns="45700" rIns="91425" bIns="45700" anchor="t" anchorCtr="0">
            <a:normAutofit fontScale="92500" lnSpcReduction="10000"/>
          </a:bodyPr>
          <a:lstStyle/>
          <a:p>
            <a:pPr indent="-457200">
              <a:lnSpc>
                <a:spcPct val="100000"/>
              </a:lnSpc>
              <a:buSzPts val="2600"/>
            </a:pPr>
            <a:r>
              <a:rPr lang="en-US" dirty="0"/>
              <a:t>90% of Acres/Property Damage in Only </a:t>
            </a:r>
            <a:r>
              <a:rPr lang="en-US" u="sng" dirty="0"/>
              <a:t>10% of Fires </a:t>
            </a:r>
            <a:r>
              <a:rPr lang="en-US" dirty="0"/>
              <a:t>= Leverage</a:t>
            </a:r>
          </a:p>
          <a:p>
            <a:pPr indent="-457200">
              <a:lnSpc>
                <a:spcPct val="100000"/>
              </a:lnSpc>
              <a:buSzPts val="2600"/>
            </a:pPr>
            <a:r>
              <a:rPr lang="en-US" dirty="0"/>
              <a:t>Almost 100% Human-Caused</a:t>
            </a:r>
          </a:p>
          <a:p>
            <a:pPr indent="-457200">
              <a:lnSpc>
                <a:spcPct val="100000"/>
              </a:lnSpc>
              <a:buSzPts val="2600"/>
            </a:pPr>
            <a:r>
              <a:rPr lang="en-US" dirty="0"/>
              <a:t>Driven by Strong Seasonal Winds – 18 to 24 days/year</a:t>
            </a:r>
          </a:p>
          <a:p>
            <a:pPr indent="-457200">
              <a:lnSpc>
                <a:spcPct val="100000"/>
              </a:lnSpc>
              <a:buSzPts val="2600"/>
            </a:pPr>
            <a:r>
              <a:rPr lang="en-US" dirty="0"/>
              <a:t>Embers Spread up to 5 Miles</a:t>
            </a:r>
          </a:p>
          <a:p>
            <a:pPr indent="-457200">
              <a:lnSpc>
                <a:spcPct val="100000"/>
              </a:lnSpc>
              <a:buSzPts val="2600"/>
            </a:pPr>
            <a:r>
              <a:rPr lang="en-US" dirty="0"/>
              <a:t>Nearly Impossible to Suppress with Conventional Methods</a:t>
            </a:r>
          </a:p>
          <a:p>
            <a:pPr marL="457200" lvl="0" indent="-457200" algn="l" rtl="0">
              <a:spcBef>
                <a:spcPts val="1000"/>
              </a:spcBef>
              <a:spcAft>
                <a:spcPts val="0"/>
              </a:spcAft>
              <a:buSzPts val="2600"/>
              <a:buChar char="•"/>
            </a:pPr>
            <a:endParaRPr lang="en-US" dirty="0"/>
          </a:p>
        </p:txBody>
      </p:sp>
      <p:sp>
        <p:nvSpPr>
          <p:cNvPr id="139" name="Google Shape;139;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sp>
        <p:nvSpPr>
          <p:cNvPr id="140" name="Google Shape;140;p3"/>
          <p:cNvSpPr txBox="1">
            <a:spLocks noGrp="1"/>
          </p:cNvSpPr>
          <p:nvPr>
            <p:ph type="title"/>
          </p:nvPr>
        </p:nvSpPr>
        <p:spPr>
          <a:xfrm>
            <a:off x="429827" y="340389"/>
            <a:ext cx="10515600" cy="73811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Lustria"/>
              <a:buNone/>
            </a:pPr>
            <a:r>
              <a:rPr lang="en-US" dirty="0"/>
              <a:t>Wildfire in the South Coast</a:t>
            </a:r>
            <a:endParaRPr dirty="0"/>
          </a:p>
        </p:txBody>
      </p:sp>
      <p:pic>
        <p:nvPicPr>
          <p:cNvPr id="12" name="Picture 3" descr="C:\Users\Admin\Pictures\2003 San Diego Fires\SoCal fires 10-27-03.jpg">
            <a:extLst>
              <a:ext uri="{FF2B5EF4-FFF2-40B4-BE49-F238E27FC236}">
                <a16:creationId xmlns:a16="http://schemas.microsoft.com/office/drawing/2014/main" id="{A44E7F21-7308-44B9-877A-87676EE10825}"/>
              </a:ext>
            </a:extLst>
          </p:cNvPr>
          <p:cNvPicPr>
            <a:picLocks noChangeAspect="1" noChangeArrowheads="1"/>
          </p:cNvPicPr>
          <p:nvPr/>
        </p:nvPicPr>
        <p:blipFill>
          <a:blip r:embed="rId3" cstate="print"/>
          <a:srcRect/>
          <a:stretch>
            <a:fillRect/>
          </a:stretch>
        </p:blipFill>
        <p:spPr bwMode="auto">
          <a:xfrm>
            <a:off x="5655075" y="1585787"/>
            <a:ext cx="6260762" cy="4695571"/>
          </a:xfrm>
          <a:prstGeom prst="rect">
            <a:avLst/>
          </a:prstGeom>
          <a:noFill/>
          <a:ln w="9525">
            <a:noFill/>
            <a:miter lim="800000"/>
            <a:headEnd/>
            <a:tailEnd/>
          </a:ln>
        </p:spPr>
      </p:pic>
    </p:spTree>
    <p:extLst>
      <p:ext uri="{BB962C8B-B14F-4D97-AF65-F5344CB8AC3E}">
        <p14:creationId xmlns:p14="http://schemas.microsoft.com/office/powerpoint/2010/main" val="3486401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3"/>
          <p:cNvSpPr txBox="1">
            <a:spLocks noGrp="1"/>
          </p:cNvSpPr>
          <p:nvPr>
            <p:ph type="body" idx="1"/>
          </p:nvPr>
        </p:nvSpPr>
        <p:spPr>
          <a:xfrm>
            <a:off x="6872271" y="1651916"/>
            <a:ext cx="5254626" cy="45291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00000"/>
              </a:lnSpc>
              <a:spcAft>
                <a:spcPts val="0"/>
              </a:spcAft>
              <a:buSzPts val="2600"/>
              <a:buNone/>
            </a:pPr>
            <a:r>
              <a:rPr lang="en-US" dirty="0"/>
              <a:t>In Orange County Alone:</a:t>
            </a:r>
          </a:p>
          <a:p>
            <a:pPr marL="457200" lvl="0" indent="-457200" algn="l" rtl="0">
              <a:lnSpc>
                <a:spcPct val="100000"/>
              </a:lnSpc>
              <a:spcAft>
                <a:spcPts val="0"/>
              </a:spcAft>
              <a:buSzPts val="2600"/>
              <a:buChar char="•"/>
            </a:pPr>
            <a:r>
              <a:rPr lang="en-US" dirty="0"/>
              <a:t>90,000 People Evacuated in 2020</a:t>
            </a:r>
          </a:p>
          <a:p>
            <a:pPr marL="457200" lvl="0" indent="-457200" algn="l" rtl="0">
              <a:lnSpc>
                <a:spcPct val="100000"/>
              </a:lnSpc>
              <a:spcAft>
                <a:spcPts val="0"/>
              </a:spcAft>
              <a:buSzPts val="2600"/>
              <a:buChar char="•"/>
            </a:pPr>
            <a:r>
              <a:rPr lang="en-US" dirty="0"/>
              <a:t>Almost Entire County Vulnerable</a:t>
            </a:r>
          </a:p>
          <a:p>
            <a:pPr marL="457200" lvl="0" indent="-457200" algn="l" rtl="0">
              <a:lnSpc>
                <a:spcPct val="100000"/>
              </a:lnSpc>
              <a:spcAft>
                <a:spcPts val="0"/>
              </a:spcAft>
              <a:buSzPts val="2600"/>
              <a:buChar char="•"/>
            </a:pPr>
            <a:r>
              <a:rPr lang="en-US" dirty="0"/>
              <a:t>Thousands of Aging Structures at High Risk from Embers</a:t>
            </a:r>
          </a:p>
          <a:p>
            <a:pPr marL="457200" lvl="0" indent="-457200" algn="l" rtl="0">
              <a:lnSpc>
                <a:spcPct val="100000"/>
              </a:lnSpc>
              <a:spcAft>
                <a:spcPts val="0"/>
              </a:spcAft>
              <a:buSzPts val="2600"/>
              <a:buChar char="•"/>
            </a:pPr>
            <a:r>
              <a:rPr lang="en-US" dirty="0"/>
              <a:t>Smoke and Health Hazards for Entire Region</a:t>
            </a:r>
          </a:p>
          <a:p>
            <a:pPr indent="-457200">
              <a:lnSpc>
                <a:spcPct val="100000"/>
              </a:lnSpc>
              <a:buSzPts val="2600"/>
            </a:pPr>
            <a:r>
              <a:rPr lang="en-US" dirty="0"/>
              <a:t>Hundreds of Fuel Mod Zones Requiring Maintenance </a:t>
            </a:r>
          </a:p>
        </p:txBody>
      </p:sp>
      <p:sp>
        <p:nvSpPr>
          <p:cNvPr id="139" name="Google Shape;139;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dirty="0"/>
          </a:p>
        </p:txBody>
      </p:sp>
      <p:sp>
        <p:nvSpPr>
          <p:cNvPr id="140" name="Google Shape;140;p3"/>
          <p:cNvSpPr txBox="1">
            <a:spLocks noGrp="1"/>
          </p:cNvSpPr>
          <p:nvPr>
            <p:ph type="title"/>
          </p:nvPr>
        </p:nvSpPr>
        <p:spPr>
          <a:xfrm>
            <a:off x="429827" y="340389"/>
            <a:ext cx="10515600" cy="73811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Lustria"/>
              <a:buNone/>
            </a:pPr>
            <a:r>
              <a:rPr lang="en-US" sz="3800" dirty="0"/>
              <a:t>Communities at Risk</a:t>
            </a:r>
            <a:endParaRPr sz="3800" dirty="0"/>
          </a:p>
        </p:txBody>
      </p:sp>
      <p:pic>
        <p:nvPicPr>
          <p:cNvPr id="3" name="Picture 2" descr="A picture containing text, outdoor, nature&#10;&#10;Description automatically generated">
            <a:extLst>
              <a:ext uri="{FF2B5EF4-FFF2-40B4-BE49-F238E27FC236}">
                <a16:creationId xmlns:a16="http://schemas.microsoft.com/office/drawing/2014/main" id="{DD89306D-9265-428B-B4F0-2F76619028FF}"/>
              </a:ext>
            </a:extLst>
          </p:cNvPr>
          <p:cNvPicPr>
            <a:picLocks noChangeAspect="1"/>
          </p:cNvPicPr>
          <p:nvPr/>
        </p:nvPicPr>
        <p:blipFill>
          <a:blip r:embed="rId3"/>
          <a:stretch>
            <a:fillRect/>
          </a:stretch>
        </p:blipFill>
        <p:spPr>
          <a:xfrm>
            <a:off x="277427" y="1500175"/>
            <a:ext cx="6474900" cy="4856175"/>
          </a:xfrm>
          <a:prstGeom prst="rect">
            <a:avLst/>
          </a:prstGeom>
        </p:spPr>
      </p:pic>
    </p:spTree>
    <p:extLst>
      <p:ext uri="{BB962C8B-B14F-4D97-AF65-F5344CB8AC3E}">
        <p14:creationId xmlns:p14="http://schemas.microsoft.com/office/powerpoint/2010/main" val="3319095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3"/>
          <p:cNvSpPr txBox="1">
            <a:spLocks noGrp="1"/>
          </p:cNvSpPr>
          <p:nvPr>
            <p:ph type="body" idx="1"/>
          </p:nvPr>
        </p:nvSpPr>
        <p:spPr>
          <a:xfrm>
            <a:off x="6872271" y="1651916"/>
            <a:ext cx="5254626" cy="45291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Aft>
                <a:spcPts val="0"/>
              </a:spcAft>
              <a:buSzPts val="2600"/>
              <a:buNone/>
            </a:pPr>
            <a:r>
              <a:rPr lang="en-US" dirty="0"/>
              <a:t>In Orange County Alone:</a:t>
            </a:r>
          </a:p>
          <a:p>
            <a:pPr marL="457200" lvl="0" indent="-457200" algn="l" rtl="0">
              <a:lnSpc>
                <a:spcPct val="100000"/>
              </a:lnSpc>
              <a:spcAft>
                <a:spcPts val="0"/>
              </a:spcAft>
              <a:buSzPts val="2600"/>
              <a:buChar char="•"/>
            </a:pPr>
            <a:r>
              <a:rPr lang="en-US" dirty="0"/>
              <a:t>60,000 Acres Protected Since 1980</a:t>
            </a:r>
          </a:p>
          <a:p>
            <a:pPr marL="457200" lvl="0" indent="-457200" algn="l" rtl="0">
              <a:lnSpc>
                <a:spcPct val="100000"/>
              </a:lnSpc>
              <a:spcAft>
                <a:spcPts val="0"/>
              </a:spcAft>
              <a:buSzPts val="2600"/>
              <a:buChar char="•"/>
            </a:pPr>
            <a:r>
              <a:rPr lang="en-US" dirty="0"/>
              <a:t>$100+ Million in Public and Private Funds Spent</a:t>
            </a:r>
          </a:p>
          <a:p>
            <a:pPr marL="457200" lvl="0" indent="-457200" algn="l" rtl="0">
              <a:lnSpc>
                <a:spcPct val="100000"/>
              </a:lnSpc>
              <a:spcAft>
                <a:spcPts val="0"/>
              </a:spcAft>
              <a:buSzPts val="2600"/>
              <a:buChar char="•"/>
            </a:pPr>
            <a:r>
              <a:rPr lang="en-US" dirty="0"/>
              <a:t>120+ Rare Species and Natural Communities </a:t>
            </a:r>
          </a:p>
          <a:p>
            <a:pPr indent="-457200">
              <a:lnSpc>
                <a:spcPct val="100000"/>
              </a:lnSpc>
              <a:buSzPts val="2600"/>
            </a:pPr>
            <a:r>
              <a:rPr lang="en-US" dirty="0"/>
              <a:t>Critical Urban Wildlands for Nature and People</a:t>
            </a:r>
          </a:p>
        </p:txBody>
      </p:sp>
      <p:sp>
        <p:nvSpPr>
          <p:cNvPr id="139" name="Google Shape;139;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
        <p:nvSpPr>
          <p:cNvPr id="140" name="Google Shape;140;p3"/>
          <p:cNvSpPr txBox="1">
            <a:spLocks noGrp="1"/>
          </p:cNvSpPr>
          <p:nvPr>
            <p:ph type="title"/>
          </p:nvPr>
        </p:nvSpPr>
        <p:spPr>
          <a:xfrm>
            <a:off x="429827" y="340389"/>
            <a:ext cx="10515600" cy="73811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Lustria"/>
              <a:buNone/>
            </a:pPr>
            <a:r>
              <a:rPr lang="en-US" sz="3800" dirty="0"/>
              <a:t>Investments in Land Protection Threatened</a:t>
            </a:r>
            <a:endParaRPr sz="3800" dirty="0"/>
          </a:p>
        </p:txBody>
      </p:sp>
      <p:pic>
        <p:nvPicPr>
          <p:cNvPr id="6" name="Picture 5" descr="A rocky mountain&#10;&#10;Description automatically generated">
            <a:extLst>
              <a:ext uri="{FF2B5EF4-FFF2-40B4-BE49-F238E27FC236}">
                <a16:creationId xmlns:a16="http://schemas.microsoft.com/office/drawing/2014/main" id="{FF5C24AB-D207-4438-B6BF-1029D672639E}"/>
              </a:ext>
            </a:extLst>
          </p:cNvPr>
          <p:cNvPicPr>
            <a:picLocks noChangeAspect="1"/>
          </p:cNvPicPr>
          <p:nvPr/>
        </p:nvPicPr>
        <p:blipFill>
          <a:blip r:embed="rId3"/>
          <a:stretch>
            <a:fillRect/>
          </a:stretch>
        </p:blipFill>
        <p:spPr>
          <a:xfrm>
            <a:off x="429827" y="1751060"/>
            <a:ext cx="6009440" cy="4244385"/>
          </a:xfrm>
          <a:prstGeom prst="rect">
            <a:avLst/>
          </a:prstGeom>
        </p:spPr>
      </p:pic>
    </p:spTree>
    <p:extLst>
      <p:ext uri="{BB962C8B-B14F-4D97-AF65-F5344CB8AC3E}">
        <p14:creationId xmlns:p14="http://schemas.microsoft.com/office/powerpoint/2010/main" val="1948880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title"/>
          </p:nvPr>
        </p:nvSpPr>
        <p:spPr>
          <a:xfrm>
            <a:off x="310422" y="450272"/>
            <a:ext cx="5028353" cy="126218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000"/>
              <a:buFont typeface="Lustria"/>
              <a:buNone/>
            </a:pPr>
            <a:r>
              <a:rPr lang="en-US" sz="4000" dirty="0"/>
              <a:t>Unconventional Responses Needed</a:t>
            </a:r>
            <a:endParaRPr dirty="0"/>
          </a:p>
        </p:txBody>
      </p:sp>
      <p:sp>
        <p:nvSpPr>
          <p:cNvPr id="130" name="Google Shape;13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sp>
        <p:nvSpPr>
          <p:cNvPr id="132" name="Google Shape;132;p4"/>
          <p:cNvSpPr txBox="1">
            <a:spLocks noGrp="1"/>
          </p:cNvSpPr>
          <p:nvPr>
            <p:ph type="body" idx="1"/>
          </p:nvPr>
        </p:nvSpPr>
        <p:spPr>
          <a:xfrm>
            <a:off x="597345" y="2240348"/>
            <a:ext cx="4672308" cy="3619800"/>
          </a:xfrm>
          <a:prstGeom prst="rect">
            <a:avLst/>
          </a:prstGeom>
        </p:spPr>
        <p:txBody>
          <a:bodyPr spcFirstLastPara="1" wrap="square" lIns="91425" tIns="45700" rIns="91425" bIns="45700" anchor="t" anchorCtr="0">
            <a:noAutofit/>
          </a:bodyPr>
          <a:lstStyle/>
          <a:p>
            <a:pPr marL="514350" lvl="0" indent="-514350" algn="l" rtl="0">
              <a:spcBef>
                <a:spcPts val="0"/>
              </a:spcBef>
              <a:spcAft>
                <a:spcPts val="0"/>
              </a:spcAft>
              <a:buSzPts val="2600"/>
              <a:buFont typeface="+mj-lt"/>
              <a:buAutoNum type="arabicPeriod"/>
            </a:pPr>
            <a:r>
              <a:rPr lang="en-US" sz="2600" dirty="0"/>
              <a:t>Ignition Prevention (93% Start on Roadways and Powerlines)</a:t>
            </a:r>
          </a:p>
          <a:p>
            <a:pPr marL="514350" lvl="0" indent="-514350" algn="l" rtl="0">
              <a:spcBef>
                <a:spcPts val="1000"/>
              </a:spcBef>
              <a:spcAft>
                <a:spcPts val="0"/>
              </a:spcAft>
              <a:buSzPts val="2600"/>
              <a:buFont typeface="+mj-lt"/>
              <a:buAutoNum type="arabicPeriod"/>
            </a:pPr>
            <a:r>
              <a:rPr lang="en-US" sz="2600" dirty="0"/>
              <a:t>Structure Resilience –Defensible Space &amp; Embers</a:t>
            </a:r>
            <a:endParaRPr sz="1400" dirty="0">
              <a:latin typeface="Arial"/>
              <a:ea typeface="Arial"/>
              <a:cs typeface="Arial"/>
              <a:sym typeface="Arial"/>
            </a:endParaRPr>
          </a:p>
          <a:p>
            <a:pPr marL="514350" lvl="0" indent="-514350" algn="l" rtl="0">
              <a:spcBef>
                <a:spcPts val="1000"/>
              </a:spcBef>
              <a:spcAft>
                <a:spcPts val="0"/>
              </a:spcAft>
              <a:buSzPts val="2600"/>
              <a:buFont typeface="+mj-lt"/>
              <a:buAutoNum type="arabicPeriod"/>
            </a:pPr>
            <a:r>
              <a:rPr lang="en-US" sz="2600" dirty="0"/>
              <a:t>Strategic</a:t>
            </a:r>
            <a:r>
              <a:rPr lang="en-US" sz="2600" b="1" dirty="0"/>
              <a:t> </a:t>
            </a:r>
            <a:r>
              <a:rPr lang="en-US" sz="2600" dirty="0"/>
              <a:t>Fuel Modification Zones</a:t>
            </a:r>
            <a:endParaRPr sz="1400" dirty="0">
              <a:latin typeface="Arial"/>
              <a:ea typeface="Arial"/>
              <a:cs typeface="Arial"/>
              <a:sym typeface="Arial"/>
            </a:endParaRPr>
          </a:p>
          <a:p>
            <a:pPr marL="457200" lvl="0" indent="-457200" algn="l" rtl="0">
              <a:spcBef>
                <a:spcPts val="1000"/>
              </a:spcBef>
              <a:spcAft>
                <a:spcPts val="0"/>
              </a:spcAft>
              <a:buSzPts val="2600"/>
              <a:buFont typeface="Wingdings" panose="05000000000000000000" pitchFamily="2" charset="2"/>
              <a:buChar char="Ø"/>
            </a:pPr>
            <a:r>
              <a:rPr lang="en-US" sz="2600" dirty="0"/>
              <a:t>Landscape-Scale Fuel Treatment </a:t>
            </a:r>
            <a:r>
              <a:rPr lang="en-US" sz="2600" b="1" i="1" dirty="0"/>
              <a:t>Makes the Problem Worse</a:t>
            </a:r>
            <a:endParaRPr sz="1400" b="1" i="1" dirty="0">
              <a:latin typeface="Arial"/>
              <a:ea typeface="Arial"/>
              <a:cs typeface="Arial"/>
              <a:sym typeface="Arial"/>
            </a:endParaRPr>
          </a:p>
          <a:p>
            <a:pPr marL="0" lvl="0" indent="0" algn="l" rtl="0">
              <a:spcBef>
                <a:spcPts val="1000"/>
              </a:spcBef>
              <a:spcAft>
                <a:spcPts val="0"/>
              </a:spcAft>
              <a:buNone/>
            </a:pPr>
            <a:endParaRPr dirty="0"/>
          </a:p>
        </p:txBody>
      </p:sp>
      <p:pic>
        <p:nvPicPr>
          <p:cNvPr id="7" name="Picture 6" descr="A close up of a map&#10;&#10;Description automatically generated">
            <a:extLst>
              <a:ext uri="{FF2B5EF4-FFF2-40B4-BE49-F238E27FC236}">
                <a16:creationId xmlns:a16="http://schemas.microsoft.com/office/drawing/2014/main" id="{51958C6F-EE2F-440B-A296-9AAC96312A08}"/>
              </a:ext>
            </a:extLst>
          </p:cNvPr>
          <p:cNvPicPr>
            <a:picLocks noChangeAspect="1"/>
          </p:cNvPicPr>
          <p:nvPr/>
        </p:nvPicPr>
        <p:blipFill rotWithShape="1">
          <a:blip r:embed="rId3"/>
          <a:srcRect l="26918" t="1849" r="2237" b="2906"/>
          <a:stretch/>
        </p:blipFill>
        <p:spPr>
          <a:xfrm>
            <a:off x="5607558" y="0"/>
            <a:ext cx="6601458"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DE9603-041D-9A41-8DE0-76BF94301AE7}"/>
              </a:ext>
            </a:extLst>
          </p:cNvPr>
          <p:cNvSpPr>
            <a:spLocks noGrp="1"/>
          </p:cNvSpPr>
          <p:nvPr>
            <p:ph sz="half" idx="1"/>
          </p:nvPr>
        </p:nvSpPr>
        <p:spPr>
          <a:xfrm>
            <a:off x="6878136" y="1293929"/>
            <a:ext cx="5363024" cy="5140767"/>
          </a:xfrm>
        </p:spPr>
        <p:txBody>
          <a:bodyPr>
            <a:normAutofit fontScale="70000" lnSpcReduction="20000"/>
          </a:bodyPr>
          <a:lstStyle/>
          <a:p>
            <a:pPr>
              <a:spcBef>
                <a:spcPts val="2400"/>
              </a:spcBef>
            </a:pPr>
            <a:r>
              <a:rPr lang="en-US" sz="2900" dirty="0"/>
              <a:t>Recognition that Wildfire is a Shared Problem</a:t>
            </a:r>
          </a:p>
          <a:p>
            <a:pPr>
              <a:spcBef>
                <a:spcPts val="2400"/>
              </a:spcBef>
            </a:pPr>
            <a:r>
              <a:rPr lang="en-US" sz="2900" dirty="0"/>
              <a:t>Shared Response to Wildland Fire Prevention and Risk Reduction</a:t>
            </a:r>
          </a:p>
          <a:p>
            <a:pPr>
              <a:spcBef>
                <a:spcPts val="2400"/>
              </a:spcBef>
            </a:pPr>
            <a:r>
              <a:rPr lang="en-US" sz="2900" dirty="0"/>
              <a:t>Convened by OCFA in 2014</a:t>
            </a:r>
          </a:p>
          <a:p>
            <a:pPr>
              <a:spcBef>
                <a:spcPts val="2400"/>
              </a:spcBef>
            </a:pPr>
            <a:r>
              <a:rPr lang="en-US" sz="2900" dirty="0"/>
              <a:t>Developed Orange County CWPP</a:t>
            </a:r>
          </a:p>
          <a:p>
            <a:pPr>
              <a:spcBef>
                <a:spcPts val="2400"/>
              </a:spcBef>
            </a:pPr>
            <a:r>
              <a:rPr lang="en-US" sz="2900" dirty="0"/>
              <a:t>Established </a:t>
            </a:r>
            <a:r>
              <a:rPr lang="en-US" sz="2900" dirty="0" err="1"/>
              <a:t>AlertWildfire</a:t>
            </a:r>
            <a:r>
              <a:rPr lang="en-US" sz="2900" dirty="0"/>
              <a:t> Cameras</a:t>
            </a:r>
          </a:p>
          <a:p>
            <a:pPr>
              <a:spcBef>
                <a:spcPts val="2400"/>
              </a:spcBef>
            </a:pPr>
            <a:r>
              <a:rPr lang="en-US" sz="2900" dirty="0"/>
              <a:t>Identified New Coastal Weather Zone</a:t>
            </a:r>
          </a:p>
          <a:p>
            <a:pPr>
              <a:spcBef>
                <a:spcPts val="2400"/>
              </a:spcBef>
            </a:pPr>
            <a:r>
              <a:rPr lang="en-US" sz="2900" dirty="0"/>
              <a:t>Coordinate Ignition Prevention and Risk Reduction Programs </a:t>
            </a:r>
          </a:p>
          <a:p>
            <a:pPr>
              <a:spcBef>
                <a:spcPts val="2400"/>
              </a:spcBef>
            </a:pPr>
            <a:r>
              <a:rPr lang="en-US" sz="2900" dirty="0"/>
              <a:t>Expanding through Regional Forest and Fire Capacity Program (RFFC)</a:t>
            </a:r>
          </a:p>
          <a:p>
            <a:pPr marL="0" indent="0">
              <a:buNone/>
            </a:pPr>
            <a:endParaRPr lang="en-US" sz="2400" dirty="0"/>
          </a:p>
          <a:p>
            <a:pPr marL="0" indent="0">
              <a:buNone/>
            </a:pPr>
            <a:endParaRPr lang="en-US" sz="2400" dirty="0"/>
          </a:p>
        </p:txBody>
      </p:sp>
      <p:sp>
        <p:nvSpPr>
          <p:cNvPr id="5" name="Title 4">
            <a:extLst>
              <a:ext uri="{FF2B5EF4-FFF2-40B4-BE49-F238E27FC236}">
                <a16:creationId xmlns:a16="http://schemas.microsoft.com/office/drawing/2014/main" id="{2FB22174-4514-C74A-B5EB-A5979AECC77E}"/>
              </a:ext>
            </a:extLst>
          </p:cNvPr>
          <p:cNvSpPr>
            <a:spLocks noGrp="1"/>
          </p:cNvSpPr>
          <p:nvPr>
            <p:ph type="title"/>
          </p:nvPr>
        </p:nvSpPr>
        <p:spPr>
          <a:xfrm>
            <a:off x="163564" y="210174"/>
            <a:ext cx="10515600" cy="738118"/>
          </a:xfrm>
        </p:spPr>
        <p:txBody>
          <a:bodyPr/>
          <a:lstStyle/>
          <a:p>
            <a:r>
              <a:rPr lang="en-US" dirty="0"/>
              <a:t>COAST Fire Prevention Working Group</a:t>
            </a:r>
          </a:p>
        </p:txBody>
      </p:sp>
      <p:pic>
        <p:nvPicPr>
          <p:cNvPr id="8" name="Picture 2" descr="imagesuci">
            <a:extLst>
              <a:ext uri="{FF2B5EF4-FFF2-40B4-BE49-F238E27FC236}">
                <a16:creationId xmlns:a16="http://schemas.microsoft.com/office/drawing/2014/main" id="{6F9D0CB0-FDED-419D-93B9-F548EC93F88B}"/>
              </a:ext>
            </a:extLst>
          </p:cNvPr>
          <p:cNvPicPr>
            <a:picLocks noChangeAspect="1" noChangeArrowheads="1"/>
          </p:cNvPicPr>
          <p:nvPr/>
        </p:nvPicPr>
        <p:blipFill>
          <a:blip r:embed="rId3" cstate="print"/>
          <a:srcRect/>
          <a:stretch>
            <a:fillRect/>
          </a:stretch>
        </p:blipFill>
        <p:spPr bwMode="auto">
          <a:xfrm>
            <a:off x="5731806" y="2180836"/>
            <a:ext cx="879811" cy="858751"/>
          </a:xfrm>
          <a:prstGeom prst="rect">
            <a:avLst/>
          </a:prstGeom>
          <a:noFill/>
        </p:spPr>
      </p:pic>
      <p:pic>
        <p:nvPicPr>
          <p:cNvPr id="9" name="Picture 4" descr="cdfg">
            <a:extLst>
              <a:ext uri="{FF2B5EF4-FFF2-40B4-BE49-F238E27FC236}">
                <a16:creationId xmlns:a16="http://schemas.microsoft.com/office/drawing/2014/main" id="{DD2BCE73-0406-4DC2-A718-07FCC9E0AFE9}"/>
              </a:ext>
            </a:extLst>
          </p:cNvPr>
          <p:cNvPicPr>
            <a:picLocks noChangeAspect="1" noChangeArrowheads="1"/>
          </p:cNvPicPr>
          <p:nvPr/>
        </p:nvPicPr>
        <p:blipFill>
          <a:blip r:embed="rId4" cstate="print"/>
          <a:srcRect/>
          <a:stretch>
            <a:fillRect/>
          </a:stretch>
        </p:blipFill>
        <p:spPr bwMode="auto">
          <a:xfrm>
            <a:off x="1183639" y="2079063"/>
            <a:ext cx="597351" cy="938315"/>
          </a:xfrm>
          <a:prstGeom prst="rect">
            <a:avLst/>
          </a:prstGeom>
          <a:noFill/>
        </p:spPr>
      </p:pic>
      <p:pic>
        <p:nvPicPr>
          <p:cNvPr id="11" name="Picture 6" descr="csp">
            <a:extLst>
              <a:ext uri="{FF2B5EF4-FFF2-40B4-BE49-F238E27FC236}">
                <a16:creationId xmlns:a16="http://schemas.microsoft.com/office/drawing/2014/main" id="{2F11FA26-D7D4-403F-93DC-B78181AC25B9}"/>
              </a:ext>
            </a:extLst>
          </p:cNvPr>
          <p:cNvPicPr>
            <a:picLocks noChangeAspect="1" noChangeArrowheads="1"/>
          </p:cNvPicPr>
          <p:nvPr/>
        </p:nvPicPr>
        <p:blipFill>
          <a:blip r:embed="rId5" cstate="print"/>
          <a:srcRect/>
          <a:stretch>
            <a:fillRect/>
          </a:stretch>
        </p:blipFill>
        <p:spPr bwMode="auto">
          <a:xfrm>
            <a:off x="5744517" y="3232318"/>
            <a:ext cx="880363" cy="834729"/>
          </a:xfrm>
          <a:prstGeom prst="rect">
            <a:avLst/>
          </a:prstGeom>
          <a:noFill/>
        </p:spPr>
      </p:pic>
      <p:pic>
        <p:nvPicPr>
          <p:cNvPr id="17" name="Picture 13" descr="oc">
            <a:extLst>
              <a:ext uri="{FF2B5EF4-FFF2-40B4-BE49-F238E27FC236}">
                <a16:creationId xmlns:a16="http://schemas.microsoft.com/office/drawing/2014/main" id="{F4E4070F-F49D-48C8-8C0E-FF039CE42C55}"/>
              </a:ext>
            </a:extLst>
          </p:cNvPr>
          <p:cNvPicPr>
            <a:picLocks noChangeAspect="1" noChangeArrowheads="1"/>
          </p:cNvPicPr>
          <p:nvPr/>
        </p:nvPicPr>
        <p:blipFill>
          <a:blip r:embed="rId6" cstate="print"/>
          <a:srcRect/>
          <a:stretch>
            <a:fillRect/>
          </a:stretch>
        </p:blipFill>
        <p:spPr bwMode="auto">
          <a:xfrm>
            <a:off x="152400" y="1296648"/>
            <a:ext cx="840129" cy="914509"/>
          </a:xfrm>
          <a:prstGeom prst="rect">
            <a:avLst/>
          </a:prstGeom>
          <a:noFill/>
        </p:spPr>
      </p:pic>
      <p:pic>
        <p:nvPicPr>
          <p:cNvPr id="22" name="Picture 18" descr="usfs2">
            <a:extLst>
              <a:ext uri="{FF2B5EF4-FFF2-40B4-BE49-F238E27FC236}">
                <a16:creationId xmlns:a16="http://schemas.microsoft.com/office/drawing/2014/main" id="{1F94FF93-16AE-46FD-BFE1-C0585497AFAB}"/>
              </a:ext>
            </a:extLst>
          </p:cNvPr>
          <p:cNvPicPr>
            <a:picLocks noChangeAspect="1" noChangeArrowheads="1"/>
          </p:cNvPicPr>
          <p:nvPr/>
        </p:nvPicPr>
        <p:blipFill>
          <a:blip r:embed="rId7" cstate="print"/>
          <a:srcRect/>
          <a:stretch>
            <a:fillRect/>
          </a:stretch>
        </p:blipFill>
        <p:spPr bwMode="auto">
          <a:xfrm>
            <a:off x="4687458" y="5478826"/>
            <a:ext cx="986972" cy="1129649"/>
          </a:xfrm>
          <a:prstGeom prst="rect">
            <a:avLst/>
          </a:prstGeom>
          <a:noFill/>
        </p:spPr>
      </p:pic>
      <p:sp>
        <p:nvSpPr>
          <p:cNvPr id="24" name="Rectangle 20">
            <a:extLst>
              <a:ext uri="{FF2B5EF4-FFF2-40B4-BE49-F238E27FC236}">
                <a16:creationId xmlns:a16="http://schemas.microsoft.com/office/drawing/2014/main" id="{ED709A8C-A30D-4D56-8DB5-76C452B71989}"/>
              </a:ext>
            </a:extLst>
          </p:cNvPr>
          <p:cNvSpPr>
            <a:spLocks noChangeArrowheads="1"/>
          </p:cNvSpPr>
          <p:nvPr/>
        </p:nvSpPr>
        <p:spPr bwMode="auto">
          <a:xfrm>
            <a:off x="3519717" y="1928620"/>
            <a:ext cx="1451430" cy="379183"/>
          </a:xfrm>
          <a:prstGeom prst="rect">
            <a:avLst/>
          </a:prstGeom>
          <a:solidFill>
            <a:schemeClr val="bg1"/>
          </a:solidFill>
          <a:ln w="9525">
            <a:noFill/>
            <a:miter lim="800000"/>
            <a:headEnd/>
            <a:tailEnd/>
          </a:ln>
          <a:effectLst/>
        </p:spPr>
        <p:txBody>
          <a:bodyPr wrap="none" anchor="ctr"/>
          <a:lstStyle/>
          <a:p>
            <a:endParaRPr lang="en-US"/>
          </a:p>
        </p:txBody>
      </p:sp>
      <p:pic>
        <p:nvPicPr>
          <p:cNvPr id="25" name="Picture 23" descr="seal_gold">
            <a:extLst>
              <a:ext uri="{FF2B5EF4-FFF2-40B4-BE49-F238E27FC236}">
                <a16:creationId xmlns:a16="http://schemas.microsoft.com/office/drawing/2014/main" id="{D590E1E5-5ACE-4405-99A3-98BCA53A7777}"/>
              </a:ext>
            </a:extLst>
          </p:cNvPr>
          <p:cNvPicPr>
            <a:picLocks noChangeAspect="1" noChangeArrowheads="1"/>
          </p:cNvPicPr>
          <p:nvPr/>
        </p:nvPicPr>
        <p:blipFill>
          <a:blip r:embed="rId8" cstate="print"/>
          <a:srcRect/>
          <a:stretch>
            <a:fillRect/>
          </a:stretch>
        </p:blipFill>
        <p:spPr bwMode="auto">
          <a:xfrm>
            <a:off x="155646" y="3581891"/>
            <a:ext cx="840129" cy="914509"/>
          </a:xfrm>
          <a:prstGeom prst="rect">
            <a:avLst/>
          </a:prstGeom>
          <a:noFill/>
        </p:spPr>
      </p:pic>
      <p:pic>
        <p:nvPicPr>
          <p:cNvPr id="26" name="Picture 24" descr="audlogo">
            <a:extLst>
              <a:ext uri="{FF2B5EF4-FFF2-40B4-BE49-F238E27FC236}">
                <a16:creationId xmlns:a16="http://schemas.microsoft.com/office/drawing/2014/main" id="{EA2F8CFC-B932-429C-BEC0-F05ACF632A27}"/>
              </a:ext>
            </a:extLst>
          </p:cNvPr>
          <p:cNvPicPr>
            <a:picLocks noChangeAspect="1" noChangeArrowheads="1"/>
          </p:cNvPicPr>
          <p:nvPr/>
        </p:nvPicPr>
        <p:blipFill>
          <a:blip r:embed="rId9" cstate="print"/>
          <a:srcRect/>
          <a:stretch>
            <a:fillRect/>
          </a:stretch>
        </p:blipFill>
        <p:spPr bwMode="auto">
          <a:xfrm>
            <a:off x="4141751" y="4492558"/>
            <a:ext cx="1277258" cy="747833"/>
          </a:xfrm>
          <a:prstGeom prst="rect">
            <a:avLst/>
          </a:prstGeom>
          <a:noFill/>
        </p:spPr>
      </p:pic>
      <p:pic>
        <p:nvPicPr>
          <p:cNvPr id="28" name="Picture 26" descr="coi_logo high res">
            <a:extLst>
              <a:ext uri="{FF2B5EF4-FFF2-40B4-BE49-F238E27FC236}">
                <a16:creationId xmlns:a16="http://schemas.microsoft.com/office/drawing/2014/main" id="{DF573DDB-EF3E-4E8A-A6E4-236EE2F98609}"/>
              </a:ext>
            </a:extLst>
          </p:cNvPr>
          <p:cNvPicPr>
            <a:picLocks noChangeAspect="1" noChangeArrowheads="1"/>
          </p:cNvPicPr>
          <p:nvPr/>
        </p:nvPicPr>
        <p:blipFill>
          <a:blip r:embed="rId10" cstate="print"/>
          <a:srcRect/>
          <a:stretch>
            <a:fillRect/>
          </a:stretch>
        </p:blipFill>
        <p:spPr bwMode="auto">
          <a:xfrm>
            <a:off x="5739687" y="4413323"/>
            <a:ext cx="843736" cy="814416"/>
          </a:xfrm>
          <a:prstGeom prst="rect">
            <a:avLst/>
          </a:prstGeom>
          <a:noFill/>
        </p:spPr>
      </p:pic>
      <p:pic>
        <p:nvPicPr>
          <p:cNvPr id="33" name="Picture 31" descr="irconservancy">
            <a:extLst>
              <a:ext uri="{FF2B5EF4-FFF2-40B4-BE49-F238E27FC236}">
                <a16:creationId xmlns:a16="http://schemas.microsoft.com/office/drawing/2014/main" id="{1FBC4701-66B5-4605-AD01-D473913AD6E5}"/>
              </a:ext>
            </a:extLst>
          </p:cNvPr>
          <p:cNvPicPr>
            <a:picLocks noChangeAspect="1" noChangeArrowheads="1"/>
          </p:cNvPicPr>
          <p:nvPr/>
        </p:nvPicPr>
        <p:blipFill>
          <a:blip r:embed="rId11" cstate="print"/>
          <a:srcRect/>
          <a:stretch>
            <a:fillRect/>
          </a:stretch>
        </p:blipFill>
        <p:spPr bwMode="auto">
          <a:xfrm>
            <a:off x="2882886" y="2862149"/>
            <a:ext cx="1683658" cy="585891"/>
          </a:xfrm>
          <a:prstGeom prst="rect">
            <a:avLst/>
          </a:prstGeom>
          <a:solidFill>
            <a:schemeClr val="bg1"/>
          </a:solidFill>
        </p:spPr>
      </p:pic>
      <p:pic>
        <p:nvPicPr>
          <p:cNvPr id="36" name="Picture 34" descr="irwd">
            <a:extLst>
              <a:ext uri="{FF2B5EF4-FFF2-40B4-BE49-F238E27FC236}">
                <a16:creationId xmlns:a16="http://schemas.microsoft.com/office/drawing/2014/main" id="{3DB8F0C4-721C-4FC6-8D15-D09D6960A291}"/>
              </a:ext>
            </a:extLst>
          </p:cNvPr>
          <p:cNvPicPr>
            <a:picLocks noChangeAspect="1" noChangeArrowheads="1"/>
          </p:cNvPicPr>
          <p:nvPr/>
        </p:nvPicPr>
        <p:blipFill>
          <a:blip r:embed="rId12" cstate="print"/>
          <a:srcRect/>
          <a:stretch>
            <a:fillRect/>
          </a:stretch>
        </p:blipFill>
        <p:spPr bwMode="auto">
          <a:xfrm>
            <a:off x="246418" y="2377482"/>
            <a:ext cx="651934" cy="1011155"/>
          </a:xfrm>
          <a:prstGeom prst="rect">
            <a:avLst/>
          </a:prstGeom>
          <a:noFill/>
        </p:spPr>
      </p:pic>
      <p:pic>
        <p:nvPicPr>
          <p:cNvPr id="38" name="Picture 37" descr="CityofNBNEW">
            <a:extLst>
              <a:ext uri="{FF2B5EF4-FFF2-40B4-BE49-F238E27FC236}">
                <a16:creationId xmlns:a16="http://schemas.microsoft.com/office/drawing/2014/main" id="{29254AC8-8233-4FA1-9A54-4118250F7CAF}"/>
              </a:ext>
            </a:extLst>
          </p:cNvPr>
          <p:cNvPicPr>
            <a:picLocks noChangeAspect="1" noChangeArrowheads="1"/>
          </p:cNvPicPr>
          <p:nvPr/>
        </p:nvPicPr>
        <p:blipFill>
          <a:blip r:embed="rId13" cstate="print"/>
          <a:srcRect/>
          <a:stretch>
            <a:fillRect/>
          </a:stretch>
        </p:blipFill>
        <p:spPr bwMode="auto">
          <a:xfrm>
            <a:off x="1191443" y="3223352"/>
            <a:ext cx="927706" cy="1009838"/>
          </a:xfrm>
          <a:prstGeom prst="rect">
            <a:avLst/>
          </a:prstGeom>
          <a:noFill/>
        </p:spPr>
      </p:pic>
      <p:pic>
        <p:nvPicPr>
          <p:cNvPr id="37" name="Picture 36" descr="logo_and_textccc">
            <a:extLst>
              <a:ext uri="{FF2B5EF4-FFF2-40B4-BE49-F238E27FC236}">
                <a16:creationId xmlns:a16="http://schemas.microsoft.com/office/drawing/2014/main" id="{54531128-FC38-4742-BFA6-D822359EDED2}"/>
              </a:ext>
            </a:extLst>
          </p:cNvPr>
          <p:cNvPicPr>
            <a:picLocks noChangeAspect="1" noChangeArrowheads="1"/>
          </p:cNvPicPr>
          <p:nvPr/>
        </p:nvPicPr>
        <p:blipFill>
          <a:blip r:embed="rId14" cstate="print"/>
          <a:srcRect/>
          <a:stretch>
            <a:fillRect/>
          </a:stretch>
        </p:blipFill>
        <p:spPr bwMode="auto">
          <a:xfrm>
            <a:off x="5655421" y="1350888"/>
            <a:ext cx="766171" cy="728174"/>
          </a:xfrm>
          <a:prstGeom prst="rect">
            <a:avLst/>
          </a:prstGeom>
          <a:noFill/>
        </p:spPr>
      </p:pic>
      <p:pic>
        <p:nvPicPr>
          <p:cNvPr id="39" name="Picture 39" descr="orangecountyparks' buddy icon">
            <a:hlinkClick r:id="rId15"/>
            <a:extLst>
              <a:ext uri="{FF2B5EF4-FFF2-40B4-BE49-F238E27FC236}">
                <a16:creationId xmlns:a16="http://schemas.microsoft.com/office/drawing/2014/main" id="{1102B483-2EE4-42D3-8012-6E0A6F2F1365}"/>
              </a:ext>
            </a:extLst>
          </p:cNvPr>
          <p:cNvPicPr>
            <a:picLocks noChangeAspect="1" noChangeArrowheads="1"/>
          </p:cNvPicPr>
          <p:nvPr/>
        </p:nvPicPr>
        <p:blipFill>
          <a:blip r:embed="rId16" cstate="print"/>
          <a:srcRect/>
          <a:stretch>
            <a:fillRect/>
          </a:stretch>
        </p:blipFill>
        <p:spPr bwMode="auto">
          <a:xfrm>
            <a:off x="4723998" y="2601696"/>
            <a:ext cx="812801" cy="884760"/>
          </a:xfrm>
          <a:prstGeom prst="rect">
            <a:avLst/>
          </a:prstGeom>
          <a:noFill/>
        </p:spPr>
      </p:pic>
      <p:pic>
        <p:nvPicPr>
          <p:cNvPr id="1026" name="Picture 2" descr="Natural Communities Coalition Logo">
            <a:extLst>
              <a:ext uri="{FF2B5EF4-FFF2-40B4-BE49-F238E27FC236}">
                <a16:creationId xmlns:a16="http://schemas.microsoft.com/office/drawing/2014/main" id="{F181C047-4AF8-4A31-9E18-0EE648869A8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03698" y="1293929"/>
            <a:ext cx="1239596" cy="5240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CSD Seal">
            <a:extLst>
              <a:ext uri="{FF2B5EF4-FFF2-40B4-BE49-F238E27FC236}">
                <a16:creationId xmlns:a16="http://schemas.microsoft.com/office/drawing/2014/main" id="{18BB7A02-E657-4AE3-86D9-857A869D4A4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2892" y="4553993"/>
            <a:ext cx="967966" cy="9679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913DA63B-F343-485B-BC7F-D25471C883C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2126" y="5715616"/>
            <a:ext cx="1139989" cy="9016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e the source image">
            <a:extLst>
              <a:ext uri="{FF2B5EF4-FFF2-40B4-BE49-F238E27FC236}">
                <a16:creationId xmlns:a16="http://schemas.microsoft.com/office/drawing/2014/main" id="{B468FC97-4C0E-4B0D-8482-72DCFF7D34B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98567" y="5715616"/>
            <a:ext cx="982118" cy="9828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ee the source image">
            <a:extLst>
              <a:ext uri="{FF2B5EF4-FFF2-40B4-BE49-F238E27FC236}">
                <a16:creationId xmlns:a16="http://schemas.microsoft.com/office/drawing/2014/main" id="{85187BDC-10AB-4181-9DE6-5FF4268F17D4}"/>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393117" y="4295466"/>
            <a:ext cx="1200498" cy="111557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948C55-986E-46C3-824B-D79D6DCB996E}"/>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267043" y="5903934"/>
            <a:ext cx="1135394" cy="8587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See the source image">
            <a:extLst>
              <a:ext uri="{FF2B5EF4-FFF2-40B4-BE49-F238E27FC236}">
                <a16:creationId xmlns:a16="http://schemas.microsoft.com/office/drawing/2014/main" id="{345C22DA-9BCF-4BF1-8F6D-A66917D03DE7}"/>
              </a:ext>
            </a:extLst>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l="38226" t="19787" r="38712" b="19199"/>
          <a:stretch/>
        </p:blipFill>
        <p:spPr bwMode="auto">
          <a:xfrm>
            <a:off x="4456622" y="1403531"/>
            <a:ext cx="756599" cy="104589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ee the source image">
            <a:extLst>
              <a:ext uri="{FF2B5EF4-FFF2-40B4-BE49-F238E27FC236}">
                <a16:creationId xmlns:a16="http://schemas.microsoft.com/office/drawing/2014/main" id="{CC2669B3-D8B7-4634-9697-2A575332FAE9}"/>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493101" y="3651148"/>
            <a:ext cx="927706" cy="927706"/>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ee the source image">
            <a:extLst>
              <a:ext uri="{FF2B5EF4-FFF2-40B4-BE49-F238E27FC236}">
                <a16:creationId xmlns:a16="http://schemas.microsoft.com/office/drawing/2014/main" id="{BE0D0E79-F952-48A6-AD2F-508592FDA840}"/>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880262" y="5080162"/>
            <a:ext cx="843736" cy="84373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See the source image">
            <a:extLst>
              <a:ext uri="{FF2B5EF4-FFF2-40B4-BE49-F238E27FC236}">
                <a16:creationId xmlns:a16="http://schemas.microsoft.com/office/drawing/2014/main" id="{97EDB8DA-9FA9-40CC-BA72-F073DA00628C}"/>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682624" y="3634351"/>
            <a:ext cx="1459127" cy="87547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See the source image">
            <a:extLst>
              <a:ext uri="{FF2B5EF4-FFF2-40B4-BE49-F238E27FC236}">
                <a16:creationId xmlns:a16="http://schemas.microsoft.com/office/drawing/2014/main" id="{C240FEB4-BC69-4BE1-B6BB-8A4CAEFDF620}"/>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644571" y="5574015"/>
            <a:ext cx="1200820" cy="970283"/>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See the source image">
            <a:extLst>
              <a:ext uri="{FF2B5EF4-FFF2-40B4-BE49-F238E27FC236}">
                <a16:creationId xmlns:a16="http://schemas.microsoft.com/office/drawing/2014/main" id="{FB631C49-4B19-48ED-ADF5-CEBB7CD4C8A9}"/>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725905" y="1293929"/>
            <a:ext cx="1360061" cy="136006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7" descr="usfws">
            <a:extLst>
              <a:ext uri="{FF2B5EF4-FFF2-40B4-BE49-F238E27FC236}">
                <a16:creationId xmlns:a16="http://schemas.microsoft.com/office/drawing/2014/main" id="{D38B31D7-EAF8-482E-84FF-F022E7F7D877}"/>
              </a:ext>
            </a:extLst>
          </p:cNvPr>
          <p:cNvPicPr>
            <a:picLocks noChangeAspect="1" noChangeArrowheads="1"/>
          </p:cNvPicPr>
          <p:nvPr/>
        </p:nvPicPr>
        <p:blipFill>
          <a:blip r:embed="rId29" cstate="print"/>
          <a:srcRect/>
          <a:stretch>
            <a:fillRect/>
          </a:stretch>
        </p:blipFill>
        <p:spPr bwMode="auto">
          <a:xfrm>
            <a:off x="1992548" y="2548220"/>
            <a:ext cx="674636" cy="875476"/>
          </a:xfrm>
          <a:prstGeom prst="rect">
            <a:avLst/>
          </a:prstGeom>
          <a:noFill/>
        </p:spPr>
      </p:pic>
      <p:pic>
        <p:nvPicPr>
          <p:cNvPr id="1034" name="Picture 10" descr="See the source image">
            <a:extLst>
              <a:ext uri="{FF2B5EF4-FFF2-40B4-BE49-F238E27FC236}">
                <a16:creationId xmlns:a16="http://schemas.microsoft.com/office/drawing/2014/main" id="{0B01C5C1-2E7A-4965-ABC1-A89FA95A28DB}"/>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608460" y="5044211"/>
            <a:ext cx="927707" cy="1059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209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B22174-4514-C74A-B5EB-A5979AECC77E}"/>
              </a:ext>
            </a:extLst>
          </p:cNvPr>
          <p:cNvSpPr>
            <a:spLocks noGrp="1"/>
          </p:cNvSpPr>
          <p:nvPr>
            <p:ph type="title"/>
          </p:nvPr>
        </p:nvSpPr>
        <p:spPr>
          <a:xfrm>
            <a:off x="124691" y="342119"/>
            <a:ext cx="10515600" cy="738118"/>
          </a:xfrm>
        </p:spPr>
        <p:txBody>
          <a:bodyPr/>
          <a:lstStyle/>
          <a:p>
            <a:r>
              <a:rPr lang="en-US" b="1" dirty="0"/>
              <a:t>Urgent</a:t>
            </a:r>
            <a:r>
              <a:rPr lang="en-US" dirty="0"/>
              <a:t> Risk Reduction Priorities</a:t>
            </a:r>
          </a:p>
        </p:txBody>
      </p:sp>
      <p:sp>
        <p:nvSpPr>
          <p:cNvPr id="27" name="TextBox 26">
            <a:extLst>
              <a:ext uri="{FF2B5EF4-FFF2-40B4-BE49-F238E27FC236}">
                <a16:creationId xmlns:a16="http://schemas.microsoft.com/office/drawing/2014/main" id="{57F08354-ED33-41D9-BB04-DC9162374D3F}"/>
              </a:ext>
            </a:extLst>
          </p:cNvPr>
          <p:cNvSpPr txBox="1"/>
          <p:nvPr/>
        </p:nvSpPr>
        <p:spPr>
          <a:xfrm>
            <a:off x="7864159" y="1918736"/>
            <a:ext cx="4182255" cy="4031873"/>
          </a:xfrm>
          <a:prstGeom prst="rect">
            <a:avLst/>
          </a:prstGeom>
          <a:noFill/>
        </p:spPr>
        <p:txBody>
          <a:bodyPr wrap="square" rtlCol="0">
            <a:spAutoFit/>
          </a:bodyPr>
          <a:lstStyle/>
          <a:p>
            <a:pPr marL="457200" indent="-457200">
              <a:spcAft>
                <a:spcPts val="1200"/>
              </a:spcAft>
              <a:buSzPct val="150000"/>
              <a:buBlip>
                <a:blip r:embed="rId3"/>
              </a:buBlip>
            </a:pPr>
            <a:r>
              <a:rPr lang="en-US" sz="2400" dirty="0">
                <a:latin typeface="Lato Light"/>
              </a:rPr>
              <a:t>Santa Ana Wind Events (Red Flag Warnings)</a:t>
            </a:r>
          </a:p>
          <a:p>
            <a:pPr marL="457200" indent="-457200">
              <a:spcAft>
                <a:spcPts val="1200"/>
              </a:spcAft>
              <a:buSzPct val="150000"/>
              <a:buBlip>
                <a:blip r:embed="rId3"/>
              </a:buBlip>
            </a:pPr>
            <a:r>
              <a:rPr lang="en-US" sz="2400" dirty="0">
                <a:latin typeface="Lato Light"/>
              </a:rPr>
              <a:t>Ignition Prevention on Primary Roadways &amp; Utility Infrastructure</a:t>
            </a:r>
          </a:p>
          <a:p>
            <a:pPr marL="457200" indent="-457200">
              <a:spcAft>
                <a:spcPts val="1200"/>
              </a:spcAft>
              <a:buSzPct val="150000"/>
              <a:buBlip>
                <a:blip r:embed="rId3"/>
              </a:buBlip>
            </a:pPr>
            <a:r>
              <a:rPr lang="en-US" sz="2400" dirty="0">
                <a:latin typeface="Lato Light"/>
              </a:rPr>
              <a:t>Arson Deterrence</a:t>
            </a:r>
          </a:p>
          <a:p>
            <a:pPr marL="457200" indent="-457200">
              <a:spcAft>
                <a:spcPts val="1200"/>
              </a:spcAft>
              <a:buSzPct val="150000"/>
              <a:buBlip>
                <a:blip r:embed="rId3"/>
              </a:buBlip>
            </a:pPr>
            <a:r>
              <a:rPr lang="en-US" sz="2400" dirty="0">
                <a:latin typeface="Lato Light"/>
              </a:rPr>
              <a:t>Structure Hardening   </a:t>
            </a:r>
            <a:r>
              <a:rPr lang="en-US" sz="2400" dirty="0">
                <a:solidFill>
                  <a:schemeClr val="bg1"/>
                </a:solidFill>
                <a:latin typeface="Lato Light"/>
              </a:rPr>
              <a:t>place holder </a:t>
            </a:r>
          </a:p>
          <a:p>
            <a:pPr marL="457200" indent="-457200">
              <a:spcAft>
                <a:spcPts val="1200"/>
              </a:spcAft>
              <a:buSzPct val="150000"/>
              <a:buBlip>
                <a:blip r:embed="rId3"/>
              </a:buBlip>
            </a:pPr>
            <a:r>
              <a:rPr lang="en-US" sz="2400" dirty="0">
                <a:latin typeface="Lato Light"/>
              </a:rPr>
              <a:t>Strategic Fuel Mod Zones</a:t>
            </a:r>
          </a:p>
        </p:txBody>
      </p:sp>
      <p:pic>
        <p:nvPicPr>
          <p:cNvPr id="3" name="Picture 2" descr="A close up of a sign&#10;&#10;Description automatically generated">
            <a:extLst>
              <a:ext uri="{FF2B5EF4-FFF2-40B4-BE49-F238E27FC236}">
                <a16:creationId xmlns:a16="http://schemas.microsoft.com/office/drawing/2014/main" id="{2708173E-4DF0-4EB3-8BDC-7FEF59CB3747}"/>
              </a:ext>
            </a:extLst>
          </p:cNvPr>
          <p:cNvPicPr>
            <a:picLocks noChangeAspect="1"/>
          </p:cNvPicPr>
          <p:nvPr/>
        </p:nvPicPr>
        <p:blipFill>
          <a:blip r:embed="rId4"/>
          <a:stretch>
            <a:fillRect/>
          </a:stretch>
        </p:blipFill>
        <p:spPr>
          <a:xfrm>
            <a:off x="8472168" y="4995921"/>
            <a:ext cx="1989944" cy="404460"/>
          </a:xfrm>
          <a:prstGeom prst="rect">
            <a:avLst/>
          </a:prstGeom>
        </p:spPr>
      </p:pic>
      <p:pic>
        <p:nvPicPr>
          <p:cNvPr id="1026" name="Picture 2" descr="The #SilveradoFire is burning close to thousands of homes in Orange County and producing smoky skies over SoCal">
            <a:extLst>
              <a:ext uri="{FF2B5EF4-FFF2-40B4-BE49-F238E27FC236}">
                <a16:creationId xmlns:a16="http://schemas.microsoft.com/office/drawing/2014/main" id="{FC02EDA5-1121-4EF1-9C10-E7C126D8BC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03244"/>
            <a:ext cx="3761351" cy="3004629"/>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2.png">
            <a:extLst>
              <a:ext uri="{FF2B5EF4-FFF2-40B4-BE49-F238E27FC236}">
                <a16:creationId xmlns:a16="http://schemas.microsoft.com/office/drawing/2014/main" id="{7FF08906-1891-4142-A29F-2756787BF43C}"/>
              </a:ext>
            </a:extLst>
          </p:cNvPr>
          <p:cNvPicPr/>
          <p:nvPr/>
        </p:nvPicPr>
        <p:blipFill rotWithShape="1">
          <a:blip r:embed="rId6"/>
          <a:srcRect l="50123"/>
          <a:stretch/>
        </p:blipFill>
        <p:spPr>
          <a:xfrm>
            <a:off x="0" y="4107873"/>
            <a:ext cx="3761350" cy="2750127"/>
          </a:xfrm>
          <a:prstGeom prst="rect">
            <a:avLst/>
          </a:prstGeom>
          <a:ln/>
        </p:spPr>
      </p:pic>
      <p:pic>
        <p:nvPicPr>
          <p:cNvPr id="1028" name="Picture 4">
            <a:extLst>
              <a:ext uri="{FF2B5EF4-FFF2-40B4-BE49-F238E27FC236}">
                <a16:creationId xmlns:a16="http://schemas.microsoft.com/office/drawing/2014/main" id="{C4BE4345-9E9B-4153-8363-F1473FE6255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2052"/>
          <a:stretch/>
        </p:blipFill>
        <p:spPr bwMode="auto">
          <a:xfrm>
            <a:off x="3761350" y="1091741"/>
            <a:ext cx="3893287" cy="30046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0C317634-142C-4A50-A5B9-400055A62F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61350" y="4101027"/>
            <a:ext cx="3893286" cy="2750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928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8" name="Google Shape;16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pic>
        <p:nvPicPr>
          <p:cNvPr id="12" name="Picture 2" descr="Weir_PostFire_0603694">
            <a:extLst>
              <a:ext uri="{FF2B5EF4-FFF2-40B4-BE49-F238E27FC236}">
                <a16:creationId xmlns:a16="http://schemas.microsoft.com/office/drawing/2014/main" id="{FA2B0132-A58B-4F59-A647-DC0396B238AA}"/>
              </a:ext>
            </a:extLst>
          </p:cNvPr>
          <p:cNvPicPr>
            <a:picLocks noChangeAspect="1" noChangeArrowheads="1"/>
          </p:cNvPicPr>
          <p:nvPr/>
        </p:nvPicPr>
        <p:blipFill>
          <a:blip r:embed="rId3" cstate="print"/>
          <a:srcRect/>
          <a:stretch>
            <a:fillRect/>
          </a:stretch>
        </p:blipFill>
        <p:spPr bwMode="auto">
          <a:xfrm>
            <a:off x="0" y="9535"/>
            <a:ext cx="12192000" cy="6848465"/>
          </a:xfrm>
          <a:prstGeom prst="rect">
            <a:avLst/>
          </a:prstGeom>
          <a:noFill/>
        </p:spPr>
      </p:pic>
      <p:sp>
        <p:nvSpPr>
          <p:cNvPr id="5" name="Rectangle 4">
            <a:extLst>
              <a:ext uri="{FF2B5EF4-FFF2-40B4-BE49-F238E27FC236}">
                <a16:creationId xmlns:a16="http://schemas.microsoft.com/office/drawing/2014/main" id="{E328074A-7AB0-4414-894C-C9A5DF5E2E99}"/>
              </a:ext>
            </a:extLst>
          </p:cNvPr>
          <p:cNvSpPr/>
          <p:nvPr/>
        </p:nvSpPr>
        <p:spPr>
          <a:xfrm>
            <a:off x="0" y="0"/>
            <a:ext cx="12192000" cy="1720326"/>
          </a:xfrm>
          <a:prstGeom prst="rect">
            <a:avLst/>
          </a:prstGeom>
          <a:solidFill>
            <a:srgbClr val="9DBE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CFECEB9-4C2A-4F3B-B65A-265F395313D6}"/>
              </a:ext>
            </a:extLst>
          </p:cNvPr>
          <p:cNvPicPr>
            <a:picLocks noChangeAspect="1"/>
          </p:cNvPicPr>
          <p:nvPr/>
        </p:nvPicPr>
        <p:blipFill>
          <a:blip r:embed="rId4"/>
          <a:stretch>
            <a:fillRect/>
          </a:stretch>
        </p:blipFill>
        <p:spPr>
          <a:xfrm>
            <a:off x="4411683" y="99201"/>
            <a:ext cx="3368632" cy="1024823"/>
          </a:xfrm>
          <a:prstGeom prst="rect">
            <a:avLst/>
          </a:prstGeom>
          <a:noFill/>
        </p:spPr>
      </p:pic>
      <p:sp>
        <p:nvSpPr>
          <p:cNvPr id="9" name="TextBox 8">
            <a:extLst>
              <a:ext uri="{FF2B5EF4-FFF2-40B4-BE49-F238E27FC236}">
                <a16:creationId xmlns:a16="http://schemas.microsoft.com/office/drawing/2014/main" id="{5322B717-4648-4DB3-9F18-B2C31529A658}"/>
              </a:ext>
            </a:extLst>
          </p:cNvPr>
          <p:cNvSpPr txBox="1"/>
          <p:nvPr/>
        </p:nvSpPr>
        <p:spPr>
          <a:xfrm>
            <a:off x="3017394" y="1161348"/>
            <a:ext cx="6157210" cy="391197"/>
          </a:xfrm>
          <a:prstGeom prst="rect">
            <a:avLst/>
          </a:prstGeom>
          <a:noFill/>
        </p:spPr>
        <p:txBody>
          <a:bodyPr wrap="square">
            <a:spAutoFit/>
          </a:bodyPr>
          <a:lstStyle/>
          <a:p>
            <a:pPr marL="0" marR="0" algn="ctr">
              <a:lnSpc>
                <a:spcPct val="115000"/>
              </a:lnSpc>
              <a:spcBef>
                <a:spcPts val="0"/>
              </a:spcBef>
              <a:spcAft>
                <a:spcPts val="0"/>
              </a:spcAft>
            </a:pPr>
            <a:r>
              <a:rPr lang="en-US" sz="1800" dirty="0">
                <a:solidFill>
                  <a:schemeClr val="bg1"/>
                </a:solidFill>
                <a:effectLst/>
                <a:latin typeface="Copperplate Gothic Bold" panose="020E0705020206020404" pitchFamily="34" charset="0"/>
                <a:ea typeface="Times New Roman" panose="02020603050405020304" pitchFamily="18" charset="0"/>
                <a:cs typeface="Times New Roman" panose="02020603050405020304" pitchFamily="18" charset="0"/>
              </a:rPr>
              <a:t>Partnership - Innovation - Excellence</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7" name="Picture 3"/>
          <p:cNvPicPr>
            <a:picLocks noGrp="1" noChangeAspect="1" noChangeArrowheads="1"/>
          </p:cNvPicPr>
          <p:nvPr>
            <p:ph sz="half" idx="4294967295"/>
          </p:nvPr>
        </p:nvPicPr>
        <p:blipFill rotWithShape="1">
          <a:blip r:embed="rId3">
            <a:extLst>
              <a:ext uri="{28A0092B-C50C-407E-A947-70E740481C1C}">
                <a14:useLocalDpi xmlns:a14="http://schemas.microsoft.com/office/drawing/2010/main" val="0"/>
              </a:ext>
            </a:extLst>
          </a:blip>
          <a:srcRect r="-1" b="4835"/>
          <a:stretch/>
        </p:blipFill>
        <p:spPr bwMode="auto">
          <a:xfrm>
            <a:off x="4117521" y="10"/>
            <a:ext cx="807447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2" name="Freeform: Shape 71">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Shape 73">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EA838398-4A0F-481E-AD08-FEF790EBF2EC}"/>
              </a:ext>
            </a:extLst>
          </p:cNvPr>
          <p:cNvSpPr txBox="1"/>
          <p:nvPr/>
        </p:nvSpPr>
        <p:spPr>
          <a:xfrm>
            <a:off x="1248228" y="1872343"/>
            <a:ext cx="3788229" cy="646331"/>
          </a:xfrm>
          <a:prstGeom prst="rect">
            <a:avLst/>
          </a:prstGeom>
          <a:noFill/>
        </p:spPr>
        <p:txBody>
          <a:bodyPr wrap="square" rtlCol="0">
            <a:spAutoFit/>
          </a:bodyPr>
          <a:lstStyle/>
          <a:p>
            <a:r>
              <a:rPr lang="en-US" sz="3200" dirty="0"/>
              <a:t> </a:t>
            </a:r>
            <a:r>
              <a:rPr lang="en-US" sz="3600" b="1" dirty="0"/>
              <a:t>Stretch Break</a:t>
            </a:r>
          </a:p>
        </p:txBody>
      </p:sp>
    </p:spTree>
    <p:extLst>
      <p:ext uri="{BB962C8B-B14F-4D97-AF65-F5344CB8AC3E}">
        <p14:creationId xmlns:p14="http://schemas.microsoft.com/office/powerpoint/2010/main" val="2777516936"/>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4D5624-3B84-49AA-9E64-7189F6279DCB}"/>
              </a:ext>
            </a:extLst>
          </p:cNvPr>
          <p:cNvPicPr>
            <a:picLocks noChangeAspect="1"/>
          </p:cNvPicPr>
          <p:nvPr/>
        </p:nvPicPr>
        <p:blipFill>
          <a:blip r:embed="rId3"/>
          <a:stretch>
            <a:fillRect/>
          </a:stretch>
        </p:blipFill>
        <p:spPr>
          <a:xfrm>
            <a:off x="7334250" y="0"/>
            <a:ext cx="4857749" cy="7223484"/>
          </a:xfrm>
          <a:prstGeom prst="rect">
            <a:avLst/>
          </a:prstGeom>
        </p:spPr>
      </p:pic>
      <p:cxnSp>
        <p:nvCxnSpPr>
          <p:cNvPr id="2" name="Straight Connector 1">
            <a:extLst>
              <a:ext uri="{FF2B5EF4-FFF2-40B4-BE49-F238E27FC236}">
                <a16:creationId xmlns:a16="http://schemas.microsoft.com/office/drawing/2014/main" id="{424202C6-3F15-43B9-807D-477F55A1CE3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2438400" y="838200"/>
            <a:ext cx="7239000" cy="5518150"/>
          </a:xfrm>
        </p:spPr>
        <p:txBody>
          <a:bodyPr/>
          <a:lstStyle/>
          <a:p>
            <a:pPr marL="42863" indent="0">
              <a:buNone/>
            </a:pPr>
            <a:endParaRPr lang="en-US" sz="1500" dirty="0"/>
          </a:p>
          <a:p>
            <a:pPr marL="42863" indent="0">
              <a:buNone/>
            </a:pPr>
            <a:endParaRPr lang="en-US" sz="1500" dirty="0"/>
          </a:p>
          <a:p>
            <a:pPr lvl="1"/>
            <a:endParaRPr lang="en-US" sz="1200" dirty="0"/>
          </a:p>
          <a:p>
            <a:pPr lvl="1"/>
            <a:endParaRPr lang="en-US" sz="1500" dirty="0"/>
          </a:p>
          <a:p>
            <a:endParaRPr lang="en-US" sz="1800" dirty="0"/>
          </a:p>
          <a:p>
            <a:endParaRPr lang="en-US" sz="1800" dirty="0"/>
          </a:p>
          <a:p>
            <a:endParaRPr lang="en-US" sz="1800" dirty="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a:xfrm>
            <a:off x="9106193" y="6492875"/>
            <a:ext cx="2743200" cy="365125"/>
          </a:xfrm>
        </p:spPr>
        <p:txBody>
          <a:bodyPr/>
          <a:lstStyle/>
          <a:p>
            <a:pPr>
              <a:defRPr/>
            </a:pPr>
            <a:fld id="{29D5AE12-B930-44C6-8543-993AE28FDEC0}" type="slidenum">
              <a:rPr lang="en-US" altLang="en-US" sz="1050" b="1" smtClean="0"/>
              <a:pPr>
                <a:defRPr/>
              </a:pPr>
              <a:t>23</a:t>
            </a:fld>
            <a:endParaRPr lang="en-US" altLang="en-US" sz="1050" b="1"/>
          </a:p>
        </p:txBody>
      </p:sp>
      <p:sp>
        <p:nvSpPr>
          <p:cNvPr id="8" name="Content Placeholder 2">
            <a:extLst>
              <a:ext uri="{FF2B5EF4-FFF2-40B4-BE49-F238E27FC236}">
                <a16:creationId xmlns:a16="http://schemas.microsoft.com/office/drawing/2014/main" id="{2A4DDF36-F706-46F4-AAA9-CA19CE17B1F8}"/>
              </a:ext>
            </a:extLst>
          </p:cNvPr>
          <p:cNvSpPr txBox="1">
            <a:spLocks/>
          </p:cNvSpPr>
          <p:nvPr/>
        </p:nvSpPr>
        <p:spPr bwMode="auto">
          <a:xfrm>
            <a:off x="457200" y="2114124"/>
            <a:ext cx="7315200"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450"/>
              </a:spcBef>
              <a:spcAft>
                <a:spcPts val="450"/>
              </a:spcAft>
              <a:buAutoNum type="alphaLcPeriod"/>
            </a:pPr>
            <a:r>
              <a:rPr lang="en-US" b="1" dirty="0">
                <a:latin typeface="Century Gothic" panose="020B0502020202020204" pitchFamily="34" charset="0"/>
              </a:rPr>
              <a:t>Barry Moline, Executive Director</a:t>
            </a:r>
          </a:p>
          <a:p>
            <a:pPr marL="0" indent="0">
              <a:spcBef>
                <a:spcPts val="450"/>
              </a:spcBef>
              <a:spcAft>
                <a:spcPts val="450"/>
              </a:spcAft>
              <a:buNone/>
            </a:pPr>
            <a:r>
              <a:rPr lang="en-US" b="1" dirty="0">
                <a:latin typeface="Century Gothic" panose="020B0502020202020204" pitchFamily="34" charset="0"/>
              </a:rPr>
              <a:t>     CA Municipal Utilities Association</a:t>
            </a:r>
          </a:p>
          <a:p>
            <a:pPr marL="0" indent="0">
              <a:spcBef>
                <a:spcPts val="450"/>
              </a:spcBef>
              <a:spcAft>
                <a:spcPts val="450"/>
              </a:spcAft>
              <a:buNone/>
            </a:pPr>
            <a:endParaRPr lang="en-US" b="1" dirty="0">
              <a:latin typeface="Century Gothic" panose="020B0502020202020204" pitchFamily="34" charset="0"/>
            </a:endParaRPr>
          </a:p>
          <a:p>
            <a:pPr marL="0" indent="0">
              <a:spcBef>
                <a:spcPts val="450"/>
              </a:spcBef>
              <a:spcAft>
                <a:spcPts val="450"/>
              </a:spcAft>
              <a:buNone/>
            </a:pPr>
            <a:r>
              <a:rPr lang="en-US" b="1" dirty="0">
                <a:latin typeface="Century Gothic" panose="020B0502020202020204" pitchFamily="34" charset="0"/>
              </a:rPr>
              <a:t>b.  Board Member Chris Porter</a:t>
            </a:r>
          </a:p>
          <a:p>
            <a:endParaRPr lang="en-US" sz="3600" dirty="0">
              <a:latin typeface="Century Gothic" panose="020B0502020202020204" pitchFamily="34" charset="0"/>
            </a:endParaRPr>
          </a:p>
          <a:p>
            <a:endParaRPr lang="en-US" sz="3600" dirty="0">
              <a:latin typeface="Century Gothic" panose="020B0502020202020204" pitchFamily="34" charset="0"/>
            </a:endParaRPr>
          </a:p>
          <a:p>
            <a:endParaRPr lang="en-US" sz="1800" dirty="0">
              <a:latin typeface="Century Gothic" panose="020B0502020202020204" pitchFamily="34" charset="0"/>
            </a:endParaRPr>
          </a:p>
        </p:txBody>
      </p:sp>
      <p:sp>
        <p:nvSpPr>
          <p:cNvPr id="6" name="Title 5">
            <a:extLst>
              <a:ext uri="{FF2B5EF4-FFF2-40B4-BE49-F238E27FC236}">
                <a16:creationId xmlns:a16="http://schemas.microsoft.com/office/drawing/2014/main" id="{004C06EA-12A0-9943-AC93-0DBDAE5287F8}"/>
              </a:ext>
            </a:extLst>
          </p:cNvPr>
          <p:cNvSpPr>
            <a:spLocks noGrp="1"/>
          </p:cNvSpPr>
          <p:nvPr>
            <p:ph type="title"/>
          </p:nvPr>
        </p:nvSpPr>
        <p:spPr>
          <a:xfrm>
            <a:off x="-38101" y="-39914"/>
            <a:ext cx="8340271" cy="1651000"/>
          </a:xfrm>
        </p:spPr>
        <p:txBody>
          <a:bodyPr>
            <a:normAutofit/>
          </a:bodyPr>
          <a:lstStyle/>
          <a:p>
            <a:r>
              <a:rPr lang="en-US" sz="3600" dirty="0"/>
              <a:t>5) 	Publicly Owned Utilities Updates</a:t>
            </a:r>
          </a:p>
        </p:txBody>
      </p:sp>
    </p:spTree>
    <p:extLst>
      <p:ext uri="{BB962C8B-B14F-4D97-AF65-F5344CB8AC3E}">
        <p14:creationId xmlns:p14="http://schemas.microsoft.com/office/powerpoint/2010/main" val="660128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A654B27-75D9-4D6C-BABC-AA4C25D9C8F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2438400" y="838200"/>
            <a:ext cx="7239000" cy="5518150"/>
          </a:xfrm>
        </p:spPr>
        <p:txBody>
          <a:bodyPr/>
          <a:lstStyle/>
          <a:p>
            <a:pPr marL="42863" indent="0">
              <a:buNone/>
            </a:pPr>
            <a:endParaRPr lang="en-US" sz="1500" dirty="0"/>
          </a:p>
          <a:p>
            <a:pPr marL="42863" indent="0">
              <a:buNone/>
            </a:pPr>
            <a:endParaRPr lang="en-US" sz="1500" dirty="0"/>
          </a:p>
          <a:p>
            <a:pPr lvl="1"/>
            <a:endParaRPr lang="en-US" sz="1200" dirty="0"/>
          </a:p>
          <a:p>
            <a:pPr lvl="1"/>
            <a:endParaRPr lang="en-US" sz="1500" dirty="0"/>
          </a:p>
          <a:p>
            <a:endParaRPr lang="en-US" sz="1800" dirty="0"/>
          </a:p>
          <a:p>
            <a:endParaRPr lang="en-US" sz="1800" dirty="0"/>
          </a:p>
          <a:p>
            <a:endParaRPr lang="en-US" sz="1800" dirty="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a:xfrm>
            <a:off x="8741898" y="6325339"/>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D5AE12-B930-44C6-8543-993AE28FDEC0}" type="slidenum">
              <a:rPr kumimoji="0" lang="en-US" altLang="en-US" sz="1050" b="1" i="0" u="none" strike="noStrike" kern="1200" cap="none" spc="0" normalizeH="0" baseline="0" noProof="0" smtClean="0">
                <a:ln>
                  <a:noFill/>
                </a:ln>
                <a:solidFill>
                  <a:srgbClr val="3C5B63"/>
                </a:solidFill>
                <a:effectLst/>
                <a:uLnTx/>
                <a:uFillTx/>
                <a:latin typeface="Century Gothic" panose="020B0502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altLang="en-US" sz="1050" b="1" i="0" u="none" strike="noStrike" kern="1200" cap="none" spc="0" normalizeH="0" baseline="0" noProof="0" dirty="0">
              <a:ln>
                <a:noFill/>
              </a:ln>
              <a:solidFill>
                <a:srgbClr val="3C5B63"/>
              </a:solidFill>
              <a:effectLst/>
              <a:uLnTx/>
              <a:uFillTx/>
              <a:latin typeface="Century Gothic" panose="020B0502020202020204" pitchFamily="34" charset="0"/>
              <a:ea typeface="+mn-ea"/>
              <a:cs typeface="+mn-cs"/>
            </a:endParaRPr>
          </a:p>
        </p:txBody>
      </p:sp>
      <p:sp>
        <p:nvSpPr>
          <p:cNvPr id="6" name="Title 5">
            <a:extLst>
              <a:ext uri="{FF2B5EF4-FFF2-40B4-BE49-F238E27FC236}">
                <a16:creationId xmlns:a16="http://schemas.microsoft.com/office/drawing/2014/main" id="{004C06EA-12A0-9943-AC93-0DBDAE5287F8}"/>
              </a:ext>
            </a:extLst>
          </p:cNvPr>
          <p:cNvSpPr>
            <a:spLocks noGrp="1"/>
          </p:cNvSpPr>
          <p:nvPr>
            <p:ph type="title"/>
          </p:nvPr>
        </p:nvSpPr>
        <p:spPr/>
        <p:txBody>
          <a:bodyPr/>
          <a:lstStyle/>
          <a:p>
            <a:r>
              <a:rPr lang="en-US" b="0" dirty="0"/>
              <a:t>Announcements: Transition Updates</a:t>
            </a:r>
          </a:p>
        </p:txBody>
      </p:sp>
      <p:sp>
        <p:nvSpPr>
          <p:cNvPr id="7" name="TextBox 6">
            <a:extLst>
              <a:ext uri="{FF2B5EF4-FFF2-40B4-BE49-F238E27FC236}">
                <a16:creationId xmlns:a16="http://schemas.microsoft.com/office/drawing/2014/main" id="{97F10EA7-67BD-4FD2-A8A0-96A3F5D937EF}"/>
              </a:ext>
            </a:extLst>
          </p:cNvPr>
          <p:cNvSpPr txBox="1"/>
          <p:nvPr/>
        </p:nvSpPr>
        <p:spPr>
          <a:xfrm>
            <a:off x="706901" y="1458268"/>
            <a:ext cx="10778197" cy="1711622"/>
          </a:xfrm>
          <a:prstGeom prst="rect">
            <a:avLst/>
          </a:prstGeom>
          <a:noFill/>
        </p:spPr>
        <p:txBody>
          <a:bodyPr wrap="square">
            <a:spAutoFit/>
          </a:bodyPr>
          <a:lstStyle/>
          <a:p>
            <a:pPr marL="0" marR="0">
              <a:lnSpc>
                <a:spcPct val="115000"/>
              </a:lnSpc>
              <a:spcBef>
                <a:spcPts val="0"/>
              </a:spcBef>
              <a:spcAft>
                <a:spcPts val="0"/>
              </a:spcAft>
            </a:pPr>
            <a:r>
              <a:rPr lang="en-US" sz="2800" i="1" dirty="0">
                <a:solidFill>
                  <a:srgbClr val="3C5B63"/>
                </a:solidFill>
                <a:effectLst/>
                <a:ea typeface="Calibri" panose="020F0502020204030204" pitchFamily="34" charset="0"/>
              </a:rPr>
              <a:t>Wildfire Safety Advisory Board Website: </a:t>
            </a:r>
          </a:p>
          <a:p>
            <a:pPr>
              <a:lnSpc>
                <a:spcPct val="115000"/>
              </a:lnSpc>
            </a:pPr>
            <a:br>
              <a:rPr lang="en-US" sz="1100" u="sng" dirty="0">
                <a:solidFill>
                  <a:srgbClr val="2D434B"/>
                </a:solidFill>
                <a:effectLst/>
                <a:ea typeface="Calibri" panose="020F0502020204030204" pitchFamily="34" charset="0"/>
                <a:hlinkClick r:id="rId3">
                  <a:extLst>
                    <a:ext uri="{A12FA001-AC4F-418D-AE19-62706E023703}">
                      <ahyp:hlinkClr xmlns:ahyp="http://schemas.microsoft.com/office/drawing/2018/hyperlinkcolor" val="tx"/>
                    </a:ext>
                  </a:extLst>
                </a:hlinkClick>
              </a:rPr>
            </a:br>
            <a:r>
              <a:rPr lang="en-US" sz="2400" u="sng" dirty="0">
                <a:solidFill>
                  <a:srgbClr val="2D434B"/>
                </a:solidFill>
                <a:effectLst/>
                <a:ea typeface="Calibri" panose="020F0502020204030204" pitchFamily="34" charset="0"/>
                <a:hlinkClick r:id="rId3">
                  <a:extLst>
                    <a:ext uri="{A12FA001-AC4F-418D-AE19-62706E023703}">
                      <ahyp:hlinkClr xmlns:ahyp="http://schemas.microsoft.com/office/drawing/2018/hyperlinkcolor" val="tx"/>
                    </a:ext>
                  </a:extLst>
                </a:hlinkClick>
              </a:rPr>
              <a:t>www</a:t>
            </a:r>
            <a:r>
              <a:rPr lang="en-US" sz="2400" u="sng" dirty="0">
                <a:solidFill>
                  <a:srgbClr val="3C5B63"/>
                </a:solidFill>
                <a:effectLst/>
                <a:ea typeface="Calibri" panose="020F0502020204030204" pitchFamily="34" charset="0"/>
                <a:hlinkClick r:id="rId3">
                  <a:extLst>
                    <a:ext uri="{A12FA001-AC4F-418D-AE19-62706E023703}">
                      <ahyp:hlinkClr xmlns:ahyp="http://schemas.microsoft.com/office/drawing/2018/hyperlinkcolor" val="tx"/>
                    </a:ext>
                  </a:extLst>
                </a:hlinkClick>
              </a:rPr>
              <a:t>.energysafety.ca.gov/who-we-are/wildfire-safety-advisory-board/</a:t>
            </a:r>
            <a:r>
              <a:rPr lang="en-US" sz="2400" dirty="0">
                <a:solidFill>
                  <a:srgbClr val="3C5B63"/>
                </a:solidFill>
                <a:effectLst/>
                <a:ea typeface="Calibri" panose="020F0502020204030204" pitchFamily="34" charset="0"/>
              </a:rPr>
              <a:t> </a:t>
            </a:r>
          </a:p>
          <a:p>
            <a:pPr marL="0" marR="0">
              <a:lnSpc>
                <a:spcPct val="115000"/>
              </a:lnSpc>
              <a:spcBef>
                <a:spcPts val="0"/>
              </a:spcBef>
              <a:spcAft>
                <a:spcPts val="0"/>
              </a:spcAft>
            </a:pPr>
            <a:r>
              <a:rPr lang="en-US" sz="2800" dirty="0">
                <a:solidFill>
                  <a:srgbClr val="3C5B63"/>
                </a:solidFill>
                <a:effectLst/>
                <a:ea typeface="Calibri" panose="020F0502020204030204" pitchFamily="34" charset="0"/>
              </a:rPr>
              <a:t> </a:t>
            </a:r>
          </a:p>
        </p:txBody>
      </p:sp>
      <p:grpSp>
        <p:nvGrpSpPr>
          <p:cNvPr id="14" name="Group 13">
            <a:extLst>
              <a:ext uri="{FF2B5EF4-FFF2-40B4-BE49-F238E27FC236}">
                <a16:creationId xmlns:a16="http://schemas.microsoft.com/office/drawing/2014/main" id="{0EE51C6B-EDC2-4966-9F84-F00091AEDF73}"/>
              </a:ext>
            </a:extLst>
          </p:cNvPr>
          <p:cNvGrpSpPr/>
          <p:nvPr/>
        </p:nvGrpSpPr>
        <p:grpSpPr>
          <a:xfrm>
            <a:off x="-3552" y="3250"/>
            <a:ext cx="12204101" cy="6228733"/>
            <a:chOff x="-3552" y="-11264"/>
            <a:chExt cx="12204101" cy="3977673"/>
          </a:xfrm>
        </p:grpSpPr>
        <p:pic>
          <p:nvPicPr>
            <p:cNvPr id="10" name="Picture 9">
              <a:extLst>
                <a:ext uri="{FF2B5EF4-FFF2-40B4-BE49-F238E27FC236}">
                  <a16:creationId xmlns:a16="http://schemas.microsoft.com/office/drawing/2014/main" id="{D713E155-759F-4312-890C-1330BA4238B3}"/>
                </a:ext>
              </a:extLst>
            </p:cNvPr>
            <p:cNvPicPr>
              <a:picLocks noChangeAspect="1"/>
            </p:cNvPicPr>
            <p:nvPr/>
          </p:nvPicPr>
          <p:blipFill rotWithShape="1">
            <a:blip r:embed="rId4"/>
            <a:srcRect b="50654"/>
            <a:stretch/>
          </p:blipFill>
          <p:spPr>
            <a:xfrm>
              <a:off x="-3552" y="-11264"/>
              <a:ext cx="12193608" cy="3938739"/>
            </a:xfrm>
            <a:prstGeom prst="rect">
              <a:avLst/>
            </a:prstGeom>
          </p:spPr>
        </p:pic>
        <p:pic>
          <p:nvPicPr>
            <p:cNvPr id="13" name="Picture 12">
              <a:extLst>
                <a:ext uri="{FF2B5EF4-FFF2-40B4-BE49-F238E27FC236}">
                  <a16:creationId xmlns:a16="http://schemas.microsoft.com/office/drawing/2014/main" id="{BCC47027-8DC2-42B6-99B6-2A47B8FEA962}"/>
                </a:ext>
              </a:extLst>
            </p:cNvPr>
            <p:cNvPicPr>
              <a:picLocks noChangeAspect="1"/>
            </p:cNvPicPr>
            <p:nvPr/>
          </p:nvPicPr>
          <p:blipFill rotWithShape="1">
            <a:blip r:embed="rId4"/>
            <a:srcRect t="50411" b="46754"/>
            <a:stretch/>
          </p:blipFill>
          <p:spPr>
            <a:xfrm>
              <a:off x="6941" y="3740190"/>
              <a:ext cx="12193608" cy="226219"/>
            </a:xfrm>
            <a:prstGeom prst="rect">
              <a:avLst/>
            </a:prstGeom>
          </p:spPr>
        </p:pic>
      </p:grpSp>
      <p:sp>
        <p:nvSpPr>
          <p:cNvPr id="5" name="TextBox 4">
            <a:extLst>
              <a:ext uri="{FF2B5EF4-FFF2-40B4-BE49-F238E27FC236}">
                <a16:creationId xmlns:a16="http://schemas.microsoft.com/office/drawing/2014/main" id="{30C127D7-AC49-4CA7-BBFC-4F38185CA55F}"/>
              </a:ext>
            </a:extLst>
          </p:cNvPr>
          <p:cNvSpPr txBox="1"/>
          <p:nvPr/>
        </p:nvSpPr>
        <p:spPr>
          <a:xfrm>
            <a:off x="1237778" y="3364945"/>
            <a:ext cx="4496744" cy="646331"/>
          </a:xfrm>
          <a:prstGeom prst="rect">
            <a:avLst/>
          </a:prstGeom>
          <a:noFill/>
        </p:spPr>
        <p:txBody>
          <a:bodyPr wrap="none" rtlCol="0">
            <a:spAutoFit/>
          </a:bodyPr>
          <a:lstStyle/>
          <a:p>
            <a:r>
              <a:rPr lang="en-US" sz="3600" b="1" dirty="0">
                <a:solidFill>
                  <a:schemeClr val="bg1"/>
                </a:solidFill>
              </a:rPr>
              <a:t>6) Board Discussion</a:t>
            </a:r>
          </a:p>
        </p:txBody>
      </p:sp>
    </p:spTree>
    <p:extLst>
      <p:ext uri="{BB962C8B-B14F-4D97-AF65-F5344CB8AC3E}">
        <p14:creationId xmlns:p14="http://schemas.microsoft.com/office/powerpoint/2010/main" val="3703805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73C8A81-A6D3-4343-9DBC-87E9EEE966A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E45A5493-348A-3041-96F7-FEC1ECFEBDFB}"/>
              </a:ext>
            </a:extLst>
          </p:cNvPr>
          <p:cNvSpPr>
            <a:spLocks noGrp="1"/>
          </p:cNvSpPr>
          <p:nvPr>
            <p:ph type="title"/>
          </p:nvPr>
        </p:nvSpPr>
        <p:spPr>
          <a:solidFill>
            <a:srgbClr val="3C5B63"/>
          </a:solidFill>
        </p:spPr>
        <p:txBody>
          <a:bodyPr/>
          <a:lstStyle/>
          <a:p>
            <a:pPr marL="457200"/>
            <a:r>
              <a:rPr lang="en-US" sz="3600" dirty="0"/>
              <a:t>7)	 Adjourn Board Meeting</a:t>
            </a:r>
            <a:br>
              <a:rPr lang="en-US" dirty="0"/>
            </a:br>
            <a:endParaRPr lang="en-US" dirty="0"/>
          </a:p>
        </p:txBody>
      </p:sp>
      <p:sp>
        <p:nvSpPr>
          <p:cNvPr id="7" name="Rectangle 4">
            <a:extLst>
              <a:ext uri="{FF2B5EF4-FFF2-40B4-BE49-F238E27FC236}">
                <a16:creationId xmlns:a16="http://schemas.microsoft.com/office/drawing/2014/main" id="{1358DAFF-3144-4563-B890-CA8800EF8E91}"/>
              </a:ext>
            </a:extLst>
          </p:cNvPr>
          <p:cNvSpPr>
            <a:spLocks noChangeArrowheads="1"/>
          </p:cNvSpPr>
          <p:nvPr/>
        </p:nvSpPr>
        <p:spPr bwMode="auto">
          <a:xfrm>
            <a:off x="1796022" y="3810000"/>
            <a:ext cx="8128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900"/>
              </a:spcAft>
              <a:buNone/>
            </a:pPr>
            <a:r>
              <a:rPr lang="en-US" altLang="en-US" sz="2800" dirty="0">
                <a:solidFill>
                  <a:schemeClr val="bg1"/>
                </a:solidFill>
                <a:latin typeface="Century Gothic" panose="020B0502020202020204" pitchFamily="34" charset="0"/>
              </a:rPr>
              <a:t>For more information: </a:t>
            </a:r>
          </a:p>
          <a:p>
            <a:pPr>
              <a:spcBef>
                <a:spcPct val="0"/>
              </a:spcBef>
              <a:spcAft>
                <a:spcPts val="900"/>
              </a:spcAft>
              <a:buNone/>
            </a:pPr>
            <a:r>
              <a:rPr lang="en-US" altLang="en-US" sz="2800" dirty="0">
                <a:solidFill>
                  <a:schemeClr val="bg1"/>
                </a:solidFill>
                <a:latin typeface="Century Gothic" panose="020B0502020202020204" pitchFamily="34" charset="0"/>
                <a:hlinkClick r:id="rId3">
                  <a:extLst>
                    <a:ext uri="{A12FA001-AC4F-418D-AE19-62706E023703}">
                      <ahyp:hlinkClr xmlns:ahyp="http://schemas.microsoft.com/office/drawing/2018/hyperlinkcolor" val="tx"/>
                    </a:ext>
                  </a:extLst>
                </a:hlinkClick>
              </a:rPr>
              <a:t>www.energysafety.ca.gov/wsab</a:t>
            </a:r>
            <a:endParaRPr lang="en-US" altLang="en-US" sz="2800" dirty="0">
              <a:solidFill>
                <a:schemeClr val="bg1"/>
              </a:solidFill>
              <a:latin typeface="Century Gothic" panose="020B0502020202020204" pitchFamily="34" charset="0"/>
            </a:endParaRPr>
          </a:p>
          <a:p>
            <a:pPr>
              <a:spcBef>
                <a:spcPct val="0"/>
              </a:spcBef>
              <a:spcAft>
                <a:spcPts val="900"/>
              </a:spcAft>
              <a:buNone/>
            </a:pPr>
            <a:r>
              <a:rPr lang="en-US" altLang="en-US" sz="2800" dirty="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WSAB@energysafety.ca.gov</a:t>
            </a:r>
            <a:r>
              <a:rPr lang="en-US" altLang="en-US" sz="2800" dirty="0">
                <a:solidFill>
                  <a:schemeClr val="bg1"/>
                </a:solidFill>
                <a:latin typeface="Century Gothic" panose="020B0502020202020204" pitchFamily="34" charset="0"/>
              </a:rPr>
              <a:t> </a:t>
            </a:r>
          </a:p>
        </p:txBody>
      </p:sp>
      <p:pic>
        <p:nvPicPr>
          <p:cNvPr id="10" name="Picture 9" descr="California WIldfire Safety Advisory Board logo">
            <a:extLst>
              <a:ext uri="{FF2B5EF4-FFF2-40B4-BE49-F238E27FC236}">
                <a16:creationId xmlns:a16="http://schemas.microsoft.com/office/drawing/2014/main" id="{EFF87194-2478-E143-B5D3-2F164B83F4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40147" y="355600"/>
            <a:ext cx="4368797" cy="914400"/>
          </a:xfrm>
          <a:prstGeom prst="rect">
            <a:avLst/>
          </a:prstGeom>
        </p:spPr>
      </p:pic>
    </p:spTree>
    <p:extLst>
      <p:ext uri="{BB962C8B-B14F-4D97-AF65-F5344CB8AC3E}">
        <p14:creationId xmlns:p14="http://schemas.microsoft.com/office/powerpoint/2010/main" val="34601958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8QmvvwF38JZTQMPd2zIRB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_yd7TqVUr4Krk7031Ucob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znx5XbojOzEXuyDHpQNGn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_yd7TqVUr4Krk7031Ucob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znx5XbojOzEXuyDHpQNGn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XjFpT4lYLh04nBNIvxrs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p7TVmbfq4eqTdt_vxbaP5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dBqugAV.eNU9GT_F5tsdU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GDVtyoGloCA2Rl6S7OP8Y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elCCk0OBnjiKLtDvRHYiu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EhkqSf1ii5HzjnO8slMvm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R1Udcn.os3wiaSw2SxSBd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R2LkUAFR2jpGNi_PjEZLR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b4yWrTimkRgRGWiTKLZ.S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J6Chetup.0hC7IXZ.YTBjg"/>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Xr7gpEnbIX2S1K8JY0wzI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zF5NgHZ5wqrcwx6Ip6Q3Bg"/>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EvbJGoc_ObY5i8JBvGsSl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p7TVmbfq4eqTdt_vxbaP5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Z9bUUfKXnnxkvRc9B7FUSw"/>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GxEJc8iD5kSAHAy8E.6tT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7HmkxOPBg9mz2LmB0Pv7i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285IK5jXQC75.DSjAVDg.w"/>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CGc6V3YP30tvmZ.JvddtE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I0vJ4lD0NwkctLsHO7Giv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CM9xlIX9wgMXgRGWF_N3u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EDB8T2yCBGZuG_8OR6luHQ"/>
</p:tagLst>
</file>

<file path=ppt/tags/tag149.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ce5mCYZhsOgsbcXdREZTD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AsRHW32aCTFR3syfR711E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u8JpGbTYhyAQaX.vZ8fnTQ"/>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O.7Rfl7bqTyzn1PdsW43R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oQWKT9_a9Wljki2s5F8adQ"/>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ljK3vSgsivXnanGp9sFuk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zQagC5zuTzIl52ptHLeZ6g"/>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32qZzWAvzU4d3FfAeKnvNA"/>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XfysP_EgSfpw9oy8xBEp3A"/>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7Ixu8nxASn7ZCECl2ITp5Q"/>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liEGTV52QmBoUOtIXEA1z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Wlkh9Wl3ltQ4cBLLCE9GIA"/>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E.4EDYTU5Xz5nmL0BsD.QQ"/>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W.bUhyHsC4Pn8k9VD3FnN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zbFqtoNH0aoKiOVn9qmO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RNgAoKk5FV_yUtO6VhedcQ"/>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_0irYKlCNMLyXWxK8uq8tg"/>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WjeBhprmOdbTy1Qbha0dV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khfWcLgQdm_h26esX.Tb6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QEAL8KJye9KuNpeulMAC0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dBqugAV.eNU9GT_F5tsdUQ"/>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GDVtyoGloCA2Rl6S7OP8Y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elCCk0OBnjiKLtDvRHYiug"/>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EhkqSf1ii5HzjnO8slMvmQ"/>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R1Udcn.os3wiaSw2SxSBdA"/>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R2LkUAFR2jpGNi_PjEZLRw"/>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b4yWrTimkRgRGWiTKLZ.SQ"/>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J6Chetup.0hC7IXZ.YTBjg"/>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Xr7gpEnbIX2S1K8JY0wzIA"/>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zF5NgHZ5wqrcwx6Ip6Q3Bg"/>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EvbJGoc_ObY5i8JBvGsSlg"/>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p7TVmbfq4eqTdt_vxbaP5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Z9bUUfKXnnxkvRc9B7FUSw"/>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GxEJc8iD5kSAHAy8E.6tTg"/>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7HmkxOPBg9mz2LmB0Pv7ig"/>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285IK5jXQC75.DSjAVDg.w"/>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CGc6V3YP30tvmZ.JvddtEQ"/>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I0vJ4lD0NwkctLsHO7GivA"/>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CM9xlIX9wgMXgRGWF_N3uA"/>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EDB8T2yCBGZuG_8OR6luHQ"/>
</p:tagLst>
</file>

<file path=ppt/tags/tag263.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ce5mCYZhsOgsbcXdREZTDw"/>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AsRHW32aCTFR3syfR711Eg"/>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u8JpGbTYhyAQaX.vZ8fnTQ"/>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O.7Rfl7bqTyzn1PdsW43Rw"/>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oQWKT9_a9Wljki2s5F8adQ"/>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ljK3vSgsivXnanGp9sFukg"/>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zQagC5zuTzIl52ptHLeZ6g"/>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32qZzWAvzU4d3FfAeKnvNA"/>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XfysP_EgSfpw9oy8xBEp3A"/>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7Ixu8nxASn7ZCECl2ITp5Q"/>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liEGTV52QmBoUOtIXEA1zA"/>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Wlkh9Wl3ltQ4cBLLCE9GIA"/>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E.4EDYTU5Xz5nmL0BsD.QQ"/>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W.bUhyHsC4Pn8k9VD3FnNg"/>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zbFqtoNH0aoKiOVn9qmOg"/>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RNgAoKk5FV_yUtO6Vhedc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_0irYKlCNMLyXWxK8uq8tg"/>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WjeBhprmOdbTy1Qbha0dV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khfWcLgQdm_h26esX.Tb6Q"/>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QEAL8KJye9KuNpeulMAC0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4.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9.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8QmvvwF38JZTQMPd2zIRBA"/>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t_yd7TqVUr4Krk7031Ucob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tznx5XbojOzEXuyDHpQNGnA"/>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_yd7TqVUr4Krk7031Ucobg"/>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tznx5XbojOzEXuyDHpQNGnA"/>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thXjFpT4lYLh04nBNIvxrsQ"/>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elCCk0OBnjiKLtDvRHYiug"/>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tp7TVmbfq4eqTdt_vxbaP5A"/>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4.xml><?xml version="1.0" encoding="utf-8"?>
<p:tagLst xmlns:a="http://schemas.openxmlformats.org/drawingml/2006/main" xmlns:r="http://schemas.openxmlformats.org/officeDocument/2006/relationships" xmlns:p="http://schemas.openxmlformats.org/presentationml/2006/main">
  <p:tag name="THINKCELLSHAPEDONOTDELETE" val="tCGc6V3YP30tvmZ.JvddtEQ"/>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6.xml><?xml version="1.0" encoding="utf-8"?>
<p:tagLst xmlns:a="http://schemas.openxmlformats.org/drawingml/2006/main" xmlns:r="http://schemas.openxmlformats.org/officeDocument/2006/relationships" xmlns:p="http://schemas.openxmlformats.org/presentationml/2006/main">
  <p:tag name="THINKCELLSHAPEDONOTDELETE" val="tpqI9xND3ohtqvMDGztrRFw"/>
</p:tagLst>
</file>

<file path=ppt/tags/tag42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2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2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3.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3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4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tpqI9xND3ohtqvMDGztrRFw"/>
</p:tagLst>
</file>

<file path=ppt/tags/tag4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9.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4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45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4.xml><?xml version="1.0" encoding="utf-8"?>
<p:tagLst xmlns:a="http://schemas.openxmlformats.org/drawingml/2006/main" xmlns:r="http://schemas.openxmlformats.org/officeDocument/2006/relationships" xmlns:p="http://schemas.openxmlformats.org/presentationml/2006/main">
  <p:tag name="THINKCELLSHAPEDONOTDELETE" val="tdBqugAV.eNU9GT_F5tsdUQ"/>
</p:tagLst>
</file>

<file path=ppt/tags/tag45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7.xml><?xml version="1.0" encoding="utf-8"?>
<p:tagLst xmlns:a="http://schemas.openxmlformats.org/drawingml/2006/main" xmlns:r="http://schemas.openxmlformats.org/officeDocument/2006/relationships" xmlns:p="http://schemas.openxmlformats.org/presentationml/2006/main">
  <p:tag name="THINKCELLSHAPEDONOTDELETE" val="tGDVtyoGloCA2Rl6S7OP8Yw"/>
</p:tagLst>
</file>

<file path=ppt/tags/tag45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2.xml><?xml version="1.0" encoding="utf-8"?>
<p:tagLst xmlns:a="http://schemas.openxmlformats.org/drawingml/2006/main" xmlns:r="http://schemas.openxmlformats.org/officeDocument/2006/relationships" xmlns:p="http://schemas.openxmlformats.org/presentationml/2006/main">
  <p:tag name="THINKCELLSHAPEDONOTDELETE" val="telCCk0OBnjiKLtDvRHYiug"/>
</p:tagLst>
</file>

<file path=ppt/tags/tag463.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5.xml><?xml version="1.0" encoding="utf-8"?>
<p:tagLst xmlns:a="http://schemas.openxmlformats.org/drawingml/2006/main" xmlns:r="http://schemas.openxmlformats.org/officeDocument/2006/relationships" xmlns:p="http://schemas.openxmlformats.org/presentationml/2006/main">
  <p:tag name="THINKCELLSHAPEDONOTDELETE" val="tEhkqSf1ii5HzjnO8slMvmQ"/>
</p:tagLst>
</file>

<file path=ppt/tags/tag46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tR1Udcn.os3wiaSw2SxSBdA"/>
</p:tagLst>
</file>

<file path=ppt/tags/tag46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1.xml><?xml version="1.0" encoding="utf-8"?>
<p:tagLst xmlns:a="http://schemas.openxmlformats.org/drawingml/2006/main" xmlns:r="http://schemas.openxmlformats.org/officeDocument/2006/relationships" xmlns:p="http://schemas.openxmlformats.org/presentationml/2006/main">
  <p:tag name="THINKCELLSHAPEDONOTDELETE" val="tR2LkUAFR2jpGNi_PjEZLRw"/>
</p:tagLst>
</file>

<file path=ppt/tags/tag47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4.xml><?xml version="1.0" encoding="utf-8"?>
<p:tagLst xmlns:a="http://schemas.openxmlformats.org/drawingml/2006/main" xmlns:r="http://schemas.openxmlformats.org/officeDocument/2006/relationships" xmlns:p="http://schemas.openxmlformats.org/presentationml/2006/main">
  <p:tag name="THINKCELLSHAPEDONOTDELETE" val="tb4yWrTimkRgRGWiTKLZ.SQ"/>
</p:tagLst>
</file>

<file path=ppt/tags/tag47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tJ6Chetup.0hC7IXZ.YTBjg"/>
</p:tagLst>
</file>

<file path=ppt/tags/tag47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tXr7gpEnbIX2S1K8JY0wzIA"/>
</p:tagLst>
</file>

<file path=ppt/tags/tag48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tzF5NgHZ5wqrcwx6Ip6Q3Bg"/>
</p:tagLst>
</file>

<file path=ppt/tags/tag48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6.xml><?xml version="1.0" encoding="utf-8"?>
<p:tagLst xmlns:a="http://schemas.openxmlformats.org/drawingml/2006/main" xmlns:r="http://schemas.openxmlformats.org/officeDocument/2006/relationships" xmlns:p="http://schemas.openxmlformats.org/presentationml/2006/main">
  <p:tag name="THINKCELLSHAPEDONOTDELETE" val="tEvbJGoc_ObY5i8JBvGsSlg"/>
</p:tagLst>
</file>

<file path=ppt/tags/tag48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tp7TVmbfq4eqTdt_vxbaP5A"/>
</p:tagLst>
</file>

<file path=ppt/tags/tag49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2.xml><?xml version="1.0" encoding="utf-8"?>
<p:tagLst xmlns:a="http://schemas.openxmlformats.org/drawingml/2006/main" xmlns:r="http://schemas.openxmlformats.org/officeDocument/2006/relationships" xmlns:p="http://schemas.openxmlformats.org/presentationml/2006/main">
  <p:tag name="THINKCELLSHAPEDONOTDELETE" val="tZ9bUUfKXnnxkvRc9B7FUSw"/>
</p:tagLst>
</file>

<file path=ppt/tags/tag493.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5.xml><?xml version="1.0" encoding="utf-8"?>
<p:tagLst xmlns:a="http://schemas.openxmlformats.org/drawingml/2006/main" xmlns:r="http://schemas.openxmlformats.org/officeDocument/2006/relationships" xmlns:p="http://schemas.openxmlformats.org/presentationml/2006/main">
  <p:tag name="THINKCELLSHAPEDONOTDELETE" val="tGxEJc8iD5kSAHAy8E.6tTg"/>
</p:tagLst>
</file>

<file path=ppt/tags/tag49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t7HmkxOPBg9mz2LmB0Pv7ig"/>
</p:tagLst>
</file>

<file path=ppt/tags/tag49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t285IK5jXQC75.DSjAVDg.w"/>
</p:tagLst>
</file>

<file path=ppt/tags/tag50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tCGc6V3YP30tvmZ.JvddtEQ"/>
</p:tagLst>
</file>

<file path=ppt/tags/tag50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tI0vJ4lD0NwkctLsHO7GivA"/>
</p:tagLst>
</file>

<file path=ppt/tags/tag50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2.xml><?xml version="1.0" encoding="utf-8"?>
<p:tagLst xmlns:a="http://schemas.openxmlformats.org/drawingml/2006/main" xmlns:r="http://schemas.openxmlformats.org/officeDocument/2006/relationships" xmlns:p="http://schemas.openxmlformats.org/presentationml/2006/main">
  <p:tag name="THINKCELLSHAPEDONOTDELETE" val="tCM9xlIX9wgMXgRGWF_N3uA"/>
</p:tagLst>
</file>

<file path=ppt/tags/tag513.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tEDB8T2yCBGZuG_8OR6luHQ"/>
</p:tagLst>
</file>

<file path=ppt/tags/tag521.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52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4.xml><?xml version="1.0" encoding="utf-8"?>
<p:tagLst xmlns:a="http://schemas.openxmlformats.org/drawingml/2006/main" xmlns:r="http://schemas.openxmlformats.org/officeDocument/2006/relationships" xmlns:p="http://schemas.openxmlformats.org/presentationml/2006/main">
  <p:tag name="THINKCELLSHAPEDONOTDELETE" val="tce5mCYZhsOgsbcXdREZTDw"/>
</p:tagLst>
</file>

<file path=ppt/tags/tag52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tAsRHW32aCTFR3syfR711Eg"/>
</p:tagLst>
</file>

<file path=ppt/tags/tag53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tu8JpGbTYhyAQaX.vZ8fnTQ"/>
</p:tagLst>
</file>

<file path=ppt/tags/tag53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7.xml><?xml version="1.0" encoding="utf-8"?>
<p:tagLst xmlns:a="http://schemas.openxmlformats.org/drawingml/2006/main" xmlns:r="http://schemas.openxmlformats.org/officeDocument/2006/relationships" xmlns:p="http://schemas.openxmlformats.org/presentationml/2006/main">
  <p:tag name="THINKCELLSHAPEDONOTDELETE" val="tO.7Rfl7bqTyzn1PdsW43Rw"/>
</p:tagLst>
</file>

<file path=ppt/tags/tag53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toQWKT9_a9Wljki2s5F8adQ"/>
</p:tagLst>
</file>

<file path=ppt/tags/tag54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3.xml><?xml version="1.0" encoding="utf-8"?>
<p:tagLst xmlns:a="http://schemas.openxmlformats.org/drawingml/2006/main" xmlns:r="http://schemas.openxmlformats.org/officeDocument/2006/relationships" xmlns:p="http://schemas.openxmlformats.org/presentationml/2006/main">
  <p:tag name="THINKCELLSHAPEDONOTDELETE" val="tljK3vSgsivXnanGp9sFukg"/>
</p:tagLst>
</file>

<file path=ppt/tags/tag54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6.xml><?xml version="1.0" encoding="utf-8"?>
<p:tagLst xmlns:a="http://schemas.openxmlformats.org/drawingml/2006/main" xmlns:r="http://schemas.openxmlformats.org/officeDocument/2006/relationships" xmlns:p="http://schemas.openxmlformats.org/presentationml/2006/main">
  <p:tag name="THINKCELLSHAPEDONOTDELETE" val="tzQagC5zuTzIl52ptHLeZ6g"/>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t32qZzWAvzU4d3FfAeKnvNA"/>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0.xml><?xml version="1.0" encoding="utf-8"?>
<p:tagLst xmlns:a="http://schemas.openxmlformats.org/drawingml/2006/main" xmlns:r="http://schemas.openxmlformats.org/officeDocument/2006/relationships" xmlns:p="http://schemas.openxmlformats.org/presentationml/2006/main">
  <p:tag name="THINKCELLSHAPEDONOTDELETE" val="tXfysP_EgSfpw9oy8xBEp3A"/>
</p:tagLst>
</file>

<file path=ppt/tags/tag5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2.xml><?xml version="1.0" encoding="utf-8"?>
<p:tagLst xmlns:a="http://schemas.openxmlformats.org/drawingml/2006/main" xmlns:r="http://schemas.openxmlformats.org/officeDocument/2006/relationships" xmlns:p="http://schemas.openxmlformats.org/presentationml/2006/main">
  <p:tag name="THINKCELLSHAPEDONOTDELETE" val="t7Ixu8nxASn7ZCECl2ITp5Q"/>
</p:tagLst>
</file>

<file path=ppt/tags/tag5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4.xml><?xml version="1.0" encoding="utf-8"?>
<p:tagLst xmlns:a="http://schemas.openxmlformats.org/drawingml/2006/main" xmlns:r="http://schemas.openxmlformats.org/officeDocument/2006/relationships" xmlns:p="http://schemas.openxmlformats.org/presentationml/2006/main">
  <p:tag name="THINKCELLSHAPEDONOTDELETE" val="tliEGTV52QmBoUOtIXEA1zA"/>
</p:tagLst>
</file>

<file path=ppt/tags/tag5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tWlkh9Wl3ltQ4cBLLCE9GIA"/>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8.xml><?xml version="1.0" encoding="utf-8"?>
<p:tagLst xmlns:a="http://schemas.openxmlformats.org/drawingml/2006/main" xmlns:r="http://schemas.openxmlformats.org/officeDocument/2006/relationships" xmlns:p="http://schemas.openxmlformats.org/presentationml/2006/main">
  <p:tag name="THINKCELLSHAPEDONOTDELETE" val="tE.4EDYTU5Xz5nmL0BsD.QQ"/>
</p:tagLst>
</file>

<file path=ppt/tags/tag5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0.xml><?xml version="1.0" encoding="utf-8"?>
<p:tagLst xmlns:a="http://schemas.openxmlformats.org/drawingml/2006/main" xmlns:r="http://schemas.openxmlformats.org/officeDocument/2006/relationships" xmlns:p="http://schemas.openxmlformats.org/presentationml/2006/main">
  <p:tag name="THINKCELLSHAPEDONOTDELETE" val="tW.bUhyHsC4Pn8k9VD3FnNg"/>
</p:tagLst>
</file>

<file path=ppt/tags/tag5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2.xml><?xml version="1.0" encoding="utf-8"?>
<p:tagLst xmlns:a="http://schemas.openxmlformats.org/drawingml/2006/main" xmlns:r="http://schemas.openxmlformats.org/officeDocument/2006/relationships" xmlns:p="http://schemas.openxmlformats.org/presentationml/2006/main">
  <p:tag name="THINKCELLSHAPEDONOTDELETE" val="t.zbFqtoNH0aoKiOVn9qmOg"/>
</p:tagLst>
</file>

<file path=ppt/tags/tag5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tRNgAoKk5FV_yUtO6VhedcQ"/>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6.xml><?xml version="1.0" encoding="utf-8"?>
<p:tagLst xmlns:a="http://schemas.openxmlformats.org/drawingml/2006/main" xmlns:r="http://schemas.openxmlformats.org/officeDocument/2006/relationships" xmlns:p="http://schemas.openxmlformats.org/presentationml/2006/main">
  <p:tag name="THINKCELLSHAPEDONOTDELETE" val="t_0irYKlCNMLyXWxK8uq8tg"/>
</p:tagLst>
</file>

<file path=ppt/tags/tag5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8.xml><?xml version="1.0" encoding="utf-8"?>
<p:tagLst xmlns:a="http://schemas.openxmlformats.org/drawingml/2006/main" xmlns:r="http://schemas.openxmlformats.org/officeDocument/2006/relationships" xmlns:p="http://schemas.openxmlformats.org/presentationml/2006/main">
  <p:tag name="THINKCELLSHAPEDONOTDELETE" val="tWjeBhprmOdbTy1Qbha0dVA"/>
</p:tagLst>
</file>

<file path=ppt/tags/tag5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0.xml><?xml version="1.0" encoding="utf-8"?>
<p:tagLst xmlns:a="http://schemas.openxmlformats.org/drawingml/2006/main" xmlns:r="http://schemas.openxmlformats.org/officeDocument/2006/relationships" xmlns:p="http://schemas.openxmlformats.org/presentationml/2006/main">
  <p:tag name="THINKCELLSHAPEDONOTDELETE" val="tkhfWcLgQdm_h26esX.Tb6Q"/>
</p:tagLst>
</file>

<file path=ppt/tags/tag5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4.xml><?xml version="1.0" encoding="utf-8"?>
<p:tagLst xmlns:a="http://schemas.openxmlformats.org/drawingml/2006/main" xmlns:r="http://schemas.openxmlformats.org/officeDocument/2006/relationships" xmlns:p="http://schemas.openxmlformats.org/presentationml/2006/main">
  <p:tag name="THINKCELLSHAPEDONOTDELETE" val="tQEAL8KJye9KuNpeulMAC0g"/>
</p:tagLst>
</file>

<file path=ppt/tags/tag57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4.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8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3.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59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5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6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4.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6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6.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6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0.xml><?xml version="1.0" encoding="utf-8"?>
<p:tagLst xmlns:a="http://schemas.openxmlformats.org/drawingml/2006/main" xmlns:r="http://schemas.openxmlformats.org/officeDocument/2006/relationships" xmlns:p="http://schemas.openxmlformats.org/presentationml/2006/main">
  <p:tag name="THINKCELLSHAPEDONOTDELETE" val="t8QmvvwF38JZTQMPd2zIRBA"/>
</p:tagLst>
</file>

<file path=ppt/tags/tag6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2.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6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6.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6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8.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6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2.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6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4.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6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6.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6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0.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6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2.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6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4.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6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8.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6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0.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6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2.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6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6.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6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8.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6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t_yd7TqVUr4Krk7031Ucobg"/>
</p:tagLst>
</file>

<file path=ppt/tags/tag6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5.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6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1.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6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3.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6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5.xml><?xml version="1.0" encoding="utf-8"?>
<p:tagLst xmlns:a="http://schemas.openxmlformats.org/drawingml/2006/main" xmlns:r="http://schemas.openxmlformats.org/officeDocument/2006/relationships" xmlns:p="http://schemas.openxmlformats.org/presentationml/2006/main">
  <p:tag name="THINKCELLSHAPEDONOTDELETE" val="tznx5XbojOzEXuyDHpQNGnA"/>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9.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6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1.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6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3.xml><?xml version="1.0" encoding="utf-8"?>
<p:tagLst xmlns:a="http://schemas.openxmlformats.org/drawingml/2006/main" xmlns:r="http://schemas.openxmlformats.org/officeDocument/2006/relationships" xmlns:p="http://schemas.openxmlformats.org/presentationml/2006/main">
  <p:tag name="THINKCELLSHAPEDONOTDELETE" val="t_yd7TqVUr4Krk7031Ucobg"/>
</p:tagLst>
</file>

<file path=ppt/tags/tag6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6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8.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6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0.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6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2.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tznx5XbojOzEXuyDHpQNGnA"/>
</p:tagLst>
</file>

<file path=ppt/tags/tag6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6.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6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8.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6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0.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thXjFpT4lYLh04nBNIvxrsQ"/>
</p:tagLst>
</file>

<file path=ppt/tags/tag6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5.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6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6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9.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7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7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tdBqugAV.eNU9GT_F5tsdUQ"/>
</p:tagLst>
</file>

<file path=ppt/tags/tag7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tGDVtyoGloCA2Rl6S7OP8Yw"/>
</p:tagLst>
</file>

<file path=ppt/tags/tag7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telCCk0OBnjiKLtDvRHYiug"/>
</p:tagLst>
</file>

<file path=ppt/tags/tag7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tEhkqSf1ii5HzjnO8slMvmQ"/>
</p:tagLst>
</file>

<file path=ppt/tags/tag7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2.xml><?xml version="1.0" encoding="utf-8"?>
<p:tagLst xmlns:a="http://schemas.openxmlformats.org/drawingml/2006/main" xmlns:r="http://schemas.openxmlformats.org/officeDocument/2006/relationships" xmlns:p="http://schemas.openxmlformats.org/presentationml/2006/main">
  <p:tag name="THINKCELLSHAPEDONOTDELETE" val="tR1Udcn.os3wiaSw2SxSBdA"/>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4.xml><?xml version="1.0" encoding="utf-8"?>
<p:tagLst xmlns:a="http://schemas.openxmlformats.org/drawingml/2006/main" xmlns:r="http://schemas.openxmlformats.org/officeDocument/2006/relationships" xmlns:p="http://schemas.openxmlformats.org/presentationml/2006/main">
  <p:tag name="THINKCELLSHAPEDONOTDELETE" val="tR2LkUAFR2jpGNi_PjEZLRw"/>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6.xml><?xml version="1.0" encoding="utf-8"?>
<p:tagLst xmlns:a="http://schemas.openxmlformats.org/drawingml/2006/main" xmlns:r="http://schemas.openxmlformats.org/officeDocument/2006/relationships" xmlns:p="http://schemas.openxmlformats.org/presentationml/2006/main">
  <p:tag name="THINKCELLSHAPEDONOTDELETE" val="tb4yWrTimkRgRGWiTKLZ.SQ"/>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8.xml><?xml version="1.0" encoding="utf-8"?>
<p:tagLst xmlns:a="http://schemas.openxmlformats.org/drawingml/2006/main" xmlns:r="http://schemas.openxmlformats.org/officeDocument/2006/relationships" xmlns:p="http://schemas.openxmlformats.org/presentationml/2006/main">
  <p:tag name="THINKCELLSHAPEDONOTDELETE" val="tJ6Chetup.0hC7IXZ.YTBjg"/>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0.xml><?xml version="1.0" encoding="utf-8"?>
<p:tagLst xmlns:a="http://schemas.openxmlformats.org/drawingml/2006/main" xmlns:r="http://schemas.openxmlformats.org/officeDocument/2006/relationships" xmlns:p="http://schemas.openxmlformats.org/presentationml/2006/main">
  <p:tag name="THINKCELLSHAPEDONOTDELETE" val="tXr7gpEnbIX2S1K8JY0wzIA"/>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2.xml><?xml version="1.0" encoding="utf-8"?>
<p:tagLst xmlns:a="http://schemas.openxmlformats.org/drawingml/2006/main" xmlns:r="http://schemas.openxmlformats.org/officeDocument/2006/relationships" xmlns:p="http://schemas.openxmlformats.org/presentationml/2006/main">
  <p:tag name="THINKCELLSHAPEDONOTDELETE" val="tzF5NgHZ5wqrcwx6Ip6Q3Bg"/>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4.xml><?xml version="1.0" encoding="utf-8"?>
<p:tagLst xmlns:a="http://schemas.openxmlformats.org/drawingml/2006/main" xmlns:r="http://schemas.openxmlformats.org/officeDocument/2006/relationships" xmlns:p="http://schemas.openxmlformats.org/presentationml/2006/main">
  <p:tag name="THINKCELLSHAPEDONOTDELETE" val="tEvbJGoc_ObY5i8JBvGsSlg"/>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6.xml><?xml version="1.0" encoding="utf-8"?>
<p:tagLst xmlns:a="http://schemas.openxmlformats.org/drawingml/2006/main" xmlns:r="http://schemas.openxmlformats.org/officeDocument/2006/relationships" xmlns:p="http://schemas.openxmlformats.org/presentationml/2006/main">
  <p:tag name="THINKCELLSHAPEDONOTDELETE" val="tp7TVmbfq4eqTdt_vxbaP5A"/>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tZ9bUUfKXnnxkvRc9B7FUSw"/>
</p:tagLst>
</file>

<file path=ppt/tags/tag7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0.xml><?xml version="1.0" encoding="utf-8"?>
<p:tagLst xmlns:a="http://schemas.openxmlformats.org/drawingml/2006/main" xmlns:r="http://schemas.openxmlformats.org/officeDocument/2006/relationships" xmlns:p="http://schemas.openxmlformats.org/presentationml/2006/main">
  <p:tag name="THINKCELLSHAPEDONOTDELETE" val="tGxEJc8iD5kSAHAy8E.6tTg"/>
</p:tagLst>
</file>

<file path=ppt/tags/tag7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2.xml><?xml version="1.0" encoding="utf-8"?>
<p:tagLst xmlns:a="http://schemas.openxmlformats.org/drawingml/2006/main" xmlns:r="http://schemas.openxmlformats.org/officeDocument/2006/relationships" xmlns:p="http://schemas.openxmlformats.org/presentationml/2006/main">
  <p:tag name="THINKCELLSHAPEDONOTDELETE" val="t7HmkxOPBg9mz2LmB0Pv7ig"/>
</p:tagLst>
</file>

<file path=ppt/tags/tag7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4.xml><?xml version="1.0" encoding="utf-8"?>
<p:tagLst xmlns:a="http://schemas.openxmlformats.org/drawingml/2006/main" xmlns:r="http://schemas.openxmlformats.org/officeDocument/2006/relationships" xmlns:p="http://schemas.openxmlformats.org/presentationml/2006/main">
  <p:tag name="THINKCELLSHAPEDONOTDELETE" val="t285IK5jXQC75.DSjAVDg.w"/>
</p:tagLst>
</file>

<file path=ppt/tags/tag7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tCGc6V3YP30tvmZ.JvddtEQ"/>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8.xml><?xml version="1.0" encoding="utf-8"?>
<p:tagLst xmlns:a="http://schemas.openxmlformats.org/drawingml/2006/main" xmlns:r="http://schemas.openxmlformats.org/officeDocument/2006/relationships" xmlns:p="http://schemas.openxmlformats.org/presentationml/2006/main">
  <p:tag name="THINKCELLSHAPEDONOTDELETE" val="tI0vJ4lD0NwkctLsHO7GivA"/>
</p:tagLst>
</file>

<file path=ppt/tags/tag7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tCM9xlIX9wgMXgRGWF_N3uA"/>
</p:tagLst>
</file>

<file path=ppt/tags/tag7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8.xml><?xml version="1.0" encoding="utf-8"?>
<p:tagLst xmlns:a="http://schemas.openxmlformats.org/drawingml/2006/main" xmlns:r="http://schemas.openxmlformats.org/officeDocument/2006/relationships" xmlns:p="http://schemas.openxmlformats.org/presentationml/2006/main">
  <p:tag name="THINKCELLSHAPEDONOTDELETE" val="tEDB8T2yCBGZuG_8OR6luHQ"/>
</p:tagLst>
</file>

<file path=ppt/tags/tag749.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tce5mCYZhsOgsbcXdREZTDw"/>
</p:tagLst>
</file>

<file path=ppt/tags/tag7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4.xml><?xml version="1.0" encoding="utf-8"?>
<p:tagLst xmlns:a="http://schemas.openxmlformats.org/drawingml/2006/main" xmlns:r="http://schemas.openxmlformats.org/officeDocument/2006/relationships" xmlns:p="http://schemas.openxmlformats.org/presentationml/2006/main">
  <p:tag name="THINKCELLSHAPEDONOTDELETE" val="tAsRHW32aCTFR3syfR711Eg"/>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tu8JpGbTYhyAQaX.vZ8fnTQ"/>
</p:tagLst>
</file>

<file path=ppt/tags/tag7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tO.7Rfl7bqTyzn1PdsW43Rw"/>
</p:tagLst>
</file>

<file path=ppt/tags/tag7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1.xml><?xml version="1.0" encoding="utf-8"?>
<p:tagLst xmlns:a="http://schemas.openxmlformats.org/drawingml/2006/main" xmlns:r="http://schemas.openxmlformats.org/officeDocument/2006/relationships" xmlns:p="http://schemas.openxmlformats.org/presentationml/2006/main">
  <p:tag name="THINKCELLSHAPEDONOTDELETE" val="toQWKT9_a9Wljki2s5F8adQ"/>
</p:tagLst>
</file>

<file path=ppt/tags/tag7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3.xml><?xml version="1.0" encoding="utf-8"?>
<p:tagLst xmlns:a="http://schemas.openxmlformats.org/drawingml/2006/main" xmlns:r="http://schemas.openxmlformats.org/officeDocument/2006/relationships" xmlns:p="http://schemas.openxmlformats.org/presentationml/2006/main">
  <p:tag name="THINKCELLSHAPEDONOTDELETE" val="tljK3vSgsivXnanGp9sFukg"/>
</p:tagLst>
</file>

<file path=ppt/tags/tag7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5.xml><?xml version="1.0" encoding="utf-8"?>
<p:tagLst xmlns:a="http://schemas.openxmlformats.org/drawingml/2006/main" xmlns:r="http://schemas.openxmlformats.org/officeDocument/2006/relationships" xmlns:p="http://schemas.openxmlformats.org/presentationml/2006/main">
  <p:tag name="THINKCELLSHAPEDONOTDELETE" val="tzQagC5zuTzIl52ptHLeZ6g"/>
</p:tagLst>
</file>

<file path=ppt/tags/tag7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7.xml><?xml version="1.0" encoding="utf-8"?>
<p:tagLst xmlns:a="http://schemas.openxmlformats.org/drawingml/2006/main" xmlns:r="http://schemas.openxmlformats.org/officeDocument/2006/relationships" xmlns:p="http://schemas.openxmlformats.org/presentationml/2006/main">
  <p:tag name="THINKCELLSHAPEDONOTDELETE" val="t32qZzWAvzU4d3FfAeKnvNA"/>
</p:tagLst>
</file>

<file path=ppt/tags/tag7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9.xml><?xml version="1.0" encoding="utf-8"?>
<p:tagLst xmlns:a="http://schemas.openxmlformats.org/drawingml/2006/main" xmlns:r="http://schemas.openxmlformats.org/officeDocument/2006/relationships" xmlns:p="http://schemas.openxmlformats.org/presentationml/2006/main">
  <p:tag name="THINKCELLSHAPEDONOTDELETE" val="tXfysP_EgSfpw9oy8xBEp3A"/>
</p:tagLst>
</file>

<file path=ppt/tags/tag7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1.xml><?xml version="1.0" encoding="utf-8"?>
<p:tagLst xmlns:a="http://schemas.openxmlformats.org/drawingml/2006/main" xmlns:r="http://schemas.openxmlformats.org/officeDocument/2006/relationships" xmlns:p="http://schemas.openxmlformats.org/presentationml/2006/main">
  <p:tag name="THINKCELLSHAPEDONOTDELETE" val="t7Ixu8nxASn7ZCECl2ITp5Q"/>
</p:tagLst>
</file>

<file path=ppt/tags/tag7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3.xml><?xml version="1.0" encoding="utf-8"?>
<p:tagLst xmlns:a="http://schemas.openxmlformats.org/drawingml/2006/main" xmlns:r="http://schemas.openxmlformats.org/officeDocument/2006/relationships" xmlns:p="http://schemas.openxmlformats.org/presentationml/2006/main">
  <p:tag name="THINKCELLSHAPEDONOTDELETE" val="tliEGTV52QmBoUOtIXEA1zA"/>
</p:tagLst>
</file>

<file path=ppt/tags/tag7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5.xml><?xml version="1.0" encoding="utf-8"?>
<p:tagLst xmlns:a="http://schemas.openxmlformats.org/drawingml/2006/main" xmlns:r="http://schemas.openxmlformats.org/officeDocument/2006/relationships" xmlns:p="http://schemas.openxmlformats.org/presentationml/2006/main">
  <p:tag name="THINKCELLSHAPEDONOTDELETE" val="tWlkh9Wl3ltQ4cBLLCE9GIA"/>
</p:tagLst>
</file>

<file path=ppt/tags/tag7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7.xml><?xml version="1.0" encoding="utf-8"?>
<p:tagLst xmlns:a="http://schemas.openxmlformats.org/drawingml/2006/main" xmlns:r="http://schemas.openxmlformats.org/officeDocument/2006/relationships" xmlns:p="http://schemas.openxmlformats.org/presentationml/2006/main">
  <p:tag name="THINKCELLSHAPEDONOTDELETE" val="tE.4EDYTU5Xz5nmL0BsD.QQ"/>
</p:tagLst>
</file>

<file path=ppt/tags/tag7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9.xml><?xml version="1.0" encoding="utf-8"?>
<p:tagLst xmlns:a="http://schemas.openxmlformats.org/drawingml/2006/main" xmlns:r="http://schemas.openxmlformats.org/officeDocument/2006/relationships" xmlns:p="http://schemas.openxmlformats.org/presentationml/2006/main">
  <p:tag name="THINKCELLSHAPEDONOTDELETE" val="tW.bUhyHsC4Pn8k9VD3FnNg"/>
</p:tagLst>
</file>

<file path=ppt/tags/tag7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1.xml><?xml version="1.0" encoding="utf-8"?>
<p:tagLst xmlns:a="http://schemas.openxmlformats.org/drawingml/2006/main" xmlns:r="http://schemas.openxmlformats.org/officeDocument/2006/relationships" xmlns:p="http://schemas.openxmlformats.org/presentationml/2006/main">
  <p:tag name="THINKCELLSHAPEDONOTDELETE" val="t.zbFqtoNH0aoKiOVn9qmOg"/>
</p:tagLst>
</file>

<file path=ppt/tags/tag7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3.xml><?xml version="1.0" encoding="utf-8"?>
<p:tagLst xmlns:a="http://schemas.openxmlformats.org/drawingml/2006/main" xmlns:r="http://schemas.openxmlformats.org/officeDocument/2006/relationships" xmlns:p="http://schemas.openxmlformats.org/presentationml/2006/main">
  <p:tag name="THINKCELLSHAPEDONOTDELETE" val="tRNgAoKk5FV_yUtO6VhedcQ"/>
</p:tagLst>
</file>

<file path=ppt/tags/tag7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5.xml><?xml version="1.0" encoding="utf-8"?>
<p:tagLst xmlns:a="http://schemas.openxmlformats.org/drawingml/2006/main" xmlns:r="http://schemas.openxmlformats.org/officeDocument/2006/relationships" xmlns:p="http://schemas.openxmlformats.org/presentationml/2006/main">
  <p:tag name="THINKCELLSHAPEDONOTDELETE" val="t_0irYKlCNMLyXWxK8uq8tg"/>
</p:tagLst>
</file>

<file path=ppt/tags/tag7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7.xml><?xml version="1.0" encoding="utf-8"?>
<p:tagLst xmlns:a="http://schemas.openxmlformats.org/drawingml/2006/main" xmlns:r="http://schemas.openxmlformats.org/officeDocument/2006/relationships" xmlns:p="http://schemas.openxmlformats.org/presentationml/2006/main">
  <p:tag name="THINKCELLSHAPEDONOTDELETE" val="tWjeBhprmOdbTy1Qbha0dVA"/>
</p:tagLst>
</file>

<file path=ppt/tags/tag7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9.xml><?xml version="1.0" encoding="utf-8"?>
<p:tagLst xmlns:a="http://schemas.openxmlformats.org/drawingml/2006/main" xmlns:r="http://schemas.openxmlformats.org/officeDocument/2006/relationships" xmlns:p="http://schemas.openxmlformats.org/presentationml/2006/main">
  <p:tag name="THINKCELLSHAPEDONOTDELETE" val="tkhfWcLgQdm_h26esX.Tb6Q"/>
</p:tagLst>
</file>

<file path=ppt/tags/tag7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2.xml><?xml version="1.0" encoding="utf-8"?>
<p:tagLst xmlns:a="http://schemas.openxmlformats.org/drawingml/2006/main" xmlns:r="http://schemas.openxmlformats.org/officeDocument/2006/relationships" xmlns:p="http://schemas.openxmlformats.org/presentationml/2006/main">
  <p:tag name="THINKCELLSHAPEDONOTDELETE" val="tQEAL8KJye9KuNpeulMAC0g"/>
</p:tagLst>
</file>

<file path=ppt/tags/tag7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8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5.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8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1.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8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3.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8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5.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8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7.xml><?xml version="1.0" encoding="utf-8"?>
<p:tagLst xmlns:a="http://schemas.openxmlformats.org/drawingml/2006/main" xmlns:r="http://schemas.openxmlformats.org/officeDocument/2006/relationships" xmlns:p="http://schemas.openxmlformats.org/presentationml/2006/main">
  <p:tag name="THINKCELLSHAPEDONOTDELETE" val="t8QmvvwF38JZTQMPd2zIRBA"/>
</p:tagLst>
</file>

<file path=ppt/tags/tag8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9.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8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1.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8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3.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8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5.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8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7.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8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9.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8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1.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8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3.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8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5.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8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7.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8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9.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8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1.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8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3.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8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5.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8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7.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8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9.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8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1.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8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3.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8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5.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8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7.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8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9.xml><?xml version="1.0" encoding="utf-8"?>
<p:tagLst xmlns:a="http://schemas.openxmlformats.org/drawingml/2006/main" xmlns:r="http://schemas.openxmlformats.org/officeDocument/2006/relationships" xmlns:p="http://schemas.openxmlformats.org/presentationml/2006/main">
  <p:tag name="THINKCELLSHAPEDONOTDELETE" val="t_yd7TqVUr4Krk7031Ucobg"/>
</p:tagLst>
</file>

<file path=ppt/tags/tag8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2.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8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4.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8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6.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8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8.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8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0.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8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2.xml><?xml version="1.0" encoding="utf-8"?>
<p:tagLst xmlns:a="http://schemas.openxmlformats.org/drawingml/2006/main" xmlns:r="http://schemas.openxmlformats.org/officeDocument/2006/relationships" xmlns:p="http://schemas.openxmlformats.org/presentationml/2006/main">
  <p:tag name="THINKCELLSHAPEDONOTDELETE" val="tznx5XbojOzEXuyDHpQNGnA"/>
</p:tagLst>
</file>

<file path=ppt/tags/tag8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4.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8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6.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8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8.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8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0.xml><?xml version="1.0" encoding="utf-8"?>
<p:tagLst xmlns:a="http://schemas.openxmlformats.org/drawingml/2006/main" xmlns:r="http://schemas.openxmlformats.org/officeDocument/2006/relationships" xmlns:p="http://schemas.openxmlformats.org/presentationml/2006/main">
  <p:tag name="THINKCELLSHAPEDONOTDELETE" val="t_yd7TqVUr4Krk7031Ucobg"/>
</p:tagLst>
</file>

<file path=ppt/tags/tag8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3.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8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5.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8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7.xml><?xml version="1.0" encoding="utf-8"?>
<p:tagLst xmlns:a="http://schemas.openxmlformats.org/drawingml/2006/main" xmlns:r="http://schemas.openxmlformats.org/officeDocument/2006/relationships" xmlns:p="http://schemas.openxmlformats.org/presentationml/2006/main">
  <p:tag name="THINKCELLSHAPEDONOTDELETE" val="tIOaJl_OCCRcxFrLh.7jbew"/>
</p:tagLst>
</file>

<file path=ppt/tags/tag8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9.xml><?xml version="1.0" encoding="utf-8"?>
<p:tagLst xmlns:a="http://schemas.openxmlformats.org/drawingml/2006/main" xmlns:r="http://schemas.openxmlformats.org/officeDocument/2006/relationships" xmlns:p="http://schemas.openxmlformats.org/presentationml/2006/main">
  <p:tag name="THINKCELLSHAPEDONOTDELETE" val="tXApknGqWWkzbC2qT0GuG3g"/>
</p:tagLst>
</file>

<file path=ppt/tags/tag8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1.xml><?xml version="1.0" encoding="utf-8"?>
<p:tagLst xmlns:a="http://schemas.openxmlformats.org/drawingml/2006/main" xmlns:r="http://schemas.openxmlformats.org/officeDocument/2006/relationships" xmlns:p="http://schemas.openxmlformats.org/presentationml/2006/main">
  <p:tag name="THINKCELLSHAPEDONOTDELETE" val="tznx5XbojOzEXuyDHpQNGnA"/>
</p:tagLst>
</file>

<file path=ppt/tags/tag8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3.xml><?xml version="1.0" encoding="utf-8"?>
<p:tagLst xmlns:a="http://schemas.openxmlformats.org/drawingml/2006/main" xmlns:r="http://schemas.openxmlformats.org/officeDocument/2006/relationships" xmlns:p="http://schemas.openxmlformats.org/presentationml/2006/main">
  <p:tag name="THINKCELLSHAPEDONOTDELETE" val="tzwGowwznPovhU9fZ2zFntA"/>
</p:tagLst>
</file>

<file path=ppt/tags/tag8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5.xml><?xml version="1.0" encoding="utf-8"?>
<p:tagLst xmlns:a="http://schemas.openxmlformats.org/drawingml/2006/main" xmlns:r="http://schemas.openxmlformats.org/officeDocument/2006/relationships" xmlns:p="http://schemas.openxmlformats.org/presentationml/2006/main">
  <p:tag name="THINKCELLSHAPEDONOTDELETE" val="tiDRGEzBRouEh00JPv_tKew"/>
</p:tagLst>
</file>

<file path=ppt/tags/tag8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7.xml><?xml version="1.0" encoding="utf-8"?>
<p:tagLst xmlns:a="http://schemas.openxmlformats.org/drawingml/2006/main" xmlns:r="http://schemas.openxmlformats.org/officeDocument/2006/relationships" xmlns:p="http://schemas.openxmlformats.org/presentationml/2006/main">
  <p:tag name="THINKCELLSHAPEDONOTDELETE" val="td9H1JQXCklCcpsO2f2h66w"/>
</p:tagLst>
</file>

<file path=ppt/tags/tag8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9.xml><?xml version="1.0" encoding="utf-8"?>
<p:tagLst xmlns:a="http://schemas.openxmlformats.org/drawingml/2006/main" xmlns:r="http://schemas.openxmlformats.org/officeDocument/2006/relationships" xmlns:p="http://schemas.openxmlformats.org/presentationml/2006/main">
  <p:tag name="THINKCELLSHAPEDONOTDELETE" val="thXjFpT4lYLh04nBNIvxrsQ"/>
</p:tagLst>
</file>

<file path=ppt/tags/tag9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2.xml><?xml version="1.0" encoding="utf-8"?>
<p:tagLst xmlns:a="http://schemas.openxmlformats.org/drawingml/2006/main" xmlns:r="http://schemas.openxmlformats.org/officeDocument/2006/relationships" xmlns:p="http://schemas.openxmlformats.org/presentationml/2006/main">
  <p:tag name="THINKCELLSHAPEDONOTDELETE" val="t0YmyvOf9Nhdu870bHuZvsQ"/>
</p:tagLst>
</file>

<file path=ppt/tags/tag9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4.xml><?xml version="1.0" encoding="utf-8"?>
<p:tagLst xmlns:a="http://schemas.openxmlformats.org/drawingml/2006/main" xmlns:r="http://schemas.openxmlformats.org/officeDocument/2006/relationships" xmlns:p="http://schemas.openxmlformats.org/presentationml/2006/main">
  <p:tag name="THINKCELLSHAPEDONOTDELETE" val="tlIAonxcCg7HhS9pyqzvpAA"/>
</p:tagLst>
</file>

<file path=ppt/tags/tag9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6.xml><?xml version="1.0" encoding="utf-8"?>
<p:tagLst xmlns:a="http://schemas.openxmlformats.org/drawingml/2006/main" xmlns:r="http://schemas.openxmlformats.org/officeDocument/2006/relationships" xmlns:p="http://schemas.openxmlformats.org/presentationml/2006/main">
  <p:tag name="THINKCELLSHAPEDONOTDELETE" val="t3ctMg_IY.2Xg.xZOjg63gQ"/>
</p:tagLst>
</file>

<file path=ppt/tags/tag9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8.xml><?xml version="1.0" encoding="utf-8"?>
<p:tagLst xmlns:a="http://schemas.openxmlformats.org/drawingml/2006/main" xmlns:r="http://schemas.openxmlformats.org/officeDocument/2006/relationships" xmlns:p="http://schemas.openxmlformats.org/presentationml/2006/main">
  <p:tag name="THINKCELLSHAPEDONOTDELETE" val="tIi1mPH4niQqejUdWQ8BiKA"/>
</p:tagLst>
</file>

<file path=ppt/tags/tag9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0.xml><?xml version="1.0" encoding="utf-8"?>
<p:tagLst xmlns:a="http://schemas.openxmlformats.org/drawingml/2006/main" xmlns:r="http://schemas.openxmlformats.org/officeDocument/2006/relationships" xmlns:p="http://schemas.openxmlformats.org/presentationml/2006/main">
  <p:tag name="THINKCELLSHAPEDONOTDELETE" val="tdBqugAV.eNU9GT_F5tsdUQ"/>
</p:tagLst>
</file>

<file path=ppt/tags/tag9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2.xml><?xml version="1.0" encoding="utf-8"?>
<p:tagLst xmlns:a="http://schemas.openxmlformats.org/drawingml/2006/main" xmlns:r="http://schemas.openxmlformats.org/officeDocument/2006/relationships" xmlns:p="http://schemas.openxmlformats.org/presentationml/2006/main">
  <p:tag name="THINKCELLSHAPEDONOTDELETE" val="tGDVtyoGloCA2Rl6S7OP8Yw"/>
</p:tagLst>
</file>

<file path=ppt/tags/tag9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5.xml><?xml version="1.0" encoding="utf-8"?>
<p:tagLst xmlns:a="http://schemas.openxmlformats.org/drawingml/2006/main" xmlns:r="http://schemas.openxmlformats.org/officeDocument/2006/relationships" xmlns:p="http://schemas.openxmlformats.org/presentationml/2006/main">
  <p:tag name="THINKCELLSHAPEDONOTDELETE" val="telCCk0OBnjiKLtDvRHYiug"/>
</p:tagLst>
</file>

<file path=ppt/tags/tag9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7.xml><?xml version="1.0" encoding="utf-8"?>
<p:tagLst xmlns:a="http://schemas.openxmlformats.org/drawingml/2006/main" xmlns:r="http://schemas.openxmlformats.org/officeDocument/2006/relationships" xmlns:p="http://schemas.openxmlformats.org/presentationml/2006/main">
  <p:tag name="THINKCELLSHAPEDONOTDELETE" val="tEhkqSf1ii5HzjnO8slMvmQ"/>
</p:tagLst>
</file>

<file path=ppt/tags/tag9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9.xml><?xml version="1.0" encoding="utf-8"?>
<p:tagLst xmlns:a="http://schemas.openxmlformats.org/drawingml/2006/main" xmlns:r="http://schemas.openxmlformats.org/officeDocument/2006/relationships" xmlns:p="http://schemas.openxmlformats.org/presentationml/2006/main">
  <p:tag name="THINKCELLSHAPEDONOTDELETE" val="tR1Udcn.os3wiaSw2SxSBdA"/>
</p:tagLst>
</file>

<file path=ppt/tags/tag9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1.xml><?xml version="1.0" encoding="utf-8"?>
<p:tagLst xmlns:a="http://schemas.openxmlformats.org/drawingml/2006/main" xmlns:r="http://schemas.openxmlformats.org/officeDocument/2006/relationships" xmlns:p="http://schemas.openxmlformats.org/presentationml/2006/main">
  <p:tag name="THINKCELLSHAPEDONOTDELETE" val="tR2LkUAFR2jpGNi_PjEZLRw"/>
</p:tagLst>
</file>

<file path=ppt/tags/tag9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3.xml><?xml version="1.0" encoding="utf-8"?>
<p:tagLst xmlns:a="http://schemas.openxmlformats.org/drawingml/2006/main" xmlns:r="http://schemas.openxmlformats.org/officeDocument/2006/relationships" xmlns:p="http://schemas.openxmlformats.org/presentationml/2006/main">
  <p:tag name="THINKCELLSHAPEDONOTDELETE" val="tb4yWrTimkRgRGWiTKLZ.SQ"/>
</p:tagLst>
</file>

<file path=ppt/tags/tag9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5.xml><?xml version="1.0" encoding="utf-8"?>
<p:tagLst xmlns:a="http://schemas.openxmlformats.org/drawingml/2006/main" xmlns:r="http://schemas.openxmlformats.org/officeDocument/2006/relationships" xmlns:p="http://schemas.openxmlformats.org/presentationml/2006/main">
  <p:tag name="THINKCELLSHAPEDONOTDELETE" val="tJ6Chetup.0hC7IXZ.YTBjg"/>
</p:tagLst>
</file>

<file path=ppt/tags/tag9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7.xml><?xml version="1.0" encoding="utf-8"?>
<p:tagLst xmlns:a="http://schemas.openxmlformats.org/drawingml/2006/main" xmlns:r="http://schemas.openxmlformats.org/officeDocument/2006/relationships" xmlns:p="http://schemas.openxmlformats.org/presentationml/2006/main">
  <p:tag name="THINKCELLSHAPEDONOTDELETE" val="tXr7gpEnbIX2S1K8JY0wzIA"/>
</p:tagLst>
</file>

<file path=ppt/tags/tag9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9.xml><?xml version="1.0" encoding="utf-8"?>
<p:tagLst xmlns:a="http://schemas.openxmlformats.org/drawingml/2006/main" xmlns:r="http://schemas.openxmlformats.org/officeDocument/2006/relationships" xmlns:p="http://schemas.openxmlformats.org/presentationml/2006/main">
  <p:tag name="THINKCELLSHAPEDONOTDELETE" val="tzF5NgHZ5wqrcwx6Ip6Q3Bg"/>
</p:tagLst>
</file>

<file path=ppt/tags/tag9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1.xml><?xml version="1.0" encoding="utf-8"?>
<p:tagLst xmlns:a="http://schemas.openxmlformats.org/drawingml/2006/main" xmlns:r="http://schemas.openxmlformats.org/officeDocument/2006/relationships" xmlns:p="http://schemas.openxmlformats.org/presentationml/2006/main">
  <p:tag name="THINKCELLSHAPEDONOTDELETE" val="tEvbJGoc_ObY5i8JBvGsSlg"/>
</p:tagLst>
</file>

<file path=ppt/tags/tag9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3.xml><?xml version="1.0" encoding="utf-8"?>
<p:tagLst xmlns:a="http://schemas.openxmlformats.org/drawingml/2006/main" xmlns:r="http://schemas.openxmlformats.org/officeDocument/2006/relationships" xmlns:p="http://schemas.openxmlformats.org/presentationml/2006/main">
  <p:tag name="THINKCELLSHAPEDONOTDELETE" val="tp7TVmbfq4eqTdt_vxbaP5A"/>
</p:tagLst>
</file>

<file path=ppt/tags/tag9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5.xml><?xml version="1.0" encoding="utf-8"?>
<p:tagLst xmlns:a="http://schemas.openxmlformats.org/drawingml/2006/main" xmlns:r="http://schemas.openxmlformats.org/officeDocument/2006/relationships" xmlns:p="http://schemas.openxmlformats.org/presentationml/2006/main">
  <p:tag name="THINKCELLSHAPEDONOTDELETE" val="tZ9bUUfKXnnxkvRc9B7FUSw"/>
</p:tagLst>
</file>

<file path=ppt/tags/tag9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7.xml><?xml version="1.0" encoding="utf-8"?>
<p:tagLst xmlns:a="http://schemas.openxmlformats.org/drawingml/2006/main" xmlns:r="http://schemas.openxmlformats.org/officeDocument/2006/relationships" xmlns:p="http://schemas.openxmlformats.org/presentationml/2006/main">
  <p:tag name="THINKCELLSHAPEDONOTDELETE" val="tGxEJc8iD5kSAHAy8E.6tTg"/>
</p:tagLst>
</file>

<file path=ppt/tags/tag9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9.xml><?xml version="1.0" encoding="utf-8"?>
<p:tagLst xmlns:a="http://schemas.openxmlformats.org/drawingml/2006/main" xmlns:r="http://schemas.openxmlformats.org/officeDocument/2006/relationships" xmlns:p="http://schemas.openxmlformats.org/presentationml/2006/main">
  <p:tag name="THINKCELLSHAPEDONOTDELETE" val="t7HmkxOPBg9mz2LmB0Pv7ig"/>
</p:tagLst>
</file>

<file path=ppt/tags/tag9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1.xml><?xml version="1.0" encoding="utf-8"?>
<p:tagLst xmlns:a="http://schemas.openxmlformats.org/drawingml/2006/main" xmlns:r="http://schemas.openxmlformats.org/officeDocument/2006/relationships" xmlns:p="http://schemas.openxmlformats.org/presentationml/2006/main">
  <p:tag name="THINKCELLSHAPEDONOTDELETE" val="t285IK5jXQC75.DSjAVDg.w"/>
</p:tagLst>
</file>

<file path=ppt/tags/tag9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3.xml><?xml version="1.0" encoding="utf-8"?>
<p:tagLst xmlns:a="http://schemas.openxmlformats.org/drawingml/2006/main" xmlns:r="http://schemas.openxmlformats.org/officeDocument/2006/relationships" xmlns:p="http://schemas.openxmlformats.org/presentationml/2006/main">
  <p:tag name="THINKCELLSHAPEDONOTDELETE" val="tCGc6V3YP30tvmZ.JvddtEQ"/>
</p:tagLst>
</file>

<file path=ppt/tags/tag9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5.xml><?xml version="1.0" encoding="utf-8"?>
<p:tagLst xmlns:a="http://schemas.openxmlformats.org/drawingml/2006/main" xmlns:r="http://schemas.openxmlformats.org/officeDocument/2006/relationships" xmlns:p="http://schemas.openxmlformats.org/presentationml/2006/main">
  <p:tag name="THINKCELLSHAPEDONOTDELETE" val="tI0vJ4lD0NwkctLsHO7GivA"/>
</p:tagLst>
</file>

<file path=ppt/tags/tag9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8.xml><?xml version="1.0" encoding="utf-8"?>
<p:tagLst xmlns:a="http://schemas.openxmlformats.org/drawingml/2006/main" xmlns:r="http://schemas.openxmlformats.org/officeDocument/2006/relationships" xmlns:p="http://schemas.openxmlformats.org/presentationml/2006/main">
  <p:tag name="THINKCELLSHAPEDONOTDELETE" val="tCM9xlIX9wgMXgRGWF_N3uA"/>
</p:tagLst>
</file>

<file path=ppt/tags/tag9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5.xml><?xml version="1.0" encoding="utf-8"?>
<p:tagLst xmlns:a="http://schemas.openxmlformats.org/drawingml/2006/main" xmlns:r="http://schemas.openxmlformats.org/officeDocument/2006/relationships" xmlns:p="http://schemas.openxmlformats.org/presentationml/2006/main">
  <p:tag name="THINKCELLSHAPEDONOTDELETE" val="tEDB8T2yCBGZuG_8OR6luHQ"/>
</p:tagLst>
</file>

<file path=ppt/tags/tag95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9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8.xml><?xml version="1.0" encoding="utf-8"?>
<p:tagLst xmlns:a="http://schemas.openxmlformats.org/drawingml/2006/main" xmlns:r="http://schemas.openxmlformats.org/officeDocument/2006/relationships" xmlns:p="http://schemas.openxmlformats.org/presentationml/2006/main">
  <p:tag name="THINKCELLSHAPEDONOTDELETE" val="tce5mCYZhsOgsbcXdREZTDw"/>
</p:tagLst>
</file>

<file path=ppt/tags/tag9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1.xml><?xml version="1.0" encoding="utf-8"?>
<p:tagLst xmlns:a="http://schemas.openxmlformats.org/drawingml/2006/main" xmlns:r="http://schemas.openxmlformats.org/officeDocument/2006/relationships" xmlns:p="http://schemas.openxmlformats.org/presentationml/2006/main">
  <p:tag name="THINKCELLSHAPEDONOTDELETE" val="tAsRHW32aCTFR3syfR711Eg"/>
</p:tagLst>
</file>

<file path=ppt/tags/tag9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4.xml><?xml version="1.0" encoding="utf-8"?>
<p:tagLst xmlns:a="http://schemas.openxmlformats.org/drawingml/2006/main" xmlns:r="http://schemas.openxmlformats.org/officeDocument/2006/relationships" xmlns:p="http://schemas.openxmlformats.org/presentationml/2006/main">
  <p:tag name="THINKCELLSHAPEDONOTDELETE" val="tu8JpGbTYhyAQaX.vZ8fnTQ"/>
</p:tagLst>
</file>

<file path=ppt/tags/tag9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6.xml><?xml version="1.0" encoding="utf-8"?>
<p:tagLst xmlns:a="http://schemas.openxmlformats.org/drawingml/2006/main" xmlns:r="http://schemas.openxmlformats.org/officeDocument/2006/relationships" xmlns:p="http://schemas.openxmlformats.org/presentationml/2006/main">
  <p:tag name="THINKCELLSHAPEDONOTDELETE" val="tO.7Rfl7bqTyzn1PdsW43Rw"/>
</p:tagLst>
</file>

<file path=ppt/tags/tag9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8.xml><?xml version="1.0" encoding="utf-8"?>
<p:tagLst xmlns:a="http://schemas.openxmlformats.org/drawingml/2006/main" xmlns:r="http://schemas.openxmlformats.org/officeDocument/2006/relationships" xmlns:p="http://schemas.openxmlformats.org/presentationml/2006/main">
  <p:tag name="THINKCELLSHAPEDONOTDELETE" val="toQWKT9_a9Wljki2s5F8adQ"/>
</p:tagLst>
</file>

<file path=ppt/tags/tag9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0.xml><?xml version="1.0" encoding="utf-8"?>
<p:tagLst xmlns:a="http://schemas.openxmlformats.org/drawingml/2006/main" xmlns:r="http://schemas.openxmlformats.org/officeDocument/2006/relationships" xmlns:p="http://schemas.openxmlformats.org/presentationml/2006/main">
  <p:tag name="THINKCELLSHAPEDONOTDELETE" val="tljK3vSgsivXnanGp9sFukg"/>
</p:tagLst>
</file>

<file path=ppt/tags/tag9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2.xml><?xml version="1.0" encoding="utf-8"?>
<p:tagLst xmlns:a="http://schemas.openxmlformats.org/drawingml/2006/main" xmlns:r="http://schemas.openxmlformats.org/officeDocument/2006/relationships" xmlns:p="http://schemas.openxmlformats.org/presentationml/2006/main">
  <p:tag name="THINKCELLSHAPEDONOTDELETE" val="tzQagC5zuTzIl52ptHLeZ6g"/>
</p:tagLst>
</file>

<file path=ppt/tags/tag9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4.xml><?xml version="1.0" encoding="utf-8"?>
<p:tagLst xmlns:a="http://schemas.openxmlformats.org/drawingml/2006/main" xmlns:r="http://schemas.openxmlformats.org/officeDocument/2006/relationships" xmlns:p="http://schemas.openxmlformats.org/presentationml/2006/main">
  <p:tag name="THINKCELLSHAPEDONOTDELETE" val="t32qZzWAvzU4d3FfAeKnvNA"/>
</p:tagLst>
</file>

<file path=ppt/tags/tag9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6.xml><?xml version="1.0" encoding="utf-8"?>
<p:tagLst xmlns:a="http://schemas.openxmlformats.org/drawingml/2006/main" xmlns:r="http://schemas.openxmlformats.org/officeDocument/2006/relationships" xmlns:p="http://schemas.openxmlformats.org/presentationml/2006/main">
  <p:tag name="THINKCELLSHAPEDONOTDELETE" val="tXfysP_EgSfpw9oy8xBEp3A"/>
</p:tagLst>
</file>

<file path=ppt/tags/tag9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8.xml><?xml version="1.0" encoding="utf-8"?>
<p:tagLst xmlns:a="http://schemas.openxmlformats.org/drawingml/2006/main" xmlns:r="http://schemas.openxmlformats.org/officeDocument/2006/relationships" xmlns:p="http://schemas.openxmlformats.org/presentationml/2006/main">
  <p:tag name="THINKCELLSHAPEDONOTDELETE" val="t7Ixu8nxASn7ZCECl2ITp5Q"/>
</p:tagLst>
</file>

<file path=ppt/tags/tag9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0.xml><?xml version="1.0" encoding="utf-8"?>
<p:tagLst xmlns:a="http://schemas.openxmlformats.org/drawingml/2006/main" xmlns:r="http://schemas.openxmlformats.org/officeDocument/2006/relationships" xmlns:p="http://schemas.openxmlformats.org/presentationml/2006/main">
  <p:tag name="THINKCELLSHAPEDONOTDELETE" val="tliEGTV52QmBoUOtIXEA1zA"/>
</p:tagLst>
</file>

<file path=ppt/tags/tag9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2.xml><?xml version="1.0" encoding="utf-8"?>
<p:tagLst xmlns:a="http://schemas.openxmlformats.org/drawingml/2006/main" xmlns:r="http://schemas.openxmlformats.org/officeDocument/2006/relationships" xmlns:p="http://schemas.openxmlformats.org/presentationml/2006/main">
  <p:tag name="THINKCELLSHAPEDONOTDELETE" val="tWlkh9Wl3ltQ4cBLLCE9GIA"/>
</p:tagLst>
</file>

<file path=ppt/tags/tag9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4.xml><?xml version="1.0" encoding="utf-8"?>
<p:tagLst xmlns:a="http://schemas.openxmlformats.org/drawingml/2006/main" xmlns:r="http://schemas.openxmlformats.org/officeDocument/2006/relationships" xmlns:p="http://schemas.openxmlformats.org/presentationml/2006/main">
  <p:tag name="THINKCELLSHAPEDONOTDELETE" val="tE.4EDYTU5Xz5nmL0BsD.QQ"/>
</p:tagLst>
</file>

<file path=ppt/tags/tag9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6.xml><?xml version="1.0" encoding="utf-8"?>
<p:tagLst xmlns:a="http://schemas.openxmlformats.org/drawingml/2006/main" xmlns:r="http://schemas.openxmlformats.org/officeDocument/2006/relationships" xmlns:p="http://schemas.openxmlformats.org/presentationml/2006/main">
  <p:tag name="THINKCELLSHAPEDONOTDELETE" val="tW.bUhyHsC4Pn8k9VD3FnNg"/>
</p:tagLst>
</file>

<file path=ppt/tags/tag9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8.xml><?xml version="1.0" encoding="utf-8"?>
<p:tagLst xmlns:a="http://schemas.openxmlformats.org/drawingml/2006/main" xmlns:r="http://schemas.openxmlformats.org/officeDocument/2006/relationships" xmlns:p="http://schemas.openxmlformats.org/presentationml/2006/main">
  <p:tag name="THINKCELLSHAPEDONOTDELETE" val="t.zbFqtoNH0aoKiOVn9qmOg"/>
</p:tagLst>
</file>

<file path=ppt/tags/tag9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0.xml><?xml version="1.0" encoding="utf-8"?>
<p:tagLst xmlns:a="http://schemas.openxmlformats.org/drawingml/2006/main" xmlns:r="http://schemas.openxmlformats.org/officeDocument/2006/relationships" xmlns:p="http://schemas.openxmlformats.org/presentationml/2006/main">
  <p:tag name="THINKCELLSHAPEDONOTDELETE" val="tRNgAoKk5FV_yUtO6VhedcQ"/>
</p:tagLst>
</file>

<file path=ppt/tags/tag9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2.xml><?xml version="1.0" encoding="utf-8"?>
<p:tagLst xmlns:a="http://schemas.openxmlformats.org/drawingml/2006/main" xmlns:r="http://schemas.openxmlformats.org/officeDocument/2006/relationships" xmlns:p="http://schemas.openxmlformats.org/presentationml/2006/main">
  <p:tag name="THINKCELLSHAPEDONOTDELETE" val="t_0irYKlCNMLyXWxK8uq8tg"/>
</p:tagLst>
</file>

<file path=ppt/tags/tag9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4.xml><?xml version="1.0" encoding="utf-8"?>
<p:tagLst xmlns:a="http://schemas.openxmlformats.org/drawingml/2006/main" xmlns:r="http://schemas.openxmlformats.org/officeDocument/2006/relationships" xmlns:p="http://schemas.openxmlformats.org/presentationml/2006/main">
  <p:tag name="THINKCELLSHAPEDONOTDELETE" val="tWjeBhprmOdbTy1Qbha0dVA"/>
</p:tagLst>
</file>

<file path=ppt/tags/tag9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6.xml><?xml version="1.0" encoding="utf-8"?>
<p:tagLst xmlns:a="http://schemas.openxmlformats.org/drawingml/2006/main" xmlns:r="http://schemas.openxmlformats.org/officeDocument/2006/relationships" xmlns:p="http://schemas.openxmlformats.org/presentationml/2006/main">
  <p:tag name="THINKCELLSHAPEDONOTDELETE" val="tkhfWcLgQdm_h26esX.Tb6Q"/>
</p:tagLst>
</file>

<file path=ppt/tags/tag9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9.xml><?xml version="1.0" encoding="utf-8"?>
<p:tagLst xmlns:a="http://schemas.openxmlformats.org/drawingml/2006/main" xmlns:r="http://schemas.openxmlformats.org/officeDocument/2006/relationships" xmlns:p="http://schemas.openxmlformats.org/presentationml/2006/main">
  <p:tag name="THINKCELLSHAPEDONOTDELETE" val="tQEAL8KJye9KuNpeulMAC0g"/>
</p:tagLst>
</file>

<file path=ppt/tags/tag10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0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0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fault Design">
  <a:themeElements>
    <a:clrScheme name="Custom 2">
      <a:dk1>
        <a:srgbClr val="3C5B63"/>
      </a:dk1>
      <a:lt1>
        <a:srgbClr val="FFFFFF"/>
      </a:lt1>
      <a:dk2>
        <a:srgbClr val="DD6F26"/>
      </a:dk2>
      <a:lt2>
        <a:srgbClr val="FBCF86"/>
      </a:lt2>
      <a:accent1>
        <a:srgbClr val="79939E"/>
      </a:accent1>
      <a:accent2>
        <a:srgbClr val="ADAA41"/>
      </a:accent2>
      <a:accent3>
        <a:srgbClr val="000000"/>
      </a:accent3>
      <a:accent4>
        <a:srgbClr val="FFFFFF"/>
      </a:accent4>
      <a:accent5>
        <a:srgbClr val="000000"/>
      </a:accent5>
      <a:accent6>
        <a:srgbClr val="FFFFFF"/>
      </a:accent6>
      <a:hlink>
        <a:srgbClr val="2D434B"/>
      </a:hlink>
      <a:folHlink>
        <a:srgbClr val="6F701C"/>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no-color layouts">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3.xml><?xml version="1.0" encoding="utf-8"?>
<a:theme xmlns:a="http://schemas.openxmlformats.org/drawingml/2006/main" name="2_CPUC 2020 Grid 16:9 - 13170">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4.xml><?xml version="1.0" encoding="utf-8"?>
<a:theme xmlns:a="http://schemas.openxmlformats.org/drawingml/2006/main" name="CPUC 2020 Grid 16:9 - 13170">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5.xml><?xml version="1.0" encoding="utf-8"?>
<a:theme xmlns:a="http://schemas.openxmlformats.org/drawingml/2006/main" name="2_Mono-color layouts">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6.xml><?xml version="1.0" encoding="utf-8"?>
<a:theme xmlns:a="http://schemas.openxmlformats.org/drawingml/2006/main" name="1_CPUC Gold">
  <a:themeElements>
    <a:clrScheme name="CPUC Custom">
      <a:dk1>
        <a:srgbClr val="000000"/>
      </a:dk1>
      <a:lt1>
        <a:srgbClr val="FFFFFF"/>
      </a:lt1>
      <a:dk2>
        <a:srgbClr val="2A3C50"/>
      </a:dk2>
      <a:lt2>
        <a:srgbClr val="FFDAA2"/>
      </a:lt2>
      <a:accent1>
        <a:srgbClr val="6996C9"/>
      </a:accent1>
      <a:accent2>
        <a:srgbClr val="FBAD22"/>
      </a:accent2>
      <a:accent3>
        <a:srgbClr val="70AD45"/>
      </a:accent3>
      <a:accent4>
        <a:srgbClr val="E66425"/>
      </a:accent4>
      <a:accent5>
        <a:srgbClr val="403193"/>
      </a:accent5>
      <a:accent6>
        <a:srgbClr val="652B14"/>
      </a:accent6>
      <a:hlink>
        <a:srgbClr val="6996C9"/>
      </a:hlink>
      <a:folHlink>
        <a:srgbClr val="40319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03975-12-12Oct20-AY-int-SFO_WIP" id="{40314BF5-539E-4B83-A4A6-926F335CB67F}" vid="{5E5B141D-B2C2-4BF9-BFDC-487FC880D3D5}"/>
    </a:ext>
  </a:extLst>
</a:theme>
</file>

<file path=ppt/theme/theme7.xml><?xml version="1.0" encoding="utf-8"?>
<a:theme xmlns:a="http://schemas.openxmlformats.org/drawingml/2006/main" name="1_Mono-color layouts">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8.xml><?xml version="1.0" encoding="utf-8"?>
<a:theme xmlns:a="http://schemas.openxmlformats.org/drawingml/2006/main" name="2_CPUC Gold">
  <a:themeElements>
    <a:clrScheme name="CPUC Custom">
      <a:dk1>
        <a:srgbClr val="000000"/>
      </a:dk1>
      <a:lt1>
        <a:srgbClr val="FFFFFF"/>
      </a:lt1>
      <a:dk2>
        <a:srgbClr val="2A3C50"/>
      </a:dk2>
      <a:lt2>
        <a:srgbClr val="FFDAA2"/>
      </a:lt2>
      <a:accent1>
        <a:srgbClr val="6996C9"/>
      </a:accent1>
      <a:accent2>
        <a:srgbClr val="FBAD22"/>
      </a:accent2>
      <a:accent3>
        <a:srgbClr val="70AD45"/>
      </a:accent3>
      <a:accent4>
        <a:srgbClr val="E66425"/>
      </a:accent4>
      <a:accent5>
        <a:srgbClr val="403193"/>
      </a:accent5>
      <a:accent6>
        <a:srgbClr val="652B14"/>
      </a:accent6>
      <a:hlink>
        <a:srgbClr val="6996C9"/>
      </a:hlink>
      <a:folHlink>
        <a:srgbClr val="40319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03975-12-12Oct20-AY-int-SFO_WIP" id="{40314BF5-539E-4B83-A4A6-926F335CB67F}" vid="{5E5B141D-B2C2-4BF9-BFDC-487FC880D3D5}"/>
    </a:ext>
  </a:extLst>
</a:theme>
</file>

<file path=ppt/theme/theme9.xml><?xml version="1.0" encoding="utf-8"?>
<a:theme xmlns:a="http://schemas.openxmlformats.org/drawingml/2006/main" name="1_CPUC 2020 Grid 16:9 - 13170">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10.xml><?xml version="1.0" encoding="utf-8"?>
<a:theme xmlns:a="http://schemas.openxmlformats.org/drawingml/2006/main" name="3_Mono-color layouts">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11.xml><?xml version="1.0" encoding="utf-8"?>
<a:theme xmlns:a="http://schemas.openxmlformats.org/drawingml/2006/main" name="3_CPUC 2020 Grid 16:9 - 13170">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12.xml><?xml version="1.0" encoding="utf-8"?>
<a:theme xmlns:a="http://schemas.openxmlformats.org/drawingml/2006/main" name="4_Mono-color layouts">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13.xml><?xml version="1.0" encoding="utf-8"?>
<a:theme xmlns:a="http://schemas.openxmlformats.org/drawingml/2006/main" name="4_CPUC 2020 Grid 16:9 - 13170">
  <a:themeElements>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no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3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4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5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6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7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8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9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0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1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2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3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4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5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6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7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8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19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0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1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2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3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4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5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2.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3.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4.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5.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6.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7.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8.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69.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70.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ppt/theme/themeOverride271.xml><?xml version="1.0" encoding="utf-8"?>
<a:themeOverride xmlns:a="http://schemas.openxmlformats.org/drawingml/2006/main">
  <a:clrScheme name="Grid based">
    <a:dk1>
      <a:srgbClr val="000000"/>
    </a:dk1>
    <a:lt1>
      <a:srgbClr val="FFFFFF"/>
    </a:lt1>
    <a:dk2>
      <a:srgbClr val="2A3C50"/>
    </a:dk2>
    <a:lt2>
      <a:srgbClr val="F2F2F2"/>
    </a:lt2>
    <a:accent1>
      <a:srgbClr val="6996C9"/>
    </a:accent1>
    <a:accent2>
      <a:srgbClr val="284A71"/>
    </a:accent2>
    <a:accent3>
      <a:srgbClr val="FBAD22"/>
    </a:accent3>
    <a:accent4>
      <a:srgbClr val="A5C0DF"/>
    </a:accent4>
    <a:accent5>
      <a:srgbClr val="BFBFBF"/>
    </a:accent5>
    <a:accent6>
      <a:srgbClr val="70AD45"/>
    </a:accent6>
    <a:hlink>
      <a:srgbClr val="403193"/>
    </a:hlink>
    <a:folHlink>
      <a:srgbClr val="6996C9"/>
    </a:folHlink>
  </a:clrScheme>
</a:themeOverride>
</file>

<file path=docProps/app.xml><?xml version="1.0" encoding="utf-8"?>
<Properties xmlns="http://schemas.openxmlformats.org/officeDocument/2006/extended-properties" xmlns:vt="http://schemas.openxmlformats.org/officeDocument/2006/docPropsVTypes">
  <Template/>
  <TotalTime>0</TotalTime>
  <Words>1048</Words>
  <Application>Microsoft Office PowerPoint</Application>
  <PresentationFormat>Widescreen</PresentationFormat>
  <Paragraphs>202</Paragraphs>
  <Slides>25</Slides>
  <Notes>23</Notes>
  <HiddenSlides>0</HiddenSlides>
  <MMClips>0</MMClips>
  <ScaleCrop>false</ScaleCrop>
  <HeadingPairs>
    <vt:vector size="8" baseType="variant">
      <vt:variant>
        <vt:lpstr>Fonts Used</vt:lpstr>
      </vt:variant>
      <vt:variant>
        <vt:i4>9</vt:i4>
      </vt:variant>
      <vt:variant>
        <vt:lpstr>Theme</vt:lpstr>
      </vt:variant>
      <vt:variant>
        <vt:i4>13</vt:i4>
      </vt:variant>
      <vt:variant>
        <vt:lpstr>Embedded OLE Servers</vt:lpstr>
      </vt:variant>
      <vt:variant>
        <vt:i4>1</vt:i4>
      </vt:variant>
      <vt:variant>
        <vt:lpstr>Slide Titles</vt:lpstr>
      </vt:variant>
      <vt:variant>
        <vt:i4>25</vt:i4>
      </vt:variant>
    </vt:vector>
  </HeadingPairs>
  <TitlesOfParts>
    <vt:vector size="48" baseType="lpstr">
      <vt:lpstr>Arial</vt:lpstr>
      <vt:lpstr>Calibri</vt:lpstr>
      <vt:lpstr>Century Gothic</vt:lpstr>
      <vt:lpstr>Copperplate Gothic Bold</vt:lpstr>
      <vt:lpstr>Lato Light</vt:lpstr>
      <vt:lpstr>Lustria</vt:lpstr>
      <vt:lpstr>Source Sans Pro</vt:lpstr>
      <vt:lpstr>Trebuchet MS</vt:lpstr>
      <vt:lpstr>Wingdings</vt:lpstr>
      <vt:lpstr>Default Design</vt:lpstr>
      <vt:lpstr>Mono-color layouts</vt:lpstr>
      <vt:lpstr>2_CPUC 2020 Grid 16:9 - 13170</vt:lpstr>
      <vt:lpstr>CPUC 2020 Grid 16:9 - 13170</vt:lpstr>
      <vt:lpstr>2_Mono-color layouts</vt:lpstr>
      <vt:lpstr>1_CPUC Gold</vt:lpstr>
      <vt:lpstr>1_Mono-color layouts</vt:lpstr>
      <vt:lpstr>2_CPUC Gold</vt:lpstr>
      <vt:lpstr>1_CPUC 2020 Grid 16:9 - 13170</vt:lpstr>
      <vt:lpstr>3_Mono-color layouts</vt:lpstr>
      <vt:lpstr>3_CPUC 2020 Grid 16:9 - 13170</vt:lpstr>
      <vt:lpstr>4_Mono-color layouts</vt:lpstr>
      <vt:lpstr>4_CPUC 2020 Grid 16:9 - 13170</vt:lpstr>
      <vt:lpstr>think-cell Slide</vt:lpstr>
      <vt:lpstr>PowerPoint Presentation</vt:lpstr>
      <vt:lpstr>Participation Information</vt:lpstr>
      <vt:lpstr>About the Wildfire Safety Board</vt:lpstr>
      <vt:lpstr>PowerPoint Presentation</vt:lpstr>
      <vt:lpstr>PowerPoint Presentation</vt:lpstr>
      <vt:lpstr>Finding Meeting Materials</vt:lpstr>
      <vt:lpstr>Agenda</vt:lpstr>
      <vt:lpstr>1) Opening Public Comment</vt:lpstr>
      <vt:lpstr>2)  Vote on Minutes from July 27, 2021 Meeting</vt:lpstr>
      <vt:lpstr>3)  Office of Energy Infrastructure Safety Presentation</vt:lpstr>
      <vt:lpstr>4) Irvine Ranch Conservancy Presentation</vt:lpstr>
      <vt:lpstr>Wildfire Risk Reduction  in the South Coast</vt:lpstr>
      <vt:lpstr>Irvine Ranch Conservancy</vt:lpstr>
      <vt:lpstr>Wildfire in the South Coast</vt:lpstr>
      <vt:lpstr>Wildfire in the South Coast</vt:lpstr>
      <vt:lpstr>Communities at Risk</vt:lpstr>
      <vt:lpstr>Investments in Land Protection Threatened</vt:lpstr>
      <vt:lpstr>Unconventional Responses Needed</vt:lpstr>
      <vt:lpstr>COAST Fire Prevention Working Group</vt:lpstr>
      <vt:lpstr>Urgent Risk Reduction Priorities</vt:lpstr>
      <vt:lpstr>PowerPoint Presentation</vt:lpstr>
      <vt:lpstr>PowerPoint Presentation</vt:lpstr>
      <vt:lpstr>5)  Publicly Owned Utilities Updates</vt:lpstr>
      <vt:lpstr>Announcements: Transition Updates</vt:lpstr>
      <vt:lpstr>7)  Adjourn Board Meeting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2021-06-25T23:20:48Z</dcterms:created>
  <dcterms:modified xsi:type="dcterms:W3CDTF">2021-12-07T16:53:37Z</dcterms:modified>
</cp:coreProperties>
</file>