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61.xml" ContentType="application/vnd.openxmlformats-officedocument.presentationml.tags+xml"/>
  <Override PartName="/ppt/tags/tag16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5185" r:id="rId1"/>
  </p:sldMasterIdLst>
  <p:notesMasterIdLst>
    <p:notesMasterId r:id="rId6"/>
  </p:notesMasterIdLst>
  <p:handoutMasterIdLst>
    <p:handoutMasterId r:id="rId7"/>
  </p:handoutMasterIdLst>
  <p:sldIdLst>
    <p:sldId id="275" r:id="rId2"/>
    <p:sldId id="313" r:id="rId3"/>
    <p:sldId id="319" r:id="rId4"/>
    <p:sldId id="321" r:id="rId5"/>
  </p:sldIdLst>
  <p:sldSz cx="12192000" cy="6858000"/>
  <p:notesSz cx="6950075" cy="9236075"/>
  <p:custShowLst>
    <p:custShow name="Format Guide Workshop" id="0">
      <p:sldLst/>
    </p:custShow>
  </p:custShowLst>
  <p:custDataLst>
    <p:tags r:id="rId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9A9A"/>
    <a:srgbClr val="FF57FF"/>
    <a:srgbClr val="BF2BBF"/>
    <a:srgbClr val="800080"/>
    <a:srgbClr val="7575FF"/>
    <a:srgbClr val="3A3AFF"/>
    <a:srgbClr val="0000FF"/>
    <a:srgbClr val="CDDDAD"/>
    <a:srgbClr val="B4CC83"/>
    <a:srgbClr val="9BBB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721" autoAdjust="0"/>
    <p:restoredTop sz="96323" autoAdjust="0"/>
  </p:normalViewPr>
  <p:slideViewPr>
    <p:cSldViewPr snapToGrid="0">
      <p:cViewPr varScale="1">
        <p:scale>
          <a:sx n="72" d="100"/>
          <a:sy n="72" d="100"/>
        </p:scale>
        <p:origin x="954" y="6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p:scale>
          <a:sx n="75" d="100"/>
          <a:sy n="75" d="100"/>
        </p:scale>
        <p:origin x="2574" y="444"/>
      </p:cViewPr>
      <p:guideLst/>
    </p:cSldViewPr>
  </p:notesViewPr>
  <p:gridSpacing cx="39601" cy="39601"/>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011699" cy="463408"/>
          </a:xfrm>
          <a:prstGeom prst="rect">
            <a:avLst/>
          </a:prstGeom>
        </p:spPr>
        <p:txBody>
          <a:bodyPr vert="horz" lIns="92492" tIns="46246" rIns="92492" bIns="46246" rtlCol="0"/>
          <a:lstStyle>
            <a:lvl1pPr algn="l">
              <a:defRPr sz="1200"/>
            </a:lvl1pPr>
          </a:lstStyle>
          <a:p>
            <a:endParaRPr lang="en-US" sz="800" dirty="0"/>
          </a:p>
        </p:txBody>
      </p:sp>
      <p:sp>
        <p:nvSpPr>
          <p:cNvPr id="3" name="Date Placeholder 2"/>
          <p:cNvSpPr>
            <a:spLocks noGrp="1"/>
          </p:cNvSpPr>
          <p:nvPr>
            <p:ph type="dt" sz="quarter" idx="1"/>
          </p:nvPr>
        </p:nvSpPr>
        <p:spPr>
          <a:xfrm>
            <a:off x="3936770" y="3"/>
            <a:ext cx="3011699" cy="463408"/>
          </a:xfrm>
          <a:prstGeom prst="rect">
            <a:avLst/>
          </a:prstGeom>
        </p:spPr>
        <p:txBody>
          <a:bodyPr vert="horz" lIns="92492" tIns="46246" rIns="92492" bIns="46246" rtlCol="0"/>
          <a:lstStyle>
            <a:lvl1pPr algn="r">
              <a:defRPr sz="1200"/>
            </a:lvl1pPr>
          </a:lstStyle>
          <a:p>
            <a:fld id="{57691E93-EF64-46CC-85E2-BBB5BEDB9501}" type="datetimeFigureOut">
              <a:rPr lang="en-US" sz="800"/>
              <a:t>3/1/2020</a:t>
            </a:fld>
            <a:endParaRPr lang="en-US" sz="800" dirty="0"/>
          </a:p>
        </p:txBody>
      </p:sp>
      <p:sp>
        <p:nvSpPr>
          <p:cNvPr id="4" name="Footer Placeholder 3"/>
          <p:cNvSpPr>
            <a:spLocks noGrp="1"/>
          </p:cNvSpPr>
          <p:nvPr>
            <p:ph type="ftr" sz="quarter" idx="2"/>
          </p:nvPr>
        </p:nvSpPr>
        <p:spPr>
          <a:xfrm>
            <a:off x="2" y="8772671"/>
            <a:ext cx="3011699" cy="463407"/>
          </a:xfrm>
          <a:prstGeom prst="rect">
            <a:avLst/>
          </a:prstGeom>
        </p:spPr>
        <p:txBody>
          <a:bodyPr vert="horz" lIns="92492" tIns="46246" rIns="92492" bIns="46246" rtlCol="0" anchor="b"/>
          <a:lstStyle>
            <a:lvl1pPr algn="l">
              <a:defRPr sz="1200"/>
            </a:lvl1pPr>
          </a:lstStyle>
          <a:p>
            <a:endParaRPr lang="en-US" sz="800" dirty="0"/>
          </a:p>
        </p:txBody>
      </p:sp>
      <p:sp>
        <p:nvSpPr>
          <p:cNvPr id="5" name="Slide Number Placeholder 4"/>
          <p:cNvSpPr>
            <a:spLocks noGrp="1"/>
          </p:cNvSpPr>
          <p:nvPr>
            <p:ph type="sldNum" sz="quarter" idx="3"/>
          </p:nvPr>
        </p:nvSpPr>
        <p:spPr>
          <a:xfrm>
            <a:off x="3936770" y="8772671"/>
            <a:ext cx="3011699" cy="463407"/>
          </a:xfrm>
          <a:prstGeom prst="rect">
            <a:avLst/>
          </a:prstGeom>
        </p:spPr>
        <p:txBody>
          <a:bodyPr vert="horz" lIns="92492" tIns="46246" rIns="92492" bIns="46246" rtlCol="0" anchor="b"/>
          <a:lstStyle>
            <a:lvl1pPr algn="r">
              <a:defRPr sz="1200"/>
            </a:lvl1pPr>
          </a:lstStyle>
          <a:p>
            <a:fld id="{3DCECA85-2A7A-423F-89EA-6868CB52DF19}" type="slidenum">
              <a:rPr lang="en-US" sz="800"/>
              <a:t>‹#›</a:t>
            </a:fld>
            <a:endParaRPr lang="en-US" sz="800" dirty="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Rectangle 54"/>
          <p:cNvSpPr/>
          <p:nvPr/>
        </p:nvSpPr>
        <p:spPr>
          <a:xfrm>
            <a:off x="0" y="4410720"/>
            <a:ext cx="6948467" cy="48253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492" tIns="46246" rIns="92492" bIns="46246" rtlCol="0" anchor="ctr"/>
          <a:lstStyle/>
          <a:p>
            <a:pPr algn="ctr"/>
            <a:endParaRPr lang="en-US" dirty="0">
              <a:latin typeface="+mn-lt"/>
              <a:ea typeface="+mn-ea"/>
              <a:cs typeface="+mn-cs"/>
              <a:sym typeface="+mn-lt"/>
            </a:endParaRPr>
          </a:p>
        </p:txBody>
      </p:sp>
      <p:sp>
        <p:nvSpPr>
          <p:cNvPr id="2" name="Header Placeholder 1"/>
          <p:cNvSpPr>
            <a:spLocks noGrp="1"/>
          </p:cNvSpPr>
          <p:nvPr>
            <p:ph type="hdr" sz="quarter"/>
          </p:nvPr>
        </p:nvSpPr>
        <p:spPr>
          <a:xfrm>
            <a:off x="82427" y="3"/>
            <a:ext cx="2929274" cy="463408"/>
          </a:xfrm>
          <a:prstGeom prst="rect">
            <a:avLst/>
          </a:prstGeom>
        </p:spPr>
        <p:txBody>
          <a:bodyPr vert="horz" lIns="92492" tIns="46246" rIns="92492" bIns="46246" rtlCol="0"/>
          <a:lstStyle>
            <a:lvl1pPr algn="l">
              <a:defRPr sz="1400">
                <a:latin typeface="+mn-lt"/>
                <a:ea typeface="+mn-ea"/>
                <a:cs typeface="+mn-cs"/>
                <a:sym typeface="+mn-lt"/>
              </a:defRPr>
            </a:lvl1pPr>
          </a:lstStyle>
          <a:p>
            <a:endParaRPr lang="en-US" dirty="0"/>
          </a:p>
        </p:txBody>
      </p:sp>
      <p:sp>
        <p:nvSpPr>
          <p:cNvPr id="4" name="Slide Image Placeholder 3"/>
          <p:cNvSpPr>
            <a:spLocks noGrp="1" noRot="1" noChangeAspect="1"/>
          </p:cNvSpPr>
          <p:nvPr>
            <p:ph type="sldImg" idx="2"/>
          </p:nvPr>
        </p:nvSpPr>
        <p:spPr>
          <a:xfrm>
            <a:off x="156103" y="575009"/>
            <a:ext cx="6620256" cy="3724113"/>
          </a:xfrm>
          <a:prstGeom prst="rect">
            <a:avLst/>
          </a:prstGeom>
          <a:noFill/>
          <a:ln w="9525">
            <a:solidFill>
              <a:schemeClr val="bg2"/>
            </a:solidFill>
          </a:ln>
        </p:spPr>
        <p:txBody>
          <a:bodyPr vert="horz" lIns="92492" tIns="46246" rIns="92492" bIns="46246" rtlCol="0" anchor="ctr"/>
          <a:lstStyle/>
          <a:p>
            <a:endParaRPr lang="en-US" dirty="0"/>
          </a:p>
        </p:txBody>
      </p:sp>
      <p:sp>
        <p:nvSpPr>
          <p:cNvPr id="6" name="Footer Placeholder 5"/>
          <p:cNvSpPr>
            <a:spLocks noGrp="1"/>
          </p:cNvSpPr>
          <p:nvPr>
            <p:ph type="ftr" sz="quarter" idx="4"/>
          </p:nvPr>
        </p:nvSpPr>
        <p:spPr>
          <a:xfrm>
            <a:off x="82427" y="8744096"/>
            <a:ext cx="2929274" cy="463407"/>
          </a:xfrm>
          <a:prstGeom prst="rect">
            <a:avLst/>
          </a:prstGeom>
        </p:spPr>
        <p:txBody>
          <a:bodyPr vert="horz" lIns="92492" tIns="46246" rIns="92492" bIns="46246" rtlCol="0" anchor="b"/>
          <a:lstStyle>
            <a:lvl1pPr algn="l">
              <a:defRPr sz="1400">
                <a:latin typeface="+mn-lt"/>
                <a:ea typeface="+mn-ea"/>
                <a:cs typeface="+mn-cs"/>
                <a:sym typeface="+mn-lt"/>
              </a:defRPr>
            </a:lvl1pPr>
          </a:lstStyle>
          <a:p>
            <a:endParaRPr lang="en-US" dirty="0"/>
          </a:p>
        </p:txBody>
      </p:sp>
      <p:sp>
        <p:nvSpPr>
          <p:cNvPr id="7" name="Slide Number Placeholder 6"/>
          <p:cNvSpPr>
            <a:spLocks noGrp="1"/>
          </p:cNvSpPr>
          <p:nvPr>
            <p:ph type="sldNum" sz="quarter" idx="5"/>
          </p:nvPr>
        </p:nvSpPr>
        <p:spPr>
          <a:xfrm>
            <a:off x="3936770" y="8744096"/>
            <a:ext cx="2919957" cy="463407"/>
          </a:xfrm>
          <a:prstGeom prst="rect">
            <a:avLst/>
          </a:prstGeom>
        </p:spPr>
        <p:txBody>
          <a:bodyPr vert="horz" lIns="92492" tIns="46246" rIns="92492" bIns="46246" rtlCol="0" anchor="b"/>
          <a:lstStyle>
            <a:lvl1pPr algn="r">
              <a:defRPr sz="1400">
                <a:latin typeface="+mn-lt"/>
                <a:ea typeface="+mn-ea"/>
                <a:cs typeface="+mn-cs"/>
                <a:sym typeface="+mn-lt"/>
              </a:defRPr>
            </a:lvl1pPr>
          </a:lstStyle>
          <a:p>
            <a:r>
              <a:rPr lang="en-US"/>
              <a:t>Notes view: </a:t>
            </a:r>
            <a:fld id="{128CEAFE-FA94-43E5-B0FF-D47E1CCDD1B4}" type="slidenum">
              <a:rPr lang="en-US" smtClean="0"/>
              <a:pPr/>
              <a:t>‹#›</a:t>
            </a:fld>
            <a:endParaRPr lang="en-US" dirty="0"/>
          </a:p>
        </p:txBody>
      </p:sp>
      <p:sp>
        <p:nvSpPr>
          <p:cNvPr id="5" name="Notes Placeholder 4"/>
          <p:cNvSpPr>
            <a:spLocks noGrp="1"/>
          </p:cNvSpPr>
          <p:nvPr>
            <p:ph type="body" sz="quarter" idx="3"/>
          </p:nvPr>
        </p:nvSpPr>
        <p:spPr>
          <a:xfrm>
            <a:off x="259519" y="4714653"/>
            <a:ext cx="6413424" cy="3768947"/>
          </a:xfrm>
          <a:prstGeom prst="rect">
            <a:avLst/>
          </a:prstGeom>
        </p:spPr>
        <p:txBody>
          <a:bodyPr vert="horz" lIns="92492" tIns="46246" rIns="92492" bIns="46246"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atin typeface="+mn-lt"/>
                <a:ea typeface="+mn-ea"/>
                <a:cs typeface="+mn-cs"/>
                <a:sym typeface="+mn-lt"/>
              </a:defRPr>
            </a:lvl1pPr>
          </a:lstStyle>
          <a:p>
            <a:fld id="{F2C7CF5F-7CF3-4DF3-838A-EE34544862CC}" type="datetimeFigureOut">
              <a:rPr lang="en-US" smtClean="0"/>
              <a:pPr/>
              <a:t>3/1/2020</a:t>
            </a:fld>
            <a:endParaRPr lang="en-US"/>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sym typeface="+mn-lt"/>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sym typeface="+mn-lt"/>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sym typeface="+mn-lt"/>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sym typeface="+mn-lt"/>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sym typeface="+mn-lt"/>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910" userDrawn="1">
          <p15:clr>
            <a:srgbClr val="F26B43"/>
          </p15:clr>
        </p15:guide>
        <p15:guide id="2" pos="2189"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0</a:t>
            </a:fld>
            <a:endParaRPr lang="en-US" dirty="0"/>
          </a:p>
        </p:txBody>
      </p:sp>
    </p:spTree>
    <p:extLst>
      <p:ext uri="{BB962C8B-B14F-4D97-AF65-F5344CB8AC3E}">
        <p14:creationId xmlns:p14="http://schemas.microsoft.com/office/powerpoint/2010/main" val="16481666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4.jpeg"/><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6.xml"/><Relationship Id="rId7" Type="http://schemas.openxmlformats.org/officeDocument/2006/relationships/image" Target="../media/image5.emf"/><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slideMaster" Target="../slideMasters/slideMaster1.xml"/><Relationship Id="rId4" Type="http://schemas.openxmlformats.org/officeDocument/2006/relationships/tags" Target="../tags/tag7.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4.jpeg"/><Relationship Id="rId5" Type="http://schemas.openxmlformats.org/officeDocument/2006/relationships/image" Target="../media/image5.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0.xml"/><Relationship Id="rId7" Type="http://schemas.openxmlformats.org/officeDocument/2006/relationships/image" Target="../media/image5.emf"/><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slideMaster" Target="../slideMasters/slideMaster1.xml"/><Relationship Id="rId4" Type="http://schemas.openxmlformats.org/officeDocument/2006/relationships/tags" Target="../tags/tag1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3.xml"/><Relationship Id="rId7" Type="http://schemas.openxmlformats.org/officeDocument/2006/relationships/image" Target="../media/image5.emf"/><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slideMaster" Target="../slideMasters/slideMaster1.xml"/><Relationship Id="rId4" Type="http://schemas.openxmlformats.org/officeDocument/2006/relationships/tags" Target="../tags/tag14.xml"/><Relationship Id="rId9"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6.xml"/><Relationship Id="rId7" Type="http://schemas.openxmlformats.org/officeDocument/2006/relationships/image" Target="../media/image4.jpeg"/><Relationship Id="rId2" Type="http://schemas.openxmlformats.org/officeDocument/2006/relationships/tags" Target="../tags/tag15.xml"/><Relationship Id="rId1" Type="http://schemas.openxmlformats.org/officeDocument/2006/relationships/vmlDrawing" Target="../drawings/vmlDrawing7.vml"/><Relationship Id="rId6" Type="http://schemas.openxmlformats.org/officeDocument/2006/relationships/image" Target="../media/image5.emf"/><Relationship Id="rId5" Type="http://schemas.openxmlformats.org/officeDocument/2006/relationships/oleObject" Target="../embeddings/oleObject7.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8.xml"/><Relationship Id="rId7" Type="http://schemas.openxmlformats.org/officeDocument/2006/relationships/image" Target="../media/image5.emf"/><Relationship Id="rId2" Type="http://schemas.openxmlformats.org/officeDocument/2006/relationships/tags" Target="../tags/tag17.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19.xml"/><Relationship Id="rId9" Type="http://schemas.openxmlformats.org/officeDocument/2006/relationships/image" Target="../media/image4.jpe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21.xml"/><Relationship Id="rId7" Type="http://schemas.openxmlformats.org/officeDocument/2006/relationships/image" Target="../media/image6.png"/><Relationship Id="rId2" Type="http://schemas.openxmlformats.org/officeDocument/2006/relationships/tags" Target="../tags/tag20.xml"/><Relationship Id="rId1" Type="http://schemas.openxmlformats.org/officeDocument/2006/relationships/vmlDrawing" Target="../drawings/vmlDrawing9.vml"/><Relationship Id="rId6" Type="http://schemas.openxmlformats.org/officeDocument/2006/relationships/image" Target="../media/image5.emf"/><Relationship Id="rId5" Type="http://schemas.openxmlformats.org/officeDocument/2006/relationships/oleObject" Target="../embeddings/oleObject9.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3.xml"/><Relationship Id="rId7" Type="http://schemas.openxmlformats.org/officeDocument/2006/relationships/image" Target="../media/image5.emf"/><Relationship Id="rId2" Type="http://schemas.openxmlformats.org/officeDocument/2006/relationships/tags" Target="../tags/tag22.xml"/><Relationship Id="rId1" Type="http://schemas.openxmlformats.org/officeDocument/2006/relationships/vmlDrawing" Target="../drawings/vmlDrawing10.vml"/><Relationship Id="rId6" Type="http://schemas.openxmlformats.org/officeDocument/2006/relationships/oleObject" Target="../embeddings/oleObject10.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24.xml"/><Relationship Id="rId9" Type="http://schemas.openxmlformats.org/officeDocument/2006/relationships/image" Target="../media/image4.jpe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6.xml"/><Relationship Id="rId7" Type="http://schemas.openxmlformats.org/officeDocument/2006/relationships/image" Target="../media/image5.emf"/><Relationship Id="rId2" Type="http://schemas.openxmlformats.org/officeDocument/2006/relationships/tags" Target="../tags/tag25.xml"/><Relationship Id="rId1" Type="http://schemas.openxmlformats.org/officeDocument/2006/relationships/vmlDrawing" Target="../drawings/vmlDrawing11.vml"/><Relationship Id="rId6" Type="http://schemas.openxmlformats.org/officeDocument/2006/relationships/oleObject" Target="../embeddings/oleObject11.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27.xml"/><Relationship Id="rId9" Type="http://schemas.openxmlformats.org/officeDocument/2006/relationships/image" Target="../media/image4.jpe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9.xml"/><Relationship Id="rId7" Type="http://schemas.openxmlformats.org/officeDocument/2006/relationships/image" Target="../media/image5.emf"/><Relationship Id="rId2" Type="http://schemas.openxmlformats.org/officeDocument/2006/relationships/tags" Target="../tags/tag28.xml"/><Relationship Id="rId1" Type="http://schemas.openxmlformats.org/officeDocument/2006/relationships/vmlDrawing" Target="../drawings/vmlDrawing12.vml"/><Relationship Id="rId6" Type="http://schemas.openxmlformats.org/officeDocument/2006/relationships/oleObject" Target="../embeddings/oleObject12.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30.xml"/><Relationship Id="rId9" Type="http://schemas.openxmlformats.org/officeDocument/2006/relationships/image" Target="../media/image4.jpe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2.xml"/><Relationship Id="rId7" Type="http://schemas.openxmlformats.org/officeDocument/2006/relationships/image" Target="../media/image5.emf"/><Relationship Id="rId2" Type="http://schemas.openxmlformats.org/officeDocument/2006/relationships/tags" Target="../tags/tag31.xml"/><Relationship Id="rId1" Type="http://schemas.openxmlformats.org/officeDocument/2006/relationships/vmlDrawing" Target="../drawings/vmlDrawing13.vml"/><Relationship Id="rId6" Type="http://schemas.openxmlformats.org/officeDocument/2006/relationships/oleObject" Target="../embeddings/oleObject13.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33.xml"/><Relationship Id="rId9" Type="http://schemas.openxmlformats.org/officeDocument/2006/relationships/image" Target="../media/image4.jpe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35.xml"/><Relationship Id="rId7" Type="http://schemas.openxmlformats.org/officeDocument/2006/relationships/image" Target="../media/image5.emf"/><Relationship Id="rId2" Type="http://schemas.openxmlformats.org/officeDocument/2006/relationships/tags" Target="../tags/tag34.xml"/><Relationship Id="rId1" Type="http://schemas.openxmlformats.org/officeDocument/2006/relationships/vmlDrawing" Target="../drawings/vmlDrawing14.vml"/><Relationship Id="rId6" Type="http://schemas.openxmlformats.org/officeDocument/2006/relationships/oleObject" Target="../embeddings/oleObject14.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36.xml"/><Relationship Id="rId9"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38.xml"/><Relationship Id="rId7" Type="http://schemas.openxmlformats.org/officeDocument/2006/relationships/image" Target="../media/image9.emf"/><Relationship Id="rId2" Type="http://schemas.openxmlformats.org/officeDocument/2006/relationships/tags" Target="../tags/tag37.xml"/><Relationship Id="rId1" Type="http://schemas.openxmlformats.org/officeDocument/2006/relationships/vmlDrawing" Target="../drawings/vmlDrawing15.vml"/><Relationship Id="rId6" Type="http://schemas.openxmlformats.org/officeDocument/2006/relationships/oleObject" Target="../embeddings/oleObject15.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39.xml"/><Relationship Id="rId9" Type="http://schemas.openxmlformats.org/officeDocument/2006/relationships/image" Target="../media/image4.jpe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41.xml"/><Relationship Id="rId7" Type="http://schemas.openxmlformats.org/officeDocument/2006/relationships/image" Target="../media/image5.emf"/><Relationship Id="rId2" Type="http://schemas.openxmlformats.org/officeDocument/2006/relationships/tags" Target="../tags/tag40.xml"/><Relationship Id="rId1" Type="http://schemas.openxmlformats.org/officeDocument/2006/relationships/vmlDrawing" Target="../drawings/vmlDrawing16.vml"/><Relationship Id="rId6" Type="http://schemas.openxmlformats.org/officeDocument/2006/relationships/oleObject" Target="../embeddings/oleObject16.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42.xml"/><Relationship Id="rId9" Type="http://schemas.openxmlformats.org/officeDocument/2006/relationships/image" Target="../media/image4.jpe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4.xml"/><Relationship Id="rId7" Type="http://schemas.openxmlformats.org/officeDocument/2006/relationships/image" Target="../media/image7.png"/><Relationship Id="rId2" Type="http://schemas.openxmlformats.org/officeDocument/2006/relationships/tags" Target="../tags/tag43.xml"/><Relationship Id="rId1" Type="http://schemas.openxmlformats.org/officeDocument/2006/relationships/vmlDrawing" Target="../drawings/vmlDrawing17.vml"/><Relationship Id="rId6" Type="http://schemas.openxmlformats.org/officeDocument/2006/relationships/image" Target="../media/image5.emf"/><Relationship Id="rId5" Type="http://schemas.openxmlformats.org/officeDocument/2006/relationships/oleObject" Target="../embeddings/oleObject17.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6.xml"/><Relationship Id="rId7" Type="http://schemas.openxmlformats.org/officeDocument/2006/relationships/image" Target="../media/image8.png"/><Relationship Id="rId2" Type="http://schemas.openxmlformats.org/officeDocument/2006/relationships/tags" Target="../tags/tag45.xml"/><Relationship Id="rId1" Type="http://schemas.openxmlformats.org/officeDocument/2006/relationships/vmlDrawing" Target="../drawings/vmlDrawing18.vml"/><Relationship Id="rId6" Type="http://schemas.openxmlformats.org/officeDocument/2006/relationships/image" Target="../media/image5.emf"/><Relationship Id="rId5" Type="http://schemas.openxmlformats.org/officeDocument/2006/relationships/oleObject" Target="../embeddings/oleObject18.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8.xml"/><Relationship Id="rId7" Type="http://schemas.openxmlformats.org/officeDocument/2006/relationships/image" Target="../media/image7.png"/><Relationship Id="rId2" Type="http://schemas.openxmlformats.org/officeDocument/2006/relationships/tags" Target="../tags/tag47.xml"/><Relationship Id="rId1" Type="http://schemas.openxmlformats.org/officeDocument/2006/relationships/vmlDrawing" Target="../drawings/vmlDrawing19.vml"/><Relationship Id="rId6" Type="http://schemas.openxmlformats.org/officeDocument/2006/relationships/image" Target="../media/image5.emf"/><Relationship Id="rId5" Type="http://schemas.openxmlformats.org/officeDocument/2006/relationships/oleObject" Target="../embeddings/oleObject19.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50.xml"/><Relationship Id="rId7" Type="http://schemas.openxmlformats.org/officeDocument/2006/relationships/image" Target="../media/image8.png"/><Relationship Id="rId2" Type="http://schemas.openxmlformats.org/officeDocument/2006/relationships/tags" Target="../tags/tag49.xml"/><Relationship Id="rId1" Type="http://schemas.openxmlformats.org/officeDocument/2006/relationships/vmlDrawing" Target="../drawings/vmlDrawing20.vml"/><Relationship Id="rId6" Type="http://schemas.openxmlformats.org/officeDocument/2006/relationships/image" Target="../media/image5.emf"/><Relationship Id="rId5" Type="http://schemas.openxmlformats.org/officeDocument/2006/relationships/oleObject" Target="../embeddings/oleObject20.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52.xml"/><Relationship Id="rId7" Type="http://schemas.openxmlformats.org/officeDocument/2006/relationships/image" Target="../media/image5.emf"/><Relationship Id="rId2" Type="http://schemas.openxmlformats.org/officeDocument/2006/relationships/tags" Target="../tags/tag51.xml"/><Relationship Id="rId1" Type="http://schemas.openxmlformats.org/officeDocument/2006/relationships/vmlDrawing" Target="../drawings/vmlDrawing21.vml"/><Relationship Id="rId6" Type="http://schemas.openxmlformats.org/officeDocument/2006/relationships/oleObject" Target="../embeddings/oleObject21.bin"/><Relationship Id="rId5" Type="http://schemas.openxmlformats.org/officeDocument/2006/relationships/slideMaster" Target="../slideMasters/slideMaster1.xml"/><Relationship Id="rId4" Type="http://schemas.openxmlformats.org/officeDocument/2006/relationships/tags" Target="../tags/tag53.xml"/><Relationship Id="rId9"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55.xml"/><Relationship Id="rId7" Type="http://schemas.openxmlformats.org/officeDocument/2006/relationships/image" Target="../media/image5.emf"/><Relationship Id="rId2" Type="http://schemas.openxmlformats.org/officeDocument/2006/relationships/tags" Target="../tags/tag54.xml"/><Relationship Id="rId1" Type="http://schemas.openxmlformats.org/officeDocument/2006/relationships/vmlDrawing" Target="../drawings/vmlDrawing22.vml"/><Relationship Id="rId6" Type="http://schemas.openxmlformats.org/officeDocument/2006/relationships/oleObject" Target="../embeddings/oleObject22.bin"/><Relationship Id="rId5" Type="http://schemas.openxmlformats.org/officeDocument/2006/relationships/slideMaster" Target="../slideMasters/slideMaster1.xml"/><Relationship Id="rId4" Type="http://schemas.openxmlformats.org/officeDocument/2006/relationships/tags" Target="../tags/tag56.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Master" Target="../slideMasters/slideMaster1.xml"/><Relationship Id="rId7" Type="http://schemas.openxmlformats.org/officeDocument/2006/relationships/image" Target="../media/image4.jpeg"/><Relationship Id="rId2" Type="http://schemas.openxmlformats.org/officeDocument/2006/relationships/tags" Target="../tags/tag57.xml"/><Relationship Id="rId1" Type="http://schemas.openxmlformats.org/officeDocument/2006/relationships/vmlDrawing" Target="../drawings/vmlDrawing23.vml"/><Relationship Id="rId6" Type="http://schemas.openxmlformats.org/officeDocument/2006/relationships/image" Target="../media/image11.png"/><Relationship Id="rId5" Type="http://schemas.openxmlformats.org/officeDocument/2006/relationships/image" Target="../media/image9.emf"/><Relationship Id="rId4" Type="http://schemas.openxmlformats.org/officeDocument/2006/relationships/oleObject" Target="../embeddings/oleObject23.bin"/></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59.xml"/><Relationship Id="rId7" Type="http://schemas.openxmlformats.org/officeDocument/2006/relationships/image" Target="../media/image4.jpeg"/><Relationship Id="rId2" Type="http://schemas.openxmlformats.org/officeDocument/2006/relationships/tags" Target="../tags/tag58.xml"/><Relationship Id="rId1" Type="http://schemas.openxmlformats.org/officeDocument/2006/relationships/vmlDrawing" Target="../drawings/vmlDrawing24.vml"/><Relationship Id="rId6" Type="http://schemas.openxmlformats.org/officeDocument/2006/relationships/image" Target="../media/image5.emf"/><Relationship Id="rId5" Type="http://schemas.openxmlformats.org/officeDocument/2006/relationships/oleObject" Target="../embeddings/oleObject24.bin"/><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61.xml"/><Relationship Id="rId7" Type="http://schemas.openxmlformats.org/officeDocument/2006/relationships/image" Target="../media/image4.jpeg"/><Relationship Id="rId2" Type="http://schemas.openxmlformats.org/officeDocument/2006/relationships/tags" Target="../tags/tag60.xml"/><Relationship Id="rId1" Type="http://schemas.openxmlformats.org/officeDocument/2006/relationships/vmlDrawing" Target="../drawings/vmlDrawing25.vml"/><Relationship Id="rId6" Type="http://schemas.openxmlformats.org/officeDocument/2006/relationships/image" Target="../media/image5.emf"/><Relationship Id="rId5" Type="http://schemas.openxmlformats.org/officeDocument/2006/relationships/oleObject" Target="../embeddings/oleObject25.bin"/><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63.xml"/><Relationship Id="rId7" Type="http://schemas.openxmlformats.org/officeDocument/2006/relationships/image" Target="../media/image4.jpeg"/><Relationship Id="rId2" Type="http://schemas.openxmlformats.org/officeDocument/2006/relationships/tags" Target="../tags/tag62.xml"/><Relationship Id="rId1" Type="http://schemas.openxmlformats.org/officeDocument/2006/relationships/vmlDrawing" Target="../drawings/vmlDrawing26.vml"/><Relationship Id="rId6" Type="http://schemas.openxmlformats.org/officeDocument/2006/relationships/image" Target="../media/image5.emf"/><Relationship Id="rId5" Type="http://schemas.openxmlformats.org/officeDocument/2006/relationships/oleObject" Target="../embeddings/oleObject26.bin"/><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65.xml"/><Relationship Id="rId7" Type="http://schemas.openxmlformats.org/officeDocument/2006/relationships/image" Target="../media/image4.jpeg"/><Relationship Id="rId2" Type="http://schemas.openxmlformats.org/officeDocument/2006/relationships/tags" Target="../tags/tag64.xml"/><Relationship Id="rId1" Type="http://schemas.openxmlformats.org/officeDocument/2006/relationships/vmlDrawing" Target="../drawings/vmlDrawing27.vml"/><Relationship Id="rId6" Type="http://schemas.openxmlformats.org/officeDocument/2006/relationships/image" Target="../media/image5.emf"/><Relationship Id="rId5" Type="http://schemas.openxmlformats.org/officeDocument/2006/relationships/oleObject" Target="../embeddings/oleObject27.bin"/><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66.xml"/><Relationship Id="rId1" Type="http://schemas.openxmlformats.org/officeDocument/2006/relationships/vmlDrawing" Target="../drawings/vmlDrawing28.vml"/><Relationship Id="rId6" Type="http://schemas.openxmlformats.org/officeDocument/2006/relationships/image" Target="../media/image4.jpeg"/><Relationship Id="rId5" Type="http://schemas.openxmlformats.org/officeDocument/2006/relationships/image" Target="../media/image3.emf"/><Relationship Id="rId4" Type="http://schemas.openxmlformats.org/officeDocument/2006/relationships/oleObject" Target="../embeddings/oleObject28.bin"/></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vmlDrawing" Target="../drawings/vmlDrawing29.vml"/><Relationship Id="rId6" Type="http://schemas.openxmlformats.org/officeDocument/2006/relationships/image" Target="../media/image5.emf"/><Relationship Id="rId5" Type="http://schemas.openxmlformats.org/officeDocument/2006/relationships/oleObject" Target="../embeddings/oleObject29.bin"/><Relationship Id="rId4"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70.xml"/><Relationship Id="rId7" Type="http://schemas.openxmlformats.org/officeDocument/2006/relationships/image" Target="../media/image5.emf"/><Relationship Id="rId2" Type="http://schemas.openxmlformats.org/officeDocument/2006/relationships/tags" Target="../tags/tag69.xml"/><Relationship Id="rId1" Type="http://schemas.openxmlformats.org/officeDocument/2006/relationships/vmlDrawing" Target="../drawings/vmlDrawing30.vml"/><Relationship Id="rId6" Type="http://schemas.openxmlformats.org/officeDocument/2006/relationships/oleObject" Target="../embeddings/oleObject30.bin"/><Relationship Id="rId5" Type="http://schemas.openxmlformats.org/officeDocument/2006/relationships/slideMaster" Target="../slideMasters/slideMaster1.xml"/><Relationship Id="rId4" Type="http://schemas.openxmlformats.org/officeDocument/2006/relationships/tags" Target="../tags/tag71.xml"/></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2.xml"/><Relationship Id="rId1" Type="http://schemas.openxmlformats.org/officeDocument/2006/relationships/vmlDrawing" Target="../drawings/vmlDrawing31.vml"/><Relationship Id="rId6" Type="http://schemas.openxmlformats.org/officeDocument/2006/relationships/image" Target="../media/image4.jpeg"/><Relationship Id="rId5" Type="http://schemas.openxmlformats.org/officeDocument/2006/relationships/image" Target="../media/image5.emf"/><Relationship Id="rId4" Type="http://schemas.openxmlformats.org/officeDocument/2006/relationships/oleObject" Target="../embeddings/oleObject31.bin"/></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74.xml"/><Relationship Id="rId7" Type="http://schemas.openxmlformats.org/officeDocument/2006/relationships/image" Target="../media/image5.emf"/><Relationship Id="rId2" Type="http://schemas.openxmlformats.org/officeDocument/2006/relationships/tags" Target="../tags/tag73.xml"/><Relationship Id="rId1" Type="http://schemas.openxmlformats.org/officeDocument/2006/relationships/vmlDrawing" Target="../drawings/vmlDrawing32.vml"/><Relationship Id="rId6" Type="http://schemas.openxmlformats.org/officeDocument/2006/relationships/oleObject" Target="../embeddings/oleObject32.bin"/><Relationship Id="rId5" Type="http://schemas.openxmlformats.org/officeDocument/2006/relationships/slideMaster" Target="../slideMasters/slideMaster1.xml"/><Relationship Id="rId4" Type="http://schemas.openxmlformats.org/officeDocument/2006/relationships/tags" Target="../tags/tag75.xml"/></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77.xml"/><Relationship Id="rId7" Type="http://schemas.openxmlformats.org/officeDocument/2006/relationships/image" Target="../media/image5.emf"/><Relationship Id="rId2" Type="http://schemas.openxmlformats.org/officeDocument/2006/relationships/tags" Target="../tags/tag76.xml"/><Relationship Id="rId1" Type="http://schemas.openxmlformats.org/officeDocument/2006/relationships/vmlDrawing" Target="../drawings/vmlDrawing33.vml"/><Relationship Id="rId6" Type="http://schemas.openxmlformats.org/officeDocument/2006/relationships/oleObject" Target="../embeddings/oleObject33.bin"/><Relationship Id="rId5" Type="http://schemas.openxmlformats.org/officeDocument/2006/relationships/slideMaster" Target="../slideMasters/slideMaster1.xml"/><Relationship Id="rId4" Type="http://schemas.openxmlformats.org/officeDocument/2006/relationships/tags" Target="../tags/tag78.xml"/></Relationships>
</file>

<file path=ppt/slideLayouts/_rels/slideLayout33.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image" Target="../media/image4.jpeg"/><Relationship Id="rId2" Type="http://schemas.openxmlformats.org/officeDocument/2006/relationships/tags" Target="../tags/tag79.xml"/><Relationship Id="rId1" Type="http://schemas.openxmlformats.org/officeDocument/2006/relationships/vmlDrawing" Target="../drawings/vmlDrawing34.vml"/><Relationship Id="rId6" Type="http://schemas.openxmlformats.org/officeDocument/2006/relationships/image" Target="../media/image5.emf"/><Relationship Id="rId5" Type="http://schemas.openxmlformats.org/officeDocument/2006/relationships/oleObject" Target="../embeddings/oleObject34.bin"/><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82.xml"/><Relationship Id="rId7" Type="http://schemas.openxmlformats.org/officeDocument/2006/relationships/image" Target="../media/image5.emf"/><Relationship Id="rId2" Type="http://schemas.openxmlformats.org/officeDocument/2006/relationships/tags" Target="../tags/tag81.xml"/><Relationship Id="rId1" Type="http://schemas.openxmlformats.org/officeDocument/2006/relationships/vmlDrawing" Target="../drawings/vmlDrawing35.vml"/><Relationship Id="rId6" Type="http://schemas.openxmlformats.org/officeDocument/2006/relationships/oleObject" Target="../embeddings/oleObject35.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83.xml"/><Relationship Id="rId9" Type="http://schemas.openxmlformats.org/officeDocument/2006/relationships/image" Target="../media/image4.jpe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85.xml"/><Relationship Id="rId7" Type="http://schemas.openxmlformats.org/officeDocument/2006/relationships/image" Target="../media/image6.png"/><Relationship Id="rId2" Type="http://schemas.openxmlformats.org/officeDocument/2006/relationships/tags" Target="../tags/tag84.xml"/><Relationship Id="rId1" Type="http://schemas.openxmlformats.org/officeDocument/2006/relationships/vmlDrawing" Target="../drawings/vmlDrawing36.vml"/><Relationship Id="rId6" Type="http://schemas.openxmlformats.org/officeDocument/2006/relationships/image" Target="../media/image5.emf"/><Relationship Id="rId5" Type="http://schemas.openxmlformats.org/officeDocument/2006/relationships/oleObject" Target="../embeddings/oleObject36.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87.xml"/><Relationship Id="rId7" Type="http://schemas.openxmlformats.org/officeDocument/2006/relationships/image" Target="../media/image6.png"/><Relationship Id="rId2" Type="http://schemas.openxmlformats.org/officeDocument/2006/relationships/tags" Target="../tags/tag86.xml"/><Relationship Id="rId1" Type="http://schemas.openxmlformats.org/officeDocument/2006/relationships/vmlDrawing" Target="../drawings/vmlDrawing37.vml"/><Relationship Id="rId6" Type="http://schemas.openxmlformats.org/officeDocument/2006/relationships/image" Target="../media/image5.emf"/><Relationship Id="rId5" Type="http://schemas.openxmlformats.org/officeDocument/2006/relationships/oleObject" Target="../embeddings/oleObject37.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89.xml"/><Relationship Id="rId7" Type="http://schemas.openxmlformats.org/officeDocument/2006/relationships/image" Target="../media/image5.emf"/><Relationship Id="rId2" Type="http://schemas.openxmlformats.org/officeDocument/2006/relationships/tags" Target="../tags/tag88.xml"/><Relationship Id="rId1" Type="http://schemas.openxmlformats.org/officeDocument/2006/relationships/vmlDrawing" Target="../drawings/vmlDrawing38.vml"/><Relationship Id="rId6" Type="http://schemas.openxmlformats.org/officeDocument/2006/relationships/oleObject" Target="../embeddings/oleObject38.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90.xml"/><Relationship Id="rId9" Type="http://schemas.openxmlformats.org/officeDocument/2006/relationships/image" Target="../media/image4.jpeg"/></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92.xml"/><Relationship Id="rId7" Type="http://schemas.openxmlformats.org/officeDocument/2006/relationships/image" Target="../media/image5.emf"/><Relationship Id="rId2" Type="http://schemas.openxmlformats.org/officeDocument/2006/relationships/tags" Target="../tags/tag91.xml"/><Relationship Id="rId1" Type="http://schemas.openxmlformats.org/officeDocument/2006/relationships/vmlDrawing" Target="../drawings/vmlDrawing39.vml"/><Relationship Id="rId6" Type="http://schemas.openxmlformats.org/officeDocument/2006/relationships/oleObject" Target="../embeddings/oleObject39.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93.xml"/><Relationship Id="rId9" Type="http://schemas.openxmlformats.org/officeDocument/2006/relationships/image" Target="../media/image4.jpe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95.xml"/><Relationship Id="rId7" Type="http://schemas.openxmlformats.org/officeDocument/2006/relationships/image" Target="../media/image5.emf"/><Relationship Id="rId2" Type="http://schemas.openxmlformats.org/officeDocument/2006/relationships/tags" Target="../tags/tag94.xml"/><Relationship Id="rId1" Type="http://schemas.openxmlformats.org/officeDocument/2006/relationships/vmlDrawing" Target="../drawings/vmlDrawing40.vml"/><Relationship Id="rId6" Type="http://schemas.openxmlformats.org/officeDocument/2006/relationships/oleObject" Target="../embeddings/oleObject40.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96.xml"/><Relationship Id="rId9" Type="http://schemas.openxmlformats.org/officeDocument/2006/relationships/image" Target="../media/image4.jpe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8.xml"/><Relationship Id="rId7" Type="http://schemas.openxmlformats.org/officeDocument/2006/relationships/image" Target="../media/image9.emf"/><Relationship Id="rId2" Type="http://schemas.openxmlformats.org/officeDocument/2006/relationships/tags" Target="../tags/tag97.xml"/><Relationship Id="rId1" Type="http://schemas.openxmlformats.org/officeDocument/2006/relationships/vmlDrawing" Target="../drawings/vmlDrawing41.vml"/><Relationship Id="rId6" Type="http://schemas.openxmlformats.org/officeDocument/2006/relationships/oleObject" Target="../embeddings/oleObject41.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99.xml"/><Relationship Id="rId9" Type="http://schemas.openxmlformats.org/officeDocument/2006/relationships/image" Target="../media/image4.jpe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01.xml"/><Relationship Id="rId7" Type="http://schemas.openxmlformats.org/officeDocument/2006/relationships/image" Target="../media/image5.emf"/><Relationship Id="rId2" Type="http://schemas.openxmlformats.org/officeDocument/2006/relationships/tags" Target="../tags/tag100.xml"/><Relationship Id="rId1" Type="http://schemas.openxmlformats.org/officeDocument/2006/relationships/vmlDrawing" Target="../drawings/vmlDrawing42.vml"/><Relationship Id="rId6" Type="http://schemas.openxmlformats.org/officeDocument/2006/relationships/oleObject" Target="../embeddings/oleObject42.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102.xml"/><Relationship Id="rId9" Type="http://schemas.openxmlformats.org/officeDocument/2006/relationships/image" Target="../media/image4.jpe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104.xml"/><Relationship Id="rId7" Type="http://schemas.openxmlformats.org/officeDocument/2006/relationships/image" Target="../media/image5.emf"/><Relationship Id="rId2" Type="http://schemas.openxmlformats.org/officeDocument/2006/relationships/tags" Target="../tags/tag103.xml"/><Relationship Id="rId1" Type="http://schemas.openxmlformats.org/officeDocument/2006/relationships/vmlDrawing" Target="../drawings/vmlDrawing43.vml"/><Relationship Id="rId6" Type="http://schemas.openxmlformats.org/officeDocument/2006/relationships/oleObject" Target="../embeddings/oleObject43.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105.xml"/><Relationship Id="rId9" Type="http://schemas.openxmlformats.org/officeDocument/2006/relationships/image" Target="../media/image4.jpe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07.xml"/><Relationship Id="rId7" Type="http://schemas.openxmlformats.org/officeDocument/2006/relationships/image" Target="../media/image5.emf"/><Relationship Id="rId2" Type="http://schemas.openxmlformats.org/officeDocument/2006/relationships/tags" Target="../tags/tag106.xml"/><Relationship Id="rId1" Type="http://schemas.openxmlformats.org/officeDocument/2006/relationships/vmlDrawing" Target="../drawings/vmlDrawing44.vml"/><Relationship Id="rId6" Type="http://schemas.openxmlformats.org/officeDocument/2006/relationships/oleObject" Target="../embeddings/oleObject44.bin"/><Relationship Id="rId5" Type="http://schemas.openxmlformats.org/officeDocument/2006/relationships/slideMaster" Target="../slideMasters/slideMaster1.xml"/><Relationship Id="rId10" Type="http://schemas.openxmlformats.org/officeDocument/2006/relationships/image" Target="../media/image2.png"/><Relationship Id="rId4" Type="http://schemas.openxmlformats.org/officeDocument/2006/relationships/tags" Target="../tags/tag108.xml"/><Relationship Id="rId9" Type="http://schemas.openxmlformats.org/officeDocument/2006/relationships/image" Target="../media/image4.jpe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10.xml"/><Relationship Id="rId7" Type="http://schemas.openxmlformats.org/officeDocument/2006/relationships/image" Target="../media/image7.png"/><Relationship Id="rId2" Type="http://schemas.openxmlformats.org/officeDocument/2006/relationships/tags" Target="../tags/tag109.xml"/><Relationship Id="rId1" Type="http://schemas.openxmlformats.org/officeDocument/2006/relationships/vmlDrawing" Target="../drawings/vmlDrawing45.vml"/><Relationship Id="rId6" Type="http://schemas.openxmlformats.org/officeDocument/2006/relationships/image" Target="../media/image5.emf"/><Relationship Id="rId5" Type="http://schemas.openxmlformats.org/officeDocument/2006/relationships/oleObject" Target="../embeddings/oleObject45.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12.xml"/><Relationship Id="rId7" Type="http://schemas.openxmlformats.org/officeDocument/2006/relationships/image" Target="../media/image8.png"/><Relationship Id="rId2" Type="http://schemas.openxmlformats.org/officeDocument/2006/relationships/tags" Target="../tags/tag111.xml"/><Relationship Id="rId1" Type="http://schemas.openxmlformats.org/officeDocument/2006/relationships/vmlDrawing" Target="../drawings/vmlDrawing46.vml"/><Relationship Id="rId6" Type="http://schemas.openxmlformats.org/officeDocument/2006/relationships/image" Target="../media/image5.emf"/><Relationship Id="rId5" Type="http://schemas.openxmlformats.org/officeDocument/2006/relationships/oleObject" Target="../embeddings/oleObject46.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14.xml"/><Relationship Id="rId7" Type="http://schemas.openxmlformats.org/officeDocument/2006/relationships/image" Target="../media/image7.png"/><Relationship Id="rId2" Type="http://schemas.openxmlformats.org/officeDocument/2006/relationships/tags" Target="../tags/tag113.xml"/><Relationship Id="rId1" Type="http://schemas.openxmlformats.org/officeDocument/2006/relationships/vmlDrawing" Target="../drawings/vmlDrawing47.vml"/><Relationship Id="rId6" Type="http://schemas.openxmlformats.org/officeDocument/2006/relationships/image" Target="../media/image5.emf"/><Relationship Id="rId5" Type="http://schemas.openxmlformats.org/officeDocument/2006/relationships/oleObject" Target="../embeddings/oleObject47.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16.xml"/><Relationship Id="rId7" Type="http://schemas.openxmlformats.org/officeDocument/2006/relationships/image" Target="../media/image8.png"/><Relationship Id="rId2" Type="http://schemas.openxmlformats.org/officeDocument/2006/relationships/tags" Target="../tags/tag115.xml"/><Relationship Id="rId1" Type="http://schemas.openxmlformats.org/officeDocument/2006/relationships/vmlDrawing" Target="../drawings/vmlDrawing48.vml"/><Relationship Id="rId6" Type="http://schemas.openxmlformats.org/officeDocument/2006/relationships/image" Target="../media/image5.emf"/><Relationship Id="rId5" Type="http://schemas.openxmlformats.org/officeDocument/2006/relationships/oleObject" Target="../embeddings/oleObject48.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18.xml"/><Relationship Id="rId7" Type="http://schemas.openxmlformats.org/officeDocument/2006/relationships/image" Target="../media/image5.emf"/><Relationship Id="rId2" Type="http://schemas.openxmlformats.org/officeDocument/2006/relationships/tags" Target="../tags/tag117.xml"/><Relationship Id="rId1" Type="http://schemas.openxmlformats.org/officeDocument/2006/relationships/vmlDrawing" Target="../drawings/vmlDrawing49.vml"/><Relationship Id="rId6" Type="http://schemas.openxmlformats.org/officeDocument/2006/relationships/oleObject" Target="../embeddings/oleObject49.bin"/><Relationship Id="rId5" Type="http://schemas.openxmlformats.org/officeDocument/2006/relationships/slideMaster" Target="../slideMasters/slideMaster1.xml"/><Relationship Id="rId4" Type="http://schemas.openxmlformats.org/officeDocument/2006/relationships/tags" Target="../tags/tag119.xml"/><Relationship Id="rId9"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21.xml"/><Relationship Id="rId7" Type="http://schemas.openxmlformats.org/officeDocument/2006/relationships/image" Target="../media/image5.emf"/><Relationship Id="rId2" Type="http://schemas.openxmlformats.org/officeDocument/2006/relationships/tags" Target="../tags/tag120.xml"/><Relationship Id="rId1" Type="http://schemas.openxmlformats.org/officeDocument/2006/relationships/vmlDrawing" Target="../drawings/vmlDrawing50.vml"/><Relationship Id="rId6" Type="http://schemas.openxmlformats.org/officeDocument/2006/relationships/oleObject" Target="../embeddings/oleObject50.bin"/><Relationship Id="rId5" Type="http://schemas.openxmlformats.org/officeDocument/2006/relationships/slideMaster" Target="../slideMasters/slideMaster1.xml"/><Relationship Id="rId4" Type="http://schemas.openxmlformats.org/officeDocument/2006/relationships/tags" Target="../tags/tag122.xml"/></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Master" Target="../slideMasters/slideMaster1.xml"/><Relationship Id="rId7" Type="http://schemas.openxmlformats.org/officeDocument/2006/relationships/image" Target="../media/image4.jpeg"/><Relationship Id="rId2" Type="http://schemas.openxmlformats.org/officeDocument/2006/relationships/tags" Target="../tags/tag123.xml"/><Relationship Id="rId1" Type="http://schemas.openxmlformats.org/officeDocument/2006/relationships/vmlDrawing" Target="../drawings/vmlDrawing51.vml"/><Relationship Id="rId6" Type="http://schemas.openxmlformats.org/officeDocument/2006/relationships/image" Target="../media/image11.png"/><Relationship Id="rId5" Type="http://schemas.openxmlformats.org/officeDocument/2006/relationships/image" Target="../media/image3.emf"/><Relationship Id="rId4" Type="http://schemas.openxmlformats.org/officeDocument/2006/relationships/oleObject" Target="../embeddings/oleObject51.bin"/></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25.xml"/><Relationship Id="rId7" Type="http://schemas.openxmlformats.org/officeDocument/2006/relationships/image" Target="../media/image4.jpeg"/><Relationship Id="rId2" Type="http://schemas.openxmlformats.org/officeDocument/2006/relationships/tags" Target="../tags/tag124.xml"/><Relationship Id="rId1" Type="http://schemas.openxmlformats.org/officeDocument/2006/relationships/vmlDrawing" Target="../drawings/vmlDrawing52.vml"/><Relationship Id="rId6" Type="http://schemas.openxmlformats.org/officeDocument/2006/relationships/image" Target="../media/image5.emf"/><Relationship Id="rId5" Type="http://schemas.openxmlformats.org/officeDocument/2006/relationships/oleObject" Target="../embeddings/oleObject52.bin"/><Relationship Id="rId4"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27.xml"/><Relationship Id="rId7" Type="http://schemas.openxmlformats.org/officeDocument/2006/relationships/image" Target="../media/image7.png"/><Relationship Id="rId2" Type="http://schemas.openxmlformats.org/officeDocument/2006/relationships/tags" Target="../tags/tag126.xml"/><Relationship Id="rId1" Type="http://schemas.openxmlformats.org/officeDocument/2006/relationships/vmlDrawing" Target="../drawings/vmlDrawing53.vml"/><Relationship Id="rId6" Type="http://schemas.openxmlformats.org/officeDocument/2006/relationships/image" Target="../media/image5.emf"/><Relationship Id="rId5" Type="http://schemas.openxmlformats.org/officeDocument/2006/relationships/oleObject" Target="../embeddings/oleObject53.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29.xml"/><Relationship Id="rId7" Type="http://schemas.openxmlformats.org/officeDocument/2006/relationships/image" Target="../media/image4.jpeg"/><Relationship Id="rId2" Type="http://schemas.openxmlformats.org/officeDocument/2006/relationships/tags" Target="../tags/tag128.xml"/><Relationship Id="rId1" Type="http://schemas.openxmlformats.org/officeDocument/2006/relationships/vmlDrawing" Target="../drawings/vmlDrawing54.vml"/><Relationship Id="rId6" Type="http://schemas.openxmlformats.org/officeDocument/2006/relationships/image" Target="../media/image5.emf"/><Relationship Id="rId5" Type="http://schemas.openxmlformats.org/officeDocument/2006/relationships/oleObject" Target="../embeddings/oleObject54.bin"/><Relationship Id="rId4"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tags" Target="../tags/tag131.xml"/><Relationship Id="rId7" Type="http://schemas.openxmlformats.org/officeDocument/2006/relationships/image" Target="../media/image4.jpeg"/><Relationship Id="rId2" Type="http://schemas.openxmlformats.org/officeDocument/2006/relationships/tags" Target="../tags/tag130.xml"/><Relationship Id="rId1" Type="http://schemas.openxmlformats.org/officeDocument/2006/relationships/vmlDrawing" Target="../drawings/vmlDrawing55.vml"/><Relationship Id="rId6" Type="http://schemas.openxmlformats.org/officeDocument/2006/relationships/image" Target="../media/image5.emf"/><Relationship Id="rId5" Type="http://schemas.openxmlformats.org/officeDocument/2006/relationships/oleObject" Target="../embeddings/oleObject55.bin"/><Relationship Id="rId4"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133.xml"/><Relationship Id="rId7" Type="http://schemas.openxmlformats.org/officeDocument/2006/relationships/image" Target="../media/image4.jpeg"/><Relationship Id="rId2" Type="http://schemas.openxmlformats.org/officeDocument/2006/relationships/tags" Target="../tags/tag132.xml"/><Relationship Id="rId1" Type="http://schemas.openxmlformats.org/officeDocument/2006/relationships/vmlDrawing" Target="../drawings/vmlDrawing56.vml"/><Relationship Id="rId6" Type="http://schemas.openxmlformats.org/officeDocument/2006/relationships/image" Target="../media/image5.emf"/><Relationship Id="rId5" Type="http://schemas.openxmlformats.org/officeDocument/2006/relationships/oleObject" Target="../embeddings/oleObject56.bin"/><Relationship Id="rId4"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vmlDrawing" Target="../drawings/vmlDrawing57.vml"/><Relationship Id="rId6" Type="http://schemas.openxmlformats.org/officeDocument/2006/relationships/image" Target="../media/image5.emf"/><Relationship Id="rId5" Type="http://schemas.openxmlformats.org/officeDocument/2006/relationships/oleObject" Target="../embeddings/oleObject57.bin"/><Relationship Id="rId4"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37.xml"/><Relationship Id="rId7" Type="http://schemas.openxmlformats.org/officeDocument/2006/relationships/image" Target="../media/image4.jpeg"/><Relationship Id="rId2" Type="http://schemas.openxmlformats.org/officeDocument/2006/relationships/tags" Target="../tags/tag136.xml"/><Relationship Id="rId1" Type="http://schemas.openxmlformats.org/officeDocument/2006/relationships/vmlDrawing" Target="../drawings/vmlDrawing58.vml"/><Relationship Id="rId6" Type="http://schemas.openxmlformats.org/officeDocument/2006/relationships/image" Target="../media/image1.emf"/><Relationship Id="rId5" Type="http://schemas.openxmlformats.org/officeDocument/2006/relationships/oleObject" Target="../embeddings/oleObject58.bin"/><Relationship Id="rId4"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138.xml"/><Relationship Id="rId1" Type="http://schemas.openxmlformats.org/officeDocument/2006/relationships/vmlDrawing" Target="../drawings/vmlDrawing59.vml"/><Relationship Id="rId6" Type="http://schemas.openxmlformats.org/officeDocument/2006/relationships/image" Target="../media/image4.jpeg"/><Relationship Id="rId5" Type="http://schemas.openxmlformats.org/officeDocument/2006/relationships/image" Target="../media/image1.emf"/><Relationship Id="rId4" Type="http://schemas.openxmlformats.org/officeDocument/2006/relationships/oleObject" Target="../embeddings/oleObject59.bin"/></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139.xml"/><Relationship Id="rId1" Type="http://schemas.openxmlformats.org/officeDocument/2006/relationships/vmlDrawing" Target="../drawings/vmlDrawing60.vml"/><Relationship Id="rId6" Type="http://schemas.openxmlformats.org/officeDocument/2006/relationships/image" Target="../media/image4.jpeg"/><Relationship Id="rId5" Type="http://schemas.openxmlformats.org/officeDocument/2006/relationships/image" Target="../media/image1.emf"/><Relationship Id="rId4" Type="http://schemas.openxmlformats.org/officeDocument/2006/relationships/oleObject" Target="../embeddings/oleObject60.bin"/></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41.xml"/><Relationship Id="rId7" Type="http://schemas.openxmlformats.org/officeDocument/2006/relationships/image" Target="../media/image6.png"/><Relationship Id="rId2" Type="http://schemas.openxmlformats.org/officeDocument/2006/relationships/tags" Target="../tags/tag140.xml"/><Relationship Id="rId1" Type="http://schemas.openxmlformats.org/officeDocument/2006/relationships/vmlDrawing" Target="../drawings/vmlDrawing61.vml"/><Relationship Id="rId6" Type="http://schemas.openxmlformats.org/officeDocument/2006/relationships/image" Target="../media/image1.emf"/><Relationship Id="rId5" Type="http://schemas.openxmlformats.org/officeDocument/2006/relationships/oleObject" Target="../embeddings/oleObject61.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61.xml.rels><?xml version="1.0" encoding="UTF-8" standalone="yes"?>
<Relationships xmlns="http://schemas.openxmlformats.org/package/2006/relationships"><Relationship Id="rId3" Type="http://schemas.openxmlformats.org/officeDocument/2006/relationships/tags" Target="../tags/tag143.xml"/><Relationship Id="rId7" Type="http://schemas.openxmlformats.org/officeDocument/2006/relationships/image" Target="../media/image4.jpeg"/><Relationship Id="rId2" Type="http://schemas.openxmlformats.org/officeDocument/2006/relationships/tags" Target="../tags/tag142.xml"/><Relationship Id="rId1" Type="http://schemas.openxmlformats.org/officeDocument/2006/relationships/vmlDrawing" Target="../drawings/vmlDrawing62.vml"/><Relationship Id="rId6" Type="http://schemas.openxmlformats.org/officeDocument/2006/relationships/image" Target="../media/image1.emf"/><Relationship Id="rId5" Type="http://schemas.openxmlformats.org/officeDocument/2006/relationships/oleObject" Target="../embeddings/oleObject62.bin"/><Relationship Id="rId4"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4.xml"/><Relationship Id="rId1" Type="http://schemas.openxmlformats.org/officeDocument/2006/relationships/vmlDrawing" Target="../drawings/vmlDrawing63.vml"/><Relationship Id="rId6" Type="http://schemas.openxmlformats.org/officeDocument/2006/relationships/image" Target="../media/image4.jpeg"/><Relationship Id="rId5" Type="http://schemas.openxmlformats.org/officeDocument/2006/relationships/image" Target="../media/image1.emf"/><Relationship Id="rId4" Type="http://schemas.openxmlformats.org/officeDocument/2006/relationships/oleObject" Target="../embeddings/oleObject63.bin"/></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5.xml"/><Relationship Id="rId1" Type="http://schemas.openxmlformats.org/officeDocument/2006/relationships/vmlDrawing" Target="../drawings/vmlDrawing64.vml"/><Relationship Id="rId6" Type="http://schemas.openxmlformats.org/officeDocument/2006/relationships/image" Target="../media/image4.jpeg"/><Relationship Id="rId5" Type="http://schemas.openxmlformats.org/officeDocument/2006/relationships/image" Target="../media/image1.emf"/><Relationship Id="rId4" Type="http://schemas.openxmlformats.org/officeDocument/2006/relationships/oleObject" Target="../embeddings/oleObject64.bin"/></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47.xml"/><Relationship Id="rId7" Type="http://schemas.openxmlformats.org/officeDocument/2006/relationships/image" Target="../media/image6.png"/><Relationship Id="rId2" Type="http://schemas.openxmlformats.org/officeDocument/2006/relationships/tags" Target="../tags/tag146.xml"/><Relationship Id="rId1" Type="http://schemas.openxmlformats.org/officeDocument/2006/relationships/vmlDrawing" Target="../drawings/vmlDrawing65.vml"/><Relationship Id="rId6" Type="http://schemas.openxmlformats.org/officeDocument/2006/relationships/image" Target="../media/image1.emf"/><Relationship Id="rId5" Type="http://schemas.openxmlformats.org/officeDocument/2006/relationships/oleObject" Target="../embeddings/oleObject65.bin"/><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Master" Target="../slideMasters/slideMaster1.xml"/><Relationship Id="rId7" Type="http://schemas.openxmlformats.org/officeDocument/2006/relationships/image" Target="../media/image4.jpeg"/><Relationship Id="rId2" Type="http://schemas.openxmlformats.org/officeDocument/2006/relationships/tags" Target="../tags/tag148.xml"/><Relationship Id="rId1" Type="http://schemas.openxmlformats.org/officeDocument/2006/relationships/vmlDrawing" Target="../drawings/vmlDrawing66.v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66.bin"/></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9.xml"/><Relationship Id="rId1" Type="http://schemas.openxmlformats.org/officeDocument/2006/relationships/vmlDrawing" Target="../drawings/vmlDrawing67.vml"/><Relationship Id="rId5" Type="http://schemas.openxmlformats.org/officeDocument/2006/relationships/image" Target="../media/image12.emf"/><Relationship Id="rId4" Type="http://schemas.openxmlformats.org/officeDocument/2006/relationships/oleObject" Target="../embeddings/oleObject67.bin"/></Relationships>
</file>

<file path=ppt/slideLayouts/_rels/slideLayout6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0.xml"/><Relationship Id="rId1" Type="http://schemas.openxmlformats.org/officeDocument/2006/relationships/vmlDrawing" Target="../drawings/vmlDrawing68.vml"/><Relationship Id="rId5" Type="http://schemas.openxmlformats.org/officeDocument/2006/relationships/image" Target="../media/image12.emf"/><Relationship Id="rId4" Type="http://schemas.openxmlformats.org/officeDocument/2006/relationships/oleObject" Target="../embeddings/oleObject68.bin"/></Relationships>
</file>

<file path=ppt/slideLayouts/_rels/slideLayout6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1.xml"/><Relationship Id="rId1" Type="http://schemas.openxmlformats.org/officeDocument/2006/relationships/vmlDrawing" Target="../drawings/vmlDrawing69.vml"/><Relationship Id="rId5" Type="http://schemas.openxmlformats.org/officeDocument/2006/relationships/image" Target="../media/image12.emf"/><Relationship Id="rId4" Type="http://schemas.openxmlformats.org/officeDocument/2006/relationships/oleObject" Target="../embeddings/oleObject69.bin"/></Relationships>
</file>

<file path=ppt/slideLayouts/_rels/slideLayout69.xml.rels><?xml version="1.0" encoding="UTF-8" standalone="yes"?>
<Relationships xmlns="http://schemas.openxmlformats.org/package/2006/relationships"><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vmlDrawing" Target="../drawings/vmlDrawing70.vml"/><Relationship Id="rId6" Type="http://schemas.openxmlformats.org/officeDocument/2006/relationships/image" Target="../media/image12.emf"/><Relationship Id="rId5" Type="http://schemas.openxmlformats.org/officeDocument/2006/relationships/oleObject" Target="../embeddings/oleObject70.bin"/><Relationship Id="rId4"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4.xml"/><Relationship Id="rId1" Type="http://schemas.openxmlformats.org/officeDocument/2006/relationships/vmlDrawing" Target="../drawings/vmlDrawing71.vml"/><Relationship Id="rId5" Type="http://schemas.openxmlformats.org/officeDocument/2006/relationships/image" Target="../media/image12.emf"/><Relationship Id="rId4" Type="http://schemas.openxmlformats.org/officeDocument/2006/relationships/oleObject" Target="../embeddings/oleObject71.bin"/></Relationships>
</file>

<file path=ppt/slideLayouts/_rels/slideLayout7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5.xml"/><Relationship Id="rId1" Type="http://schemas.openxmlformats.org/officeDocument/2006/relationships/vmlDrawing" Target="../drawings/vmlDrawing72.vml"/><Relationship Id="rId5" Type="http://schemas.openxmlformats.org/officeDocument/2006/relationships/image" Target="../media/image12.emf"/><Relationship Id="rId4" Type="http://schemas.openxmlformats.org/officeDocument/2006/relationships/oleObject" Target="../embeddings/oleObject72.bin"/></Relationships>
</file>

<file path=ppt/slideLayouts/_rels/slideLayout7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6.xml"/><Relationship Id="rId1" Type="http://schemas.openxmlformats.org/officeDocument/2006/relationships/vmlDrawing" Target="../drawings/vmlDrawing73.vml"/><Relationship Id="rId5" Type="http://schemas.openxmlformats.org/officeDocument/2006/relationships/image" Target="../media/image12.emf"/><Relationship Id="rId4" Type="http://schemas.openxmlformats.org/officeDocument/2006/relationships/oleObject" Target="../embeddings/oleObject73.bin"/></Relationships>
</file>

<file path=ppt/slideLayouts/_rels/slideLayout7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7.xml"/><Relationship Id="rId1" Type="http://schemas.openxmlformats.org/officeDocument/2006/relationships/vmlDrawing" Target="../drawings/vmlDrawing74.vml"/><Relationship Id="rId5" Type="http://schemas.openxmlformats.org/officeDocument/2006/relationships/image" Target="../media/image12.emf"/><Relationship Id="rId4" Type="http://schemas.openxmlformats.org/officeDocument/2006/relationships/oleObject" Target="../embeddings/oleObject74.bin"/></Relationships>
</file>

<file path=ppt/slideLayouts/_rels/slideLayout7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8.xml"/><Relationship Id="rId1" Type="http://schemas.openxmlformats.org/officeDocument/2006/relationships/vmlDrawing" Target="../drawings/vmlDrawing75.vml"/><Relationship Id="rId5" Type="http://schemas.openxmlformats.org/officeDocument/2006/relationships/image" Target="../media/image12.emf"/><Relationship Id="rId4" Type="http://schemas.openxmlformats.org/officeDocument/2006/relationships/oleObject" Target="../embeddings/oleObject75.bin"/></Relationships>
</file>

<file path=ppt/slideLayouts/_rels/slideLayout75.xml.rels><?xml version="1.0" encoding="UTF-8" standalone="yes"?>
<Relationships xmlns="http://schemas.openxmlformats.org/package/2006/relationships"><Relationship Id="rId3" Type="http://schemas.openxmlformats.org/officeDocument/2006/relationships/tags" Target="../tags/tag160.xml"/><Relationship Id="rId2" Type="http://schemas.openxmlformats.org/officeDocument/2006/relationships/tags" Target="../tags/tag159.xml"/><Relationship Id="rId1" Type="http://schemas.openxmlformats.org/officeDocument/2006/relationships/vmlDrawing" Target="../drawings/vmlDrawing76.vml"/><Relationship Id="rId6" Type="http://schemas.openxmlformats.org/officeDocument/2006/relationships/image" Target="../media/image12.emf"/><Relationship Id="rId5" Type="http://schemas.openxmlformats.org/officeDocument/2006/relationships/oleObject" Target="../embeddings/oleObject76.bin"/><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8449915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4732" name="think-cell Slide" r:id="rId4" imgW="384" imgH="384" progId="TCLayout.ActiveDocument.1">
                  <p:embed/>
                </p:oleObj>
              </mc:Choice>
              <mc:Fallback>
                <p:oleObj name="think-cell Slide" r:id="rId4" imgW="384"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5" name="Group 4"/>
          <p:cNvGrpSpPr/>
          <p:nvPr userDrawn="1"/>
        </p:nvGrpSpPr>
        <p:grpSpPr>
          <a:xfrm>
            <a:off x="0" y="0"/>
            <a:ext cx="12192000" cy="6858000"/>
            <a:chOff x="0" y="0"/>
            <a:chExt cx="12192000" cy="6858000"/>
          </a:xfrm>
        </p:grpSpPr>
        <p:pic>
          <p:nvPicPr>
            <p:cNvPr id="31" name="Picture 7" descr="background_officialState_v4"/>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userDrawn="1"/>
          </p:nvSpPr>
          <p:spPr>
            <a:xfrm>
              <a:off x="10883900" y="5791200"/>
              <a:ext cx="1206500" cy="95250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latin typeface="+mn-lt"/>
                <a:ea typeface="+mn-ea"/>
                <a:cs typeface="+mn-cs"/>
                <a:sym typeface="+mn-lt"/>
              </a:endParaRPr>
            </a:p>
          </p:txBody>
        </p:sp>
      </p:grpSp>
      <p:sp>
        <p:nvSpPr>
          <p:cNvPr id="24" name="Title 1"/>
          <p:cNvSpPr>
            <a:spLocks noGrp="1"/>
          </p:cNvSpPr>
          <p:nvPr>
            <p:ph type="ctrTitle"/>
          </p:nvPr>
        </p:nvSpPr>
        <p:spPr>
          <a:xfrm>
            <a:off x="914400" y="2130426"/>
            <a:ext cx="10363200" cy="1470025"/>
          </a:xfrm>
        </p:spPr>
        <p:txBody>
          <a:bodyPr anchor="ctr">
            <a:noAutofit/>
          </a:bodyPr>
          <a:lstStyle>
            <a:lvl1pPr algn="ctr">
              <a:defRPr>
                <a:latin typeface="+mj-lt"/>
                <a:ea typeface="+mj-ea"/>
                <a:cs typeface="+mj-cs"/>
                <a:sym typeface="+mj-lt"/>
              </a:defRPr>
            </a:lvl1pPr>
          </a:lstStyle>
          <a:p>
            <a:r>
              <a:rPr lang="en-US" dirty="0"/>
              <a:t>Click to edit Master title style</a:t>
            </a:r>
          </a:p>
        </p:txBody>
      </p:sp>
      <p:sp>
        <p:nvSpPr>
          <p:cNvPr id="25" name="Subtitle 2"/>
          <p:cNvSpPr>
            <a:spLocks noGrp="1"/>
          </p:cNvSpPr>
          <p:nvPr>
            <p:ph type="subTitle" idx="1"/>
          </p:nvPr>
        </p:nvSpPr>
        <p:spPr>
          <a:xfrm>
            <a:off x="1828800" y="3886200"/>
            <a:ext cx="8534400" cy="1752600"/>
          </a:xfrm>
        </p:spPr>
        <p:txBody>
          <a:bodyPr/>
          <a:lstStyle>
            <a:lvl1pPr marL="0" indent="0" algn="ctr">
              <a:buNone/>
              <a:defRPr>
                <a:latin typeface="+mn-lt"/>
                <a:ea typeface="+mn-ea"/>
                <a:cs typeface="+mn-cs"/>
                <a:sym typeface="+mn-lt"/>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pic>
        <p:nvPicPr>
          <p:cNvPr id="9" name="Picture 8"/>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96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5475087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5758"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0" i="0" baseline="0" dirty="0">
              <a:solidFill>
                <a:srgbClr val="FFFFFF"/>
              </a:solidFill>
              <a:latin typeface="Arial" panose="020B0604020202020204" pitchFamily="34" charset="0"/>
              <a:ea typeface="+mj-ea"/>
              <a:cs typeface="+mj-cs"/>
              <a:sym typeface="Arial" panose="020B0604020202020204" pitchFamily="34" charset="0"/>
            </a:endParaRPr>
          </a:p>
        </p:txBody>
      </p:sp>
      <p:pic>
        <p:nvPicPr>
          <p:cNvPr id="9"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6"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sp>
        <p:nvSpPr>
          <p:cNvPr id="5" name="Title 4"/>
          <p:cNvSpPr>
            <a:spLocks noGrp="1"/>
          </p:cNvSpPr>
          <p:nvPr>
            <p:ph type="title" hasCustomPrompt="1"/>
          </p:nvPr>
        </p:nvSpPr>
        <p:spPr>
          <a:xfrm>
            <a:off x="630000" y="866102"/>
            <a:ext cx="10933200" cy="470898"/>
          </a:xfrm>
          <a:prstGeom prst="rect">
            <a:avLst/>
          </a:prstGeom>
        </p:spPr>
        <p:txBody>
          <a:bodyPr vert="horz" wrap="square" lIns="0" tIns="0" rIns="0" bIns="0" anchor="t" anchorCtr="0">
            <a:spAutoFit/>
          </a:bodyPr>
          <a:lstStyle>
            <a:lvl1pPr marL="0" indent="0" algn="l" rtl="0">
              <a:lnSpc>
                <a:spcPct val="90000"/>
              </a:lnSpc>
              <a:spcBef>
                <a:spcPct val="0"/>
              </a:spcBef>
              <a:spcAft>
                <a:spcPts val="0"/>
              </a:spcAft>
              <a:defRPr sz="3400" b="0" i="0" u="none" kern="1200" spc="0">
                <a:solidFill>
                  <a:srgbClr val="1F497D"/>
                </a:solidFill>
                <a:latin typeface="+mj-lt"/>
                <a:ea typeface="+mj-ea"/>
                <a:cs typeface="+mj-cs"/>
                <a:sym typeface="+mj-lt"/>
              </a:defRPr>
            </a:lvl1pPr>
          </a:lstStyle>
          <a:p>
            <a:pPr lvl="0"/>
            <a:r>
              <a:rPr lang="en-US" dirty="0"/>
              <a:t>Click to add title</a:t>
            </a:r>
          </a:p>
        </p:txBody>
      </p:sp>
    </p:spTree>
    <p:extLst>
      <p:ext uri="{BB962C8B-B14F-4D97-AF65-F5344CB8AC3E}">
        <p14:creationId xmlns:p14="http://schemas.microsoft.com/office/powerpoint/2010/main" val="2567724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4125393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6781" name="think-cell Slide" r:id="rId4" imgW="383" imgH="384" progId="TCLayout.ActiveDocument.1">
                  <p:embed/>
                </p:oleObj>
              </mc:Choice>
              <mc:Fallback>
                <p:oleObj name="think-cell Slide"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866102"/>
            <a:ext cx="10933200" cy="470898"/>
          </a:xfrm>
        </p:spPr>
        <p:txBody>
          <a:bodyPr/>
          <a:lstStyle>
            <a:lvl1pPr>
              <a:defRPr sz="3400">
                <a:solidFill>
                  <a:srgbClr val="1F497D"/>
                </a:solidFill>
                <a:latin typeface="+mj-lt"/>
                <a:ea typeface="+mj-ea"/>
                <a:cs typeface="+mj-cs"/>
                <a:sym typeface="+mj-lt"/>
              </a:defRPr>
            </a:lvl1pPr>
          </a:lstStyle>
          <a:p>
            <a:r>
              <a:rPr lang="en-US" dirty="0"/>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atin typeface="+mn-lt"/>
                <a:ea typeface="+mn-ea"/>
                <a:cs typeface="+mn-cs"/>
                <a:sym typeface="+mn-lt"/>
              </a:defRPr>
            </a:lvl1pPr>
            <a:lvl2pPr>
              <a:lnSpc>
                <a:spcPct val="100000"/>
              </a:lnSpc>
              <a:spcBef>
                <a:spcPts val="0"/>
              </a:spcBef>
              <a:spcAft>
                <a:spcPts val="0"/>
              </a:spcAft>
              <a:defRPr sz="2000">
                <a:latin typeface="+mn-lt"/>
                <a:ea typeface="+mn-ea"/>
                <a:cs typeface="+mn-cs"/>
                <a:sym typeface="+mn-lt"/>
              </a:defRPr>
            </a:lvl2pPr>
            <a:lvl3pPr>
              <a:lnSpc>
                <a:spcPct val="100000"/>
              </a:lnSpc>
              <a:spcBef>
                <a:spcPts val="0"/>
              </a:spcBef>
              <a:spcAft>
                <a:spcPts val="0"/>
              </a:spcAft>
              <a:defRPr sz="2000">
                <a:latin typeface="+mn-lt"/>
                <a:ea typeface="+mn-ea"/>
                <a:cs typeface="+mn-cs"/>
                <a:sym typeface="+mn-lt"/>
              </a:defRPr>
            </a:lvl3pPr>
            <a:lvl4pPr>
              <a:lnSpc>
                <a:spcPct val="100000"/>
              </a:lnSpc>
              <a:spcBef>
                <a:spcPts val="0"/>
              </a:spcBef>
              <a:spcAft>
                <a:spcPts val="0"/>
              </a:spcAft>
              <a:defRPr sz="2800">
                <a:latin typeface="+mn-lt"/>
                <a:ea typeface="+mn-ea"/>
                <a:cs typeface="+mn-cs"/>
                <a:sym typeface="+mn-lt"/>
              </a:defRPr>
            </a:lvl4pPr>
            <a:lvl5pPr>
              <a:lnSpc>
                <a:spcPct val="100000"/>
              </a:lnSpc>
              <a:spcBef>
                <a:spcPts val="0"/>
              </a:spcBef>
              <a:spcAft>
                <a:spcPts val="0"/>
              </a:spcAft>
              <a:defRPr sz="2800">
                <a:latin typeface="+mn-lt"/>
                <a:ea typeface="+mn-ea"/>
                <a:cs typeface="+mn-cs"/>
                <a:sym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pic>
        <p:nvPicPr>
          <p:cNvPr id="7" name="Picture 7" descr="background_officialState_v4"/>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0583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rgbClr val="FFFFFF"/>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5211777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7805"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mn-lt"/>
              <a:ea typeface="+mn-ea"/>
              <a:cs typeface="+mn-cs"/>
              <a:sym typeface="+mn-lt"/>
            </a:endParaRPr>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defRPr sz="3200">
                <a:solidFill>
                  <a:srgbClr val="1F497D"/>
                </a:solidFill>
                <a:latin typeface="+mj-lt"/>
                <a:ea typeface="+mj-ea"/>
                <a:cs typeface="+mj-cs"/>
                <a:sym typeface="+mj-lt"/>
              </a:defRPr>
            </a:lvl1pPr>
          </a:lstStyle>
          <a:p>
            <a:r>
              <a:rPr lang="en-US" dirty="0"/>
              <a:t>Click to add title</a:t>
            </a:r>
          </a:p>
        </p:txBody>
      </p:sp>
      <p:sp>
        <p:nvSpPr>
          <p:cNvPr id="10"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3"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52986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5274224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8829"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dirty="0"/>
              <a:t>Click to add big statement text</a:t>
            </a: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mn-lt"/>
            </a:endParaRPr>
          </a:p>
        </p:txBody>
      </p:sp>
      <p:sp>
        <p:nvSpPr>
          <p:cNvPr id="9"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1"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2305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3725463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9853"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ea typeface="+mj-ea"/>
                <a:cs typeface="+mj-cs"/>
                <a:sym typeface="+mj-lt"/>
              </a:defRPr>
            </a:lvl1pPr>
          </a:lstStyle>
          <a:p>
            <a:r>
              <a:rPr lang="en-US" dirty="0"/>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7" name="TextBox 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8"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9677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3470256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0877"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0" i="0" baseline="0" dirty="0">
              <a:solidFill>
                <a:srgbClr val="FFFFFF"/>
              </a:solidFill>
              <a:latin typeface="Arial" panose="020B0604020202020204" pitchFamily="34" charset="0"/>
              <a:ea typeface="+mj-ea"/>
              <a:cs typeface="+mj-cs"/>
              <a:sym typeface="Arial" panose="020B0604020202020204" pitchFamily="34" charset="0"/>
            </a:endParaRPr>
          </a:p>
        </p:txBody>
      </p:sp>
      <p:pic>
        <p:nvPicPr>
          <p:cNvPr id="16" name="Picture 15"/>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26" name="Rectangle 25"/>
          <p:cNvSpPr/>
          <p:nvPr userDrawn="1"/>
        </p:nvSpPr>
        <p:spPr bwMode="white">
          <a:xfrm>
            <a:off x="0" y="0"/>
            <a:ext cx="4079508"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mn-lt"/>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rgbClr val="1F497D"/>
                </a:solidFill>
                <a:latin typeface="+mj-lt"/>
                <a:ea typeface="+mj-ea"/>
                <a:cs typeface="+mj-cs"/>
                <a:sym typeface="+mj-lt"/>
              </a:defRPr>
            </a:lvl1pPr>
          </a:lstStyle>
          <a:p>
            <a:r>
              <a:rPr lang="en-US" dirty="0"/>
              <a:t>Click to add title</a:t>
            </a:r>
          </a:p>
        </p:txBody>
      </p:sp>
      <p:sp>
        <p:nvSpPr>
          <p:cNvPr id="11"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3"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787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0155161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1901"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mn-lt"/>
            </a:endParaRPr>
          </a:p>
        </p:txBody>
      </p:sp>
      <p:sp>
        <p:nvSpPr>
          <p:cNvPr id="2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23" name="Title 3"/>
          <p:cNvSpPr>
            <a:spLocks noGrp="1"/>
          </p:cNvSpPr>
          <p:nvPr>
            <p:ph type="title" hasCustomPrompt="1"/>
          </p:nvPr>
        </p:nvSpPr>
        <p:spPr>
          <a:xfrm>
            <a:off x="630000" y="866102"/>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1F497D"/>
                </a:solidFill>
                <a:latin typeface="+mj-lt"/>
                <a:ea typeface="+mj-ea"/>
                <a:cs typeface="+mj-cs"/>
                <a:sym typeface="+mj-lt"/>
              </a:defRPr>
            </a:lvl1pPr>
          </a:lstStyle>
          <a:p>
            <a:pPr lvl="0"/>
            <a:r>
              <a:rPr lang="en-US" dirty="0"/>
              <a:t>Click to add title</a:t>
            </a: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4"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8485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8436301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25"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0" i="0" baseline="0" dirty="0">
              <a:solidFill>
                <a:srgbClr val="FFFFFF"/>
              </a:solidFill>
              <a:latin typeface="Arial" panose="020B0604020202020204" pitchFamily="34" charset="0"/>
              <a:ea typeface="+mj-ea"/>
              <a:cs typeface="+mj-cs"/>
              <a:sym typeface="Arial" panose="020B0604020202020204" pitchFamily="34" charset="0"/>
            </a:endParaRPr>
          </a:p>
        </p:txBody>
      </p:sp>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defRPr sz="3200">
                <a:solidFill>
                  <a:schemeClr val="bg1"/>
                </a:solidFill>
                <a:latin typeface="+mj-lt"/>
                <a:ea typeface="+mj-ea"/>
                <a:cs typeface="+mj-cs"/>
                <a:sym typeface="+mj-lt"/>
              </a:defRPr>
            </a:lvl1pPr>
          </a:lstStyle>
          <a:p>
            <a:r>
              <a:rPr lang="en-US" dirty="0"/>
              <a:t>Click to add title</a:t>
            </a:r>
          </a:p>
        </p:txBody>
      </p:sp>
      <p:sp>
        <p:nvSpPr>
          <p:cNvPr id="13" name="Rectangle 12"/>
          <p:cNvSpPr/>
          <p:nvPr userDrawn="1"/>
        </p:nvSpPr>
        <p:spPr bwMode="white">
          <a:xfrm>
            <a:off x="4080763" y="-1309"/>
            <a:ext cx="8111237" cy="685930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mn-lt"/>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4"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sp>
        <p:nvSpPr>
          <p:cNvPr id="17" name="TextBox 1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8"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8376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4729793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949"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0" i="0" baseline="0" dirty="0">
              <a:solidFill>
                <a:srgbClr val="FFFFFF"/>
              </a:solidFill>
              <a:latin typeface="Arial" panose="020B0604020202020204" pitchFamily="34" charset="0"/>
              <a:ea typeface="+mj-ea"/>
              <a:cs typeface="+mj-cs"/>
              <a:sym typeface="Arial" panose="020B0604020202020204" pitchFamily="34" charset="0"/>
            </a:endParaRPr>
          </a:p>
        </p:txBody>
      </p:sp>
      <p:pic>
        <p:nvPicPr>
          <p:cNvPr id="11" name="Picture 10"/>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mn-lt"/>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dirty="0"/>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dirty="0"/>
              <a:t>Click to add title</a:t>
            </a: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7"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sp>
        <p:nvSpPr>
          <p:cNvPr id="18" name="TextBox 1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9"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6016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7457960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4973"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0" i="0" baseline="0" dirty="0">
              <a:solidFill>
                <a:srgbClr val="FFFFFF"/>
              </a:solidFill>
              <a:latin typeface="Arial" panose="020B0604020202020204" pitchFamily="34" charset="0"/>
              <a:ea typeface="+mj-ea"/>
              <a:cs typeface="+mj-cs"/>
              <a:sym typeface="Arial" panose="020B0604020202020204" pitchFamily="34" charset="0"/>
            </a:endParaRPr>
          </a:p>
        </p:txBody>
      </p:sp>
      <p:pic>
        <p:nvPicPr>
          <p:cNvPr id="9" name="Picture 8"/>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mn-lt"/>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dirty="0"/>
              <a:t>Click icon below to insert an image or remove this placeholder to use the whitespace in another way</a:t>
            </a:r>
          </a:p>
        </p:txBody>
      </p:sp>
      <p:sp>
        <p:nvSpPr>
          <p:cNvPr id="15" name="Copyright" hidden="1"/>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dirty="0"/>
              <a:t>Click to edit title</a:t>
            </a:r>
          </a:p>
        </p:txBody>
      </p:sp>
      <p:sp>
        <p:nvSpPr>
          <p:cNvPr id="16"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sp>
        <p:nvSpPr>
          <p:cNvPr id="17" name="TextBox 1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8"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5513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8936762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5997"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17" name="Title 2"/>
          <p:cNvSpPr>
            <a:spLocks noGrp="1"/>
          </p:cNvSpPr>
          <p:nvPr>
            <p:ph type="title" hasCustomPrompt="1"/>
          </p:nvPr>
        </p:nvSpPr>
        <p:spPr>
          <a:xfrm>
            <a:off x="630000" y="2764203"/>
            <a:ext cx="2478638" cy="1314311"/>
          </a:xfrm>
          <a:prstGeom prst="rect">
            <a:avLst/>
          </a:prstGeom>
        </p:spPr>
        <p:txBody>
          <a:bodyPr anchor="ctr">
            <a:noAutofit/>
          </a:bodyPr>
          <a:lstStyle>
            <a:lvl1pPr>
              <a:defRPr sz="3200" baseline="0">
                <a:solidFill>
                  <a:srgbClr val="1F497D"/>
                </a:solidFill>
                <a:latin typeface="+mj-lt"/>
                <a:ea typeface="+mj-ea"/>
                <a:cs typeface="+mj-cs"/>
                <a:sym typeface="+mj-lt"/>
              </a:defRPr>
            </a:lvl1pPr>
          </a:lstStyle>
          <a:p>
            <a:r>
              <a:rPr lang="en-US" dirty="0">
                <a:solidFill>
                  <a:schemeClr val="tx2"/>
                </a:solidFill>
              </a:rPr>
              <a:t>Click to add title</a:t>
            </a:r>
          </a:p>
        </p:txBody>
      </p:sp>
      <p:sp>
        <p:nvSpPr>
          <p:cNvPr id="10"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pic>
        <p:nvPicPr>
          <p:cNvPr id="9" name="Picture 8"/>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3"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5571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6612243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7021"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defRPr sz="3200" baseline="0">
                <a:solidFill>
                  <a:srgbClr val="FFFFFF"/>
                </a:solidFill>
                <a:latin typeface="+mj-lt"/>
                <a:ea typeface="+mj-ea"/>
                <a:cs typeface="+mj-cs"/>
                <a:sym typeface="+mj-lt"/>
              </a:defRPr>
            </a:lvl1pPr>
          </a:lstStyle>
          <a:p>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7"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9" name="Picture 8"/>
          <p:cNvPicPr>
            <a:picLocks noChangeAspect="1"/>
          </p:cNvPicPr>
          <p:nvPr userDrawn="1"/>
        </p:nvPicPr>
        <p:blipFill rotWithShape="1">
          <a:blip r:embed="rId8">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1"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0329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24616045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8045" name="think-cell Slide" r:id="rId6" imgW="324" imgH="324" progId="TCLayout.ActiveDocument.1">
                  <p:embed/>
                </p:oleObj>
              </mc:Choice>
              <mc:Fallback>
                <p:oleObj name="think-cell Slide" r:id="rId6" imgW="324" imgH="324"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1F497D"/>
                </a:solidFill>
                <a:latin typeface="+mj-lt"/>
                <a:ea typeface="+mj-ea"/>
                <a:cs typeface="+mj-cs"/>
                <a:sym typeface="+mj-lt"/>
              </a:defRPr>
            </a:lvl1pPr>
          </a:lstStyle>
          <a:p>
            <a:r>
              <a:rPr lang="en-US" dirty="0"/>
              <a:t>Click to add title</a:t>
            </a:r>
          </a:p>
        </p:txBody>
      </p:sp>
      <p:sp>
        <p:nvSpPr>
          <p:cNvPr id="10"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pic>
        <p:nvPicPr>
          <p:cNvPr id="15" name="Picture 14"/>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6"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80826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65126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9069"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13"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ea typeface="+mj-ea"/>
                <a:cs typeface="+mj-cs"/>
                <a:sym typeface="+mj-lt"/>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8"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9" name="Picture 8"/>
          <p:cNvPicPr>
            <a:picLocks noChangeAspect="1"/>
          </p:cNvPicPr>
          <p:nvPr userDrawn="1"/>
        </p:nvPicPr>
        <p:blipFill rotWithShape="1">
          <a:blip r:embed="rId8">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2"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026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7789204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0093"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14" name="Pentagon 8"/>
          <p:cNvSpPr/>
          <p:nvPr userDrawn="1"/>
        </p:nvSpPr>
        <p:spPr bwMode="white">
          <a:xfrm>
            <a:off x="0" y="0"/>
            <a:ext cx="6363546" cy="6858000"/>
          </a:xfrm>
          <a:prstGeom prst="homePlate">
            <a:avLst>
              <a:gd name="adj" fmla="val 12939"/>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16" name="Title 2"/>
          <p:cNvSpPr>
            <a:spLocks noGrp="1"/>
          </p:cNvSpPr>
          <p:nvPr>
            <p:ph type="title" hasCustomPrompt="1"/>
          </p:nvPr>
        </p:nvSpPr>
        <p:spPr>
          <a:xfrm>
            <a:off x="630000" y="866102"/>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1F497D"/>
                </a:solidFill>
                <a:latin typeface="+mj-lt"/>
                <a:ea typeface="+mj-ea"/>
                <a:cs typeface="+mj-cs"/>
                <a:sym typeface="+mj-lt"/>
              </a:defRPr>
            </a:lvl1pPr>
          </a:lstStyle>
          <a:p>
            <a:pPr lvl="0"/>
            <a:r>
              <a:rPr lang="en-US" dirty="0"/>
              <a:t>Click to add title</a:t>
            </a:r>
          </a:p>
        </p:txBody>
      </p:sp>
      <p:sp>
        <p:nvSpPr>
          <p:cNvPr id="1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pic>
        <p:nvPicPr>
          <p:cNvPr id="9" name="Picture 8"/>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2"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3356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5111105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1117"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Pentagon 8"/>
          <p:cNvSpPr/>
          <p:nvPr userDrawn="1"/>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16" name="Title 2"/>
          <p:cNvSpPr>
            <a:spLocks noGrp="1"/>
          </p:cNvSpPr>
          <p:nvPr>
            <p:ph type="title" hasCustomPrompt="1"/>
          </p:nvPr>
        </p:nvSpPr>
        <p:spPr>
          <a:xfrm>
            <a:off x="630000" y="866102"/>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ea typeface="+mj-ea"/>
                <a:cs typeface="+mj-cs"/>
                <a:sym typeface="+mj-lt"/>
              </a:defRPr>
            </a:lvl1pPr>
          </a:lstStyle>
          <a:p>
            <a:pPr lvl="0"/>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2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9" name="Picture 8"/>
          <p:cNvPicPr>
            <a:picLocks noChangeAspect="1"/>
          </p:cNvPicPr>
          <p:nvPr userDrawn="1"/>
        </p:nvPicPr>
        <p:blipFill rotWithShape="1">
          <a:blip r:embed="rId7">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1"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450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4684882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2141"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11" name="Title 3"/>
          <p:cNvSpPr>
            <a:spLocks noGrp="1"/>
          </p:cNvSpPr>
          <p:nvPr>
            <p:ph type="title" hasCustomPrompt="1"/>
          </p:nvPr>
        </p:nvSpPr>
        <p:spPr>
          <a:xfrm>
            <a:off x="630000" y="866102"/>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1F497D"/>
                </a:solidFill>
                <a:latin typeface="+mj-lt"/>
                <a:ea typeface="+mj-ea"/>
                <a:cs typeface="+mj-cs"/>
                <a:sym typeface="+mj-lt"/>
              </a:defRPr>
            </a:lvl1pPr>
          </a:lstStyle>
          <a:p>
            <a:pPr lvl="0"/>
            <a:r>
              <a:rPr lang="en-US" dirty="0"/>
              <a:t>Click to add title</a:t>
            </a: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pic>
        <p:nvPicPr>
          <p:cNvPr id="16" name="Picture 15"/>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7" name="TextBox 1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8"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4183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3572424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65"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mn-lt"/>
            </a:endParaRPr>
          </a:p>
        </p:txBody>
      </p:sp>
      <p:sp>
        <p:nvSpPr>
          <p:cNvPr id="11" name="Title 3"/>
          <p:cNvSpPr>
            <a:spLocks noGrp="1"/>
          </p:cNvSpPr>
          <p:nvPr>
            <p:ph type="title" hasCustomPrompt="1"/>
          </p:nvPr>
        </p:nvSpPr>
        <p:spPr>
          <a:xfrm>
            <a:off x="630000" y="866102"/>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0" i="0" u="none" kern="1200" spc="0">
                <a:solidFill>
                  <a:srgbClr val="FFFFFF"/>
                </a:solidFill>
                <a:latin typeface="+mj-lt"/>
                <a:ea typeface="+mj-ea"/>
                <a:cs typeface="+mj-cs"/>
                <a:sym typeface="+mj-lt"/>
              </a:defRPr>
            </a:lvl1pPr>
          </a:lstStyle>
          <a:p>
            <a:pPr lvl="0"/>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2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9" name="Picture 8"/>
          <p:cNvPicPr>
            <a:picLocks noChangeAspect="1"/>
          </p:cNvPicPr>
          <p:nvPr userDrawn="1"/>
        </p:nvPicPr>
        <p:blipFill rotWithShape="1">
          <a:blip r:embed="rId7">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3"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523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25398969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4189"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dirty="0"/>
              <a:t>Click to add big statement text</a:t>
            </a:r>
          </a:p>
        </p:txBody>
      </p:sp>
      <p:sp>
        <p:nvSpPr>
          <p:cNvPr id="10"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2"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1584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4927472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5213"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6" name="Rectangle 5"/>
          <p:cNvSpPr/>
          <p:nvPr userDrawn="1"/>
        </p:nvSpPr>
        <p:spPr bwMode="white">
          <a:xfrm>
            <a:off x="630000" y="878466"/>
            <a:ext cx="932688" cy="932688"/>
          </a:xfrm>
          <a:prstGeom prst="rect">
            <a:avLst/>
          </a:prstGeom>
          <a:noFill/>
          <a:ln>
            <a:solidFill>
              <a:srgbClr val="6EA0D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6EA0DC"/>
                </a:solidFill>
                <a:latin typeface="+mj-lt"/>
                <a:ea typeface="+mj-ea"/>
                <a:cs typeface="+mj-cs"/>
                <a:sym typeface="+mj-lt"/>
              </a:defRPr>
            </a:lvl1pPr>
          </a:lstStyle>
          <a:p>
            <a:r>
              <a:rPr lang="en-US" dirty="0"/>
              <a:t>Click to add big statement text</a:t>
            </a:r>
          </a:p>
        </p:txBody>
      </p:sp>
      <p:sp>
        <p:nvSpPr>
          <p:cNvPr id="10"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11"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4052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rgbClr val="4F81BD"/>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69005587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6237" name="think-cell Slide" r:id="rId4" imgW="324" imgH="324" progId="TCLayout.ActiveDocument.1">
                  <p:embed/>
                </p:oleObj>
              </mc:Choice>
              <mc:Fallback>
                <p:oleObj name="think-cell Slide" r:id="rId4" imgW="324" imgH="324"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dirty="0">
              <a:latin typeface="+mn-lt"/>
              <a:ea typeface="+mn-ea"/>
              <a:cs typeface="+mn-cs"/>
              <a:sym typeface="+mn-lt"/>
            </a:endParaRPr>
          </a:p>
        </p:txBody>
      </p:sp>
      <p:sp>
        <p:nvSpPr>
          <p:cNvPr id="8" name="TextBox 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9"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35663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tx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39215935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7261"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4" name="Title 3"/>
          <p:cNvSpPr>
            <a:spLocks noGrp="1"/>
          </p:cNvSpPr>
          <p:nvPr>
            <p:ph type="title" hasCustomPrompt="1"/>
          </p:nvPr>
        </p:nvSpPr>
        <p:spPr>
          <a:xfrm>
            <a:off x="630000" y="866102"/>
            <a:ext cx="10933200" cy="470898"/>
          </a:xfrm>
        </p:spPr>
        <p:txBody>
          <a:bodyPr/>
          <a:lstStyle>
            <a:lvl1pPr>
              <a:defRPr sz="3400">
                <a:solidFill>
                  <a:schemeClr val="bg1"/>
                </a:solidFill>
                <a:latin typeface="+mj-lt"/>
                <a:ea typeface="+mj-ea"/>
                <a:cs typeface="+mj-cs"/>
                <a:sym typeface="+mj-lt"/>
              </a:defRPr>
            </a:lvl1pPr>
          </a:lstStyle>
          <a:p>
            <a:r>
              <a:rPr lang="en-US" dirty="0"/>
              <a:t>Click to add title</a:t>
            </a: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sp>
        <p:nvSpPr>
          <p:cNvPr id="9" name="TextBox 8"/>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0"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2683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2F2F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3371991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8285"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8"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08610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9707615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9309"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2"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66589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isclaimer">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59811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0333"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p:cNvSpPr/>
          <p:nvPr/>
        </p:nvSpPr>
        <p:spPr>
          <a:xfrm>
            <a:off x="5021826" y="1664256"/>
            <a:ext cx="6209072" cy="3323987"/>
          </a:xfrm>
          <a:prstGeom prst="rect">
            <a:avLst/>
          </a:prstGeom>
        </p:spPr>
        <p:txBody>
          <a:bodyPr wrap="square" lIns="0" tIns="0" rIns="0" bIns="0" anchor="ctr">
            <a:spAutoFit/>
          </a:bodyPr>
          <a:lstStyle/>
          <a:p>
            <a:pPr indent="0">
              <a:lnSpc>
                <a:spcPct val="100000"/>
              </a:lnSpc>
            </a:pPr>
            <a:r>
              <a:rPr lang="en-US" sz="900" b="0" dirty="0">
                <a:latin typeface="+mn-lt"/>
                <a:ea typeface="+mn-ea"/>
                <a:cs typeface="+mn-cs"/>
                <a:sym typeface="+mn-lt"/>
              </a:rPr>
              <a:t>The services and materials provided by Boston Consulting Group (BCG) are subject to BCG's Standard Terms </a:t>
            </a:r>
            <a:br>
              <a:rPr lang="en-US" sz="900" b="0" dirty="0">
                <a:latin typeface="+mn-lt"/>
                <a:ea typeface="+mn-ea"/>
                <a:cs typeface="+mn-cs"/>
                <a:sym typeface="+mn-lt"/>
              </a:rPr>
            </a:br>
            <a:r>
              <a:rPr lang="en-US" sz="900" b="0" dirty="0">
                <a:latin typeface="+mn-lt"/>
                <a:ea typeface="+mn-ea"/>
                <a:cs typeface="+mn-cs"/>
                <a:sym typeface="+mn-lt"/>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dirty="0">
                <a:latin typeface="+mn-lt"/>
                <a:ea typeface="+mn-ea"/>
                <a:cs typeface="+mn-cs"/>
                <a:sym typeface="+mn-lt"/>
              </a:rPr>
            </a:br>
            <a:r>
              <a:rPr lang="en-US" sz="900" b="0" dirty="0">
                <a:latin typeface="+mn-lt"/>
                <a:ea typeface="+mn-ea"/>
                <a:cs typeface="+mn-cs"/>
                <a:sym typeface="+mn-lt"/>
              </a:rPr>
              <a:t>to update these materials after the date hereof, notwithstanding that such information may become outdated </a:t>
            </a:r>
            <a:br>
              <a:rPr lang="en-US" sz="900" b="0" dirty="0">
                <a:latin typeface="+mn-lt"/>
                <a:ea typeface="+mn-ea"/>
                <a:cs typeface="+mn-cs"/>
                <a:sym typeface="+mn-lt"/>
              </a:rPr>
            </a:br>
            <a:r>
              <a:rPr lang="en-US" sz="900" b="0" dirty="0">
                <a:latin typeface="+mn-lt"/>
                <a:ea typeface="+mn-ea"/>
                <a:cs typeface="+mn-cs"/>
                <a:sym typeface="+mn-lt"/>
              </a:rPr>
              <a:t>or inaccurate.</a:t>
            </a:r>
          </a:p>
          <a:p>
            <a:pPr indent="0">
              <a:lnSpc>
                <a:spcPct val="100000"/>
              </a:lnSpc>
            </a:pPr>
            <a:r>
              <a:rPr lang="en-US" sz="900" b="0" dirty="0">
                <a:latin typeface="+mn-lt"/>
                <a:ea typeface="+mn-ea"/>
                <a:cs typeface="+mn-cs"/>
                <a:sym typeface="+mn-lt"/>
              </a:rPr>
              <a:t> </a:t>
            </a:r>
          </a:p>
          <a:p>
            <a:pPr indent="0">
              <a:lnSpc>
                <a:spcPct val="100000"/>
              </a:lnSpc>
            </a:pPr>
            <a:r>
              <a:rPr lang="en-US" sz="900" b="0" dirty="0">
                <a:latin typeface="+mn-lt"/>
                <a:ea typeface="+mn-ea"/>
                <a:cs typeface="+mn-cs"/>
                <a:sym typeface="+mn-lt"/>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dirty="0">
              <a:latin typeface="+mn-lt"/>
              <a:ea typeface="+mn-ea"/>
              <a:cs typeface="+mn-cs"/>
              <a:sym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b="0" dirty="0">
                <a:latin typeface="+mn-lt"/>
                <a:ea typeface="+mn-ea"/>
                <a:cs typeface="+mn-cs"/>
                <a:sym typeface="+mn-lt"/>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dirty="0">
                <a:gradFill>
                  <a:gsLst>
                    <a:gs pos="100000">
                      <a:schemeClr val="tx2"/>
                    </a:gs>
                    <a:gs pos="2000">
                      <a:schemeClr val="accent2"/>
                    </a:gs>
                  </a:gsLst>
                  <a:lin ang="2700000" scaled="0"/>
                </a:gradFill>
                <a:latin typeface="+mn-lt"/>
                <a:ea typeface="+mn-ea"/>
                <a:cs typeface="+mn-cs"/>
                <a:sym typeface="+mn-lt"/>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12"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510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3212697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1357" name="think-cell Slide" r:id="rId4" imgW="384" imgH="384" progId="TCLayout.ActiveDocument.1">
                  <p:embed/>
                </p:oleObj>
              </mc:Choice>
              <mc:Fallback>
                <p:oleObj name="think-cell Slide" r:id="rId4" imgW="384" imgH="384"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7" name="Group 6"/>
          <p:cNvGrpSpPr/>
          <p:nvPr userDrawn="1"/>
        </p:nvGrpSpPr>
        <p:grpSpPr>
          <a:xfrm>
            <a:off x="0" y="0"/>
            <a:ext cx="12192000" cy="6858000"/>
            <a:chOff x="0" y="0"/>
            <a:chExt cx="12192000" cy="6858000"/>
          </a:xfrm>
        </p:grpSpPr>
        <p:pic>
          <p:nvPicPr>
            <p:cNvPr id="10" name="Picture 7" descr="background_officialState_v4"/>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userDrawn="1"/>
          </p:nvSpPr>
          <p:spPr>
            <a:xfrm>
              <a:off x="10813143" y="5718627"/>
              <a:ext cx="1213757" cy="1054053"/>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latin typeface="+mn-lt"/>
                <a:ea typeface="+mn-ea"/>
                <a:cs typeface="+mn-cs"/>
                <a:sym typeface="+mn-lt"/>
              </a:endParaRPr>
            </a:p>
          </p:txBody>
        </p:sp>
      </p:grpSp>
      <p:sp>
        <p:nvSpPr>
          <p:cNvPr id="13" name="Title 1"/>
          <p:cNvSpPr txBox="1">
            <a:spLocks/>
          </p:cNvSpPr>
          <p:nvPr userDrawn="1"/>
        </p:nvSpPr>
        <p:spPr>
          <a:xfrm>
            <a:off x="914400" y="2130426"/>
            <a:ext cx="10363200" cy="1470025"/>
          </a:xfrm>
          <a:prstGeom prst="rect">
            <a:avLst/>
          </a:prstGeom>
        </p:spPr>
        <p:txBody>
          <a:bodyPr vert="horz" wrap="square" lIns="0" tIns="0" rIns="0" bIns="0" rtlCol="0" anchor="ctr">
            <a:noAutofit/>
          </a:bodyPr>
          <a:lstStyle>
            <a:lvl1pPr algn="ctr" defTabSz="914400" rtl="0" eaLnBrk="1" latinLnBrk="0" hangingPunct="1">
              <a:lnSpc>
                <a:spcPct val="90000"/>
              </a:lnSpc>
              <a:spcBef>
                <a:spcPct val="0"/>
              </a:spcBef>
              <a:buNone/>
              <a:defRPr sz="2400" kern="1200">
                <a:solidFill>
                  <a:srgbClr val="1F497D"/>
                </a:solidFill>
                <a:latin typeface="+mj-lt"/>
                <a:ea typeface="+mj-ea"/>
                <a:cs typeface="+mj-cs"/>
                <a:sym typeface="+mj-lt"/>
              </a:defRPr>
            </a:lvl1pPr>
          </a:lstStyle>
          <a:p>
            <a:r>
              <a:rPr lang="en-US" sz="4400" dirty="0">
                <a:latin typeface="+mn-lt"/>
                <a:ea typeface="+mn-ea"/>
                <a:cs typeface="+mn-cs"/>
                <a:sym typeface="+mn-lt"/>
              </a:rPr>
              <a:t>Thank You!</a:t>
            </a: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2" name="Picture 11"/>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9590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9454808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2381"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latin typeface="+mn-lt"/>
                <a:ea typeface="+mn-ea"/>
                <a:cs typeface="+mn-cs"/>
                <a:sym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mn-lt"/>
                <a:ea typeface="+mn-ea"/>
                <a:cs typeface="+mn-cs"/>
                <a:sym typeface="+mn-lt"/>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mn-lt"/>
                <a:ea typeface="+mn-ea"/>
                <a:cs typeface="+mn-cs"/>
                <a:sym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mn-lt"/>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mn-lt"/>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mn-lt"/>
                </a:rPr>
                <a:t>Source: Include a source for every chart that you use. Separate sources with a semicolon; BCG-related sources go at the end</a:t>
              </a:r>
            </a:p>
          </p:txBody>
        </p:sp>
      </p:grpSp>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55"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spTree>
    <p:extLst>
      <p:ext uri="{BB962C8B-B14F-4D97-AF65-F5344CB8AC3E}">
        <p14:creationId xmlns:p14="http://schemas.microsoft.com/office/powerpoint/2010/main" val="170071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696848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405"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8" name="Title 7"/>
          <p:cNvSpPr>
            <a:spLocks noGrp="1"/>
          </p:cNvSpPr>
          <p:nvPr>
            <p:ph type="title" hasCustomPrompt="1"/>
          </p:nvPr>
        </p:nvSpPr>
        <p:spPr>
          <a:xfrm>
            <a:off x="630000" y="866102"/>
            <a:ext cx="10933350" cy="332399"/>
          </a:xfrm>
        </p:spPr>
        <p:txBody>
          <a:bodyPr/>
          <a:lstStyle>
            <a:lvl1pPr>
              <a:defRPr>
                <a:solidFill>
                  <a:srgbClr val="1F497D"/>
                </a:solidFill>
                <a:latin typeface="+mj-lt"/>
                <a:ea typeface="+mj-ea"/>
                <a:cs typeface="+mj-cs"/>
                <a:sym typeface="+mj-lt"/>
              </a:defRPr>
            </a:lvl1pPr>
          </a:lstStyle>
          <a:p>
            <a:r>
              <a:rPr lang="en-US" dirty="0"/>
              <a:t>Click to add title</a:t>
            </a:r>
          </a:p>
        </p:txBody>
      </p:sp>
      <p:sp>
        <p:nvSpPr>
          <p:cNvPr id="10"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9"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7598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16244202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4429" name="think-cell Slide" r:id="rId4" imgW="383" imgH="384" progId="TCLayout.ActiveDocument.1">
                  <p:embed/>
                </p:oleObj>
              </mc:Choice>
              <mc:Fallback>
                <p:oleObj name="think-cell Slide" r:id="rId4" imgW="383" imgH="384"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a:xfrm>
            <a:off x="630000" y="866102"/>
            <a:ext cx="10933350" cy="332399"/>
          </a:xfrm>
        </p:spPr>
        <p:txBody>
          <a:bodyPr/>
          <a:lstStyle>
            <a:lvl1pPr>
              <a:defRPr>
                <a:solidFill>
                  <a:srgbClr val="1F497D"/>
                </a:solidFill>
                <a:latin typeface="+mj-lt"/>
                <a:ea typeface="+mj-ea"/>
                <a:cs typeface="+mj-cs"/>
                <a:sym typeface="+mj-lt"/>
              </a:defRPr>
            </a:lvl1pPr>
          </a:lstStyle>
          <a:p>
            <a:r>
              <a:rPr lang="en-US" dirty="0"/>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atin typeface="+mn-lt"/>
                <a:ea typeface="+mn-ea"/>
                <a:cs typeface="+mn-cs"/>
                <a:sym typeface="+mn-lt"/>
              </a:defRPr>
            </a:lvl1pPr>
            <a:lvl2pPr>
              <a:lnSpc>
                <a:spcPct val="100000"/>
              </a:lnSpc>
              <a:spcBef>
                <a:spcPts val="0"/>
              </a:spcBef>
              <a:spcAft>
                <a:spcPts val="0"/>
              </a:spcAft>
              <a:defRPr>
                <a:latin typeface="+mn-lt"/>
                <a:ea typeface="+mn-ea"/>
                <a:cs typeface="+mn-cs"/>
                <a:sym typeface="+mn-lt"/>
              </a:defRPr>
            </a:lvl2pPr>
            <a:lvl3pPr>
              <a:lnSpc>
                <a:spcPct val="100000"/>
              </a:lnSpc>
              <a:spcBef>
                <a:spcPts val="0"/>
              </a:spcBef>
              <a:spcAft>
                <a:spcPts val="0"/>
              </a:spcAft>
              <a:defRPr>
                <a:latin typeface="+mn-lt"/>
                <a:ea typeface="+mn-ea"/>
                <a:cs typeface="+mn-cs"/>
                <a:sym typeface="+mn-lt"/>
              </a:defRPr>
            </a:lvl3pPr>
            <a:lvl4pPr>
              <a:lnSpc>
                <a:spcPct val="100000"/>
              </a:lnSpc>
              <a:spcBef>
                <a:spcPts val="0"/>
              </a:spcBef>
              <a:spcAft>
                <a:spcPts val="0"/>
              </a:spcAft>
              <a:defRPr>
                <a:latin typeface="+mn-lt"/>
                <a:ea typeface="+mn-ea"/>
                <a:cs typeface="+mn-cs"/>
                <a:sym typeface="+mn-lt"/>
              </a:defRPr>
            </a:lvl4pPr>
            <a:lvl5pPr>
              <a:lnSpc>
                <a:spcPct val="100000"/>
              </a:lnSpc>
              <a:spcBef>
                <a:spcPts val="0"/>
              </a:spcBef>
              <a:spcAft>
                <a:spcPts val="0"/>
              </a:spcAft>
              <a:defRPr>
                <a:latin typeface="+mn-lt"/>
                <a:ea typeface="+mn-ea"/>
                <a:cs typeface="+mn-cs"/>
                <a:sym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pic>
        <p:nvPicPr>
          <p:cNvPr id="10" name="Picture 7" descr="background_officialState_v4"/>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645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5157006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5453"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mn-lt"/>
              <a:ea typeface="+mn-ea"/>
              <a:cs typeface="+mn-cs"/>
              <a:sym typeface="+mn-lt"/>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a:solidFill>
                  <a:srgbClr val="1F497D"/>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defRPr sz="2400">
                <a:solidFill>
                  <a:srgbClr val="1F497D"/>
                </a:solidFill>
                <a:latin typeface="+mj-lt"/>
                <a:ea typeface="+mj-ea"/>
                <a:cs typeface="+mj-cs"/>
                <a:sym typeface="+mj-lt"/>
              </a:defRPr>
            </a:lvl1pPr>
          </a:lstStyle>
          <a:p>
            <a:r>
              <a:rPr lang="en-US" dirty="0"/>
              <a:t>Click to add title</a:t>
            </a:r>
          </a:p>
        </p:txBody>
      </p:sp>
      <p:sp>
        <p:nvSpPr>
          <p:cNvPr id="10"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3"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6714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5912751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6477"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1F497D"/>
                </a:solidFill>
                <a:latin typeface="+mj-lt"/>
                <a:ea typeface="+mj-ea"/>
                <a:cs typeface="+mj-cs"/>
                <a:sym typeface="+mj-lt"/>
              </a:defRPr>
            </a:lvl1pPr>
          </a:lstStyle>
          <a:p>
            <a:r>
              <a:rPr lang="en-US" dirty="0"/>
              <a:t>Click to add section title</a:t>
            </a:r>
          </a:p>
        </p:txBody>
      </p:sp>
      <p:sp>
        <p:nvSpPr>
          <p:cNvPr id="11" name="Rectangle 10"/>
          <p:cNvSpPr/>
          <p:nvPr userDrawn="1"/>
        </p:nvSpPr>
        <p:spPr bwMode="white">
          <a:xfrm>
            <a:off x="1280693" y="1424081"/>
            <a:ext cx="951721" cy="951721"/>
          </a:xfrm>
          <a:prstGeom prst="rect">
            <a:avLst/>
          </a:prstGeom>
          <a:noFill/>
          <a:ln>
            <a:solidFill>
              <a:srgbClr val="6EA0D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mn-lt"/>
            </a:endParaRPr>
          </a:p>
        </p:txBody>
      </p:sp>
      <p:sp>
        <p:nvSpPr>
          <p:cNvPr id="10"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13"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3021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2470103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7501"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rgbClr val="1F497D"/>
                </a:solidFill>
                <a:latin typeface="+mj-lt"/>
                <a:ea typeface="+mj-ea"/>
                <a:cs typeface="+mj-cs"/>
                <a:sym typeface="+mj-lt"/>
              </a:defRPr>
            </a:lvl1pPr>
          </a:lstStyle>
          <a:p>
            <a:r>
              <a:rPr lang="en-US" dirty="0"/>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rgbClr val="6EA0DC"/>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8"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376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33959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8525"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0" i="0" baseline="0" dirty="0">
              <a:solidFill>
                <a:srgbClr val="FFFFFF"/>
              </a:solidFill>
              <a:latin typeface="Arial" panose="020B0604020202020204" pitchFamily="34" charset="0"/>
              <a:ea typeface="+mj-ea"/>
              <a:cs typeface="+mj-cs"/>
              <a:sym typeface="Arial" panose="020B0604020202020204" pitchFamily="34" charset="0"/>
            </a:endParaRPr>
          </a:p>
        </p:txBody>
      </p:sp>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24" name="Rectangle 23"/>
          <p:cNvSpPr/>
          <p:nvPr userDrawn="1"/>
        </p:nvSpPr>
        <p:spPr bwMode="white">
          <a:xfrm>
            <a:off x="0" y="0"/>
            <a:ext cx="407950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mn-lt"/>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rgbClr val="1F497D"/>
                </a:solidFill>
                <a:latin typeface="+mj-lt"/>
                <a:ea typeface="+mj-ea"/>
                <a:cs typeface="+mj-cs"/>
                <a:sym typeface="+mj-lt"/>
              </a:defRPr>
            </a:lvl1pPr>
          </a:lstStyle>
          <a:p>
            <a:r>
              <a:rPr lang="en-US" dirty="0"/>
              <a:t>Click to add title</a:t>
            </a:r>
          </a:p>
        </p:txBody>
      </p:sp>
      <p:sp>
        <p:nvSpPr>
          <p:cNvPr id="12"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3"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90192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4656633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9549"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mn-lt"/>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2" name="Title 1"/>
          <p:cNvSpPr>
            <a:spLocks noGrp="1"/>
          </p:cNvSpPr>
          <p:nvPr>
            <p:ph type="title" hasCustomPrompt="1"/>
          </p:nvPr>
        </p:nvSpPr>
        <p:spPr>
          <a:xfrm>
            <a:off x="630000" y="866102"/>
            <a:ext cx="6276529" cy="332399"/>
          </a:xfrm>
          <a:prstGeom prst="rect">
            <a:avLst/>
          </a:prstGeom>
        </p:spPr>
        <p:txBody>
          <a:bodyPr/>
          <a:lstStyle>
            <a:lvl1pPr>
              <a:defRPr>
                <a:solidFill>
                  <a:srgbClr val="1F497D"/>
                </a:solidFill>
                <a:latin typeface="+mj-lt"/>
                <a:ea typeface="+mj-ea"/>
                <a:cs typeface="+mj-cs"/>
                <a:sym typeface="+mj-lt"/>
              </a:defRPr>
            </a:lvl1pPr>
          </a:lstStyle>
          <a:p>
            <a:r>
              <a:rPr lang="en-US" dirty="0"/>
              <a:t>Click to add title</a:t>
            </a:r>
          </a:p>
        </p:txBody>
      </p:sp>
      <p:sp>
        <p:nvSpPr>
          <p:cNvPr id="12"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3"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1249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6602449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0573"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mn-lt"/>
            </a:endParaRPr>
          </a:p>
        </p:txBody>
      </p:sp>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2" name="Title 1"/>
          <p:cNvSpPr>
            <a:spLocks noGrp="1"/>
          </p:cNvSpPr>
          <p:nvPr>
            <p:ph type="title" hasCustomPrompt="1"/>
          </p:nvPr>
        </p:nvSpPr>
        <p:spPr>
          <a:xfrm>
            <a:off x="630000" y="866102"/>
            <a:ext cx="8101584" cy="332399"/>
          </a:xfrm>
          <a:prstGeom prst="rect">
            <a:avLst/>
          </a:prstGeom>
        </p:spPr>
        <p:txBody>
          <a:bodyPr/>
          <a:lstStyle>
            <a:lvl1pPr>
              <a:defRPr>
                <a:solidFill>
                  <a:srgbClr val="1F497D"/>
                </a:solidFill>
                <a:latin typeface="+mj-lt"/>
                <a:ea typeface="+mj-ea"/>
                <a:cs typeface="+mj-cs"/>
                <a:sym typeface="+mj-lt"/>
              </a:defRPr>
            </a:lvl1pPr>
          </a:lstStyle>
          <a:p>
            <a:r>
              <a:rPr lang="en-US" dirty="0"/>
              <a:t>Click to add title</a:t>
            </a:r>
          </a:p>
        </p:txBody>
      </p:sp>
      <p:sp>
        <p:nvSpPr>
          <p:cNvPr id="12"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4"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59136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3434188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1597"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0" i="0" baseline="0" dirty="0">
              <a:solidFill>
                <a:srgbClr val="FFFFFF"/>
              </a:solidFill>
              <a:latin typeface="Arial" panose="020B0604020202020204" pitchFamily="34" charset="0"/>
              <a:ea typeface="+mj-ea"/>
              <a:cs typeface="+mj-cs"/>
              <a:sym typeface="Arial" panose="020B0604020202020204" pitchFamily="34" charset="0"/>
            </a:endParaRPr>
          </a:p>
        </p:txBody>
      </p:sp>
      <p:pic>
        <p:nvPicPr>
          <p:cNvPr id="23" name="Picture 22"/>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mj-lt"/>
                <a:ea typeface="+mj-ea"/>
                <a:cs typeface="+mj-cs"/>
                <a:sym typeface="+mj-lt"/>
              </a:defRPr>
            </a:lvl1pPr>
          </a:lstStyle>
          <a:p>
            <a:r>
              <a:rPr lang="en-US" dirty="0"/>
              <a:t>Click to add title</a:t>
            </a:r>
          </a:p>
        </p:txBody>
      </p:sp>
      <p:sp>
        <p:nvSpPr>
          <p:cNvPr id="26" name="Rectangle 25"/>
          <p:cNvSpPr/>
          <p:nvPr userDrawn="1"/>
        </p:nvSpPr>
        <p:spPr bwMode="ltGray">
          <a:xfrm>
            <a:off x="4080763" y="-1309"/>
            <a:ext cx="8111237" cy="685930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mn-lt"/>
            </a:endParaRP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1"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2"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125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6459821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2621"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0" i="0" baseline="0" dirty="0">
              <a:solidFill>
                <a:srgbClr val="FFFFFF"/>
              </a:solidFill>
              <a:latin typeface="Arial" panose="020B0604020202020204" pitchFamily="34" charset="0"/>
              <a:ea typeface="+mj-ea"/>
              <a:cs typeface="+mj-cs"/>
              <a:sym typeface="Arial" panose="020B0604020202020204" pitchFamily="34" charset="0"/>
            </a:endParaRPr>
          </a:p>
        </p:txBody>
      </p:sp>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mn-lt"/>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dirty="0"/>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8"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sp>
        <p:nvSpPr>
          <p:cNvPr id="16" name="TextBox 15"/>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9"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398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4055696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45"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0" i="0" baseline="0" dirty="0">
              <a:solidFill>
                <a:srgbClr val="FFFFFF"/>
              </a:solidFill>
              <a:latin typeface="Arial" panose="020B0604020202020204" pitchFamily="34" charset="0"/>
              <a:ea typeface="+mj-ea"/>
              <a:cs typeface="+mj-cs"/>
              <a:sym typeface="Arial" panose="020B0604020202020204" pitchFamily="34" charset="0"/>
            </a:endParaRPr>
          </a:p>
        </p:txBody>
      </p:sp>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mn-lt"/>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dirty="0"/>
              <a:t>Click icon below to insert an image or remove this placeholder to use the whitespace in another way</a:t>
            </a: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dirty="0"/>
              <a:t>Click to add title</a:t>
            </a:r>
          </a:p>
        </p:txBody>
      </p:sp>
      <p:sp>
        <p:nvSpPr>
          <p:cNvPr id="16"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sp>
        <p:nvSpPr>
          <p:cNvPr id="17" name="TextBox 1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8"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3662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96452178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4669" name="think-cell Slide" r:id="rId6" imgW="324" imgH="324" progId="TCLayout.ActiveDocument.1">
                  <p:embed/>
                </p:oleObj>
              </mc:Choice>
              <mc:Fallback>
                <p:oleObj name="think-cell Slide" r:id="rId6" imgW="324" imgH="324"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20" name="Title 2"/>
          <p:cNvSpPr>
            <a:spLocks noGrp="1"/>
          </p:cNvSpPr>
          <p:nvPr>
            <p:ph type="title" hasCustomPrompt="1"/>
          </p:nvPr>
        </p:nvSpPr>
        <p:spPr>
          <a:xfrm>
            <a:off x="630000" y="2764203"/>
            <a:ext cx="2478638" cy="1314311"/>
          </a:xfrm>
          <a:prstGeom prst="rect">
            <a:avLst/>
          </a:prstGeom>
        </p:spPr>
        <p:txBody>
          <a:bodyPr anchor="ctr">
            <a:noAutofit/>
          </a:bodyPr>
          <a:lstStyle>
            <a:lvl1pPr>
              <a:defRPr sz="2400">
                <a:solidFill>
                  <a:srgbClr val="1F497D"/>
                </a:solidFill>
                <a:latin typeface="+mj-lt"/>
                <a:ea typeface="+mj-ea"/>
                <a:cs typeface="+mj-cs"/>
                <a:sym typeface="+mj-lt"/>
              </a:defRPr>
            </a:lvl1pPr>
          </a:lstStyle>
          <a:p>
            <a:r>
              <a:rPr lang="en-US" dirty="0">
                <a:solidFill>
                  <a:schemeClr val="tx2"/>
                </a:solidFill>
              </a:rPr>
              <a:t>Click to add title</a:t>
            </a:r>
          </a:p>
        </p:txBody>
      </p:sp>
      <p:sp>
        <p:nvSpPr>
          <p:cNvPr id="14"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pic>
        <p:nvPicPr>
          <p:cNvPr id="12" name="Picture 11"/>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5" name="TextBox 14"/>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6"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052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1528134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5693"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mj-lt"/>
                <a:ea typeface="+mj-ea"/>
                <a:cs typeface="+mj-cs"/>
                <a:sym typeface="+mj-lt"/>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9"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9" name="Picture 8"/>
          <p:cNvPicPr>
            <a:picLocks noChangeAspect="1"/>
          </p:cNvPicPr>
          <p:nvPr userDrawn="1"/>
        </p:nvPicPr>
        <p:blipFill rotWithShape="1">
          <a:blip r:embed="rId8">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2"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727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3905873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6717"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1F497D"/>
                </a:solidFill>
                <a:latin typeface="+mj-lt"/>
                <a:ea typeface="+mj-ea"/>
                <a:cs typeface="+mj-cs"/>
                <a:sym typeface="+mj-lt"/>
              </a:defRPr>
            </a:lvl1pPr>
          </a:lstStyle>
          <a:p>
            <a:r>
              <a:rPr lang="en-US" dirty="0"/>
              <a:t>Click to add title</a:t>
            </a:r>
          </a:p>
        </p:txBody>
      </p:sp>
      <p:sp>
        <p:nvSpPr>
          <p:cNvPr id="12"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pic>
        <p:nvPicPr>
          <p:cNvPr id="11" name="Picture 10"/>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3" name="TextBox 12"/>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4"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989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8969633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7741"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19"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defRPr sz="4400" b="0">
                <a:solidFill>
                  <a:srgbClr val="FFFFFF"/>
                </a:solidFill>
                <a:latin typeface="+mj-lt"/>
                <a:ea typeface="+mj-ea"/>
                <a:cs typeface="+mj-cs"/>
                <a:sym typeface="+mj-lt"/>
              </a:defRPr>
            </a:lvl1pPr>
          </a:lstStyle>
          <a:p>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6"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9" name="Picture 8"/>
          <p:cNvPicPr>
            <a:picLocks noChangeAspect="1"/>
          </p:cNvPicPr>
          <p:nvPr userDrawn="1"/>
        </p:nvPicPr>
        <p:blipFill rotWithShape="1">
          <a:blip r:embed="rId8">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1" name="Picture 7" descr="background_officialState_v4"/>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594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2645819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8765"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3" name="Title 2"/>
          <p:cNvSpPr>
            <a:spLocks noGrp="1"/>
          </p:cNvSpPr>
          <p:nvPr>
            <p:ph type="title" hasCustomPrompt="1"/>
          </p:nvPr>
        </p:nvSpPr>
        <p:spPr>
          <a:xfrm>
            <a:off x="630000" y="866102"/>
            <a:ext cx="4747822" cy="332399"/>
          </a:xfrm>
          <a:prstGeom prst="rect">
            <a:avLst/>
          </a:prstGeom>
        </p:spPr>
        <p:txBody>
          <a:bodyPr/>
          <a:lstStyle>
            <a:lvl1pPr>
              <a:defRPr>
                <a:solidFill>
                  <a:srgbClr val="1F497D"/>
                </a:solidFill>
                <a:latin typeface="+mj-lt"/>
                <a:ea typeface="+mj-ea"/>
                <a:cs typeface="+mj-cs"/>
                <a:sym typeface="+mj-lt"/>
              </a:defRPr>
            </a:lvl1pPr>
          </a:lstStyle>
          <a:p>
            <a:r>
              <a:rPr lang="en-US" dirty="0"/>
              <a:t>Click to add title</a:t>
            </a:r>
          </a:p>
        </p:txBody>
      </p:sp>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12"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pic>
        <p:nvPicPr>
          <p:cNvPr id="10" name="Picture 9"/>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4"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583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rgbClr val="FFFFFF"/>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5152379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9789"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3" name="Title 2"/>
          <p:cNvSpPr>
            <a:spLocks noGrp="1"/>
          </p:cNvSpPr>
          <p:nvPr>
            <p:ph type="title" hasCustomPrompt="1"/>
          </p:nvPr>
        </p:nvSpPr>
        <p:spPr>
          <a:xfrm>
            <a:off x="630000" y="866102"/>
            <a:ext cx="4747822" cy="332399"/>
          </a:xfrm>
          <a:prstGeom prst="rect">
            <a:avLst/>
          </a:prstGeom>
        </p:spPr>
        <p:txBody>
          <a:bodyPr/>
          <a:lstStyle>
            <a:lvl1pPr>
              <a:defRPr>
                <a:solidFill>
                  <a:srgbClr val="FFFFFF"/>
                </a:solidFill>
                <a:latin typeface="+mj-lt"/>
                <a:ea typeface="+mj-ea"/>
                <a:cs typeface="+mj-cs"/>
                <a:sym typeface="+mj-lt"/>
              </a:defRPr>
            </a:lvl1pPr>
          </a:lstStyle>
          <a:p>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7"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3"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7714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3633898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0813"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2" name="Title 1"/>
          <p:cNvSpPr>
            <a:spLocks noGrp="1"/>
          </p:cNvSpPr>
          <p:nvPr>
            <p:ph type="title" hasCustomPrompt="1"/>
          </p:nvPr>
        </p:nvSpPr>
        <p:spPr>
          <a:xfrm>
            <a:off x="630000" y="866102"/>
            <a:ext cx="6254496" cy="332399"/>
          </a:xfrm>
          <a:prstGeom prst="rect">
            <a:avLst/>
          </a:prstGeom>
        </p:spPr>
        <p:txBody>
          <a:bodyPr/>
          <a:lstStyle>
            <a:lvl1pPr>
              <a:defRPr>
                <a:solidFill>
                  <a:srgbClr val="1F497D"/>
                </a:solidFill>
                <a:latin typeface="+mj-lt"/>
                <a:ea typeface="+mj-ea"/>
                <a:cs typeface="+mj-cs"/>
                <a:sym typeface="+mj-lt"/>
              </a:defRPr>
            </a:lvl1pPr>
          </a:lstStyle>
          <a:p>
            <a:r>
              <a:rPr lang="en-US" dirty="0"/>
              <a:t>Click to add title</a:t>
            </a: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pic>
        <p:nvPicPr>
          <p:cNvPr id="11" name="Picture 10"/>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6" name="TextBox 15"/>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7"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2643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rgbClr val="FFFFFF"/>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829421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1837"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mn-lt"/>
              <a:ea typeface="+mn-ea"/>
              <a:cs typeface="+mn-cs"/>
              <a:sym typeface="+mn-lt"/>
            </a:endParaRPr>
          </a:p>
        </p:txBody>
      </p:sp>
      <p:sp>
        <p:nvSpPr>
          <p:cNvPr id="2" name="Title 1"/>
          <p:cNvSpPr>
            <a:spLocks noGrp="1"/>
          </p:cNvSpPr>
          <p:nvPr>
            <p:ph type="title" hasCustomPrompt="1"/>
          </p:nvPr>
        </p:nvSpPr>
        <p:spPr>
          <a:xfrm>
            <a:off x="630000" y="866102"/>
            <a:ext cx="6254496" cy="332399"/>
          </a:xfrm>
          <a:prstGeom prst="rect">
            <a:avLst/>
          </a:prstGeom>
        </p:spPr>
        <p:txBody>
          <a:bodyPr/>
          <a:lstStyle>
            <a:lvl1pPr>
              <a:defRPr>
                <a:solidFill>
                  <a:srgbClr val="FFFFFF"/>
                </a:solidFill>
                <a:latin typeface="+mj-lt"/>
                <a:ea typeface="+mj-ea"/>
                <a:cs typeface="+mj-cs"/>
                <a:sym typeface="+mj-lt"/>
              </a:defRPr>
            </a:lvl1pPr>
          </a:lstStyle>
          <a:p>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20"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9" name="Picture 8"/>
          <p:cNvPicPr>
            <a:picLocks noChangeAspect="1"/>
          </p:cNvPicPr>
          <p:nvPr userDrawn="1"/>
        </p:nvPicPr>
        <p:blipFill rotWithShape="1">
          <a:blip r:embed="rId7">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1"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32557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1600645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2861"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dirty="0"/>
              <a:t>Click to add big statement text</a:t>
            </a:r>
          </a:p>
        </p:txBody>
      </p:sp>
      <p:sp>
        <p:nvSpPr>
          <p:cNvPr id="8"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3"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8353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1123246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885" name="think-cell Slide" r:id="rId6" imgW="383" imgH="384" progId="TCLayout.ActiveDocument.1">
                  <p:embed/>
                </p:oleObj>
              </mc:Choice>
              <mc:Fallback>
                <p:oleObj name="think-cell Slide" r:id="rId6" imgW="383" imgH="384"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5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6" name="Rectangle 5"/>
          <p:cNvSpPr/>
          <p:nvPr userDrawn="1"/>
        </p:nvSpPr>
        <p:spPr bwMode="white">
          <a:xfrm>
            <a:off x="630000" y="968375"/>
            <a:ext cx="932688" cy="932688"/>
          </a:xfrm>
          <a:prstGeom prst="rect">
            <a:avLst/>
          </a:prstGeom>
          <a:noFill/>
          <a:ln>
            <a:solidFill>
              <a:srgbClr val="6EA0D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6EA0DC"/>
                </a:solidFill>
                <a:latin typeface="+mj-lt"/>
                <a:ea typeface="+mj-ea"/>
                <a:cs typeface="+mj-cs"/>
                <a:sym typeface="+mj-lt"/>
              </a:defRPr>
            </a:lvl1pPr>
          </a:lstStyle>
          <a:p>
            <a:r>
              <a:rPr lang="en-US" dirty="0"/>
              <a:t>Click to add big statement text</a:t>
            </a:r>
          </a:p>
        </p:txBody>
      </p:sp>
      <p:sp>
        <p:nvSpPr>
          <p:cNvPr id="9" name="FooterSimple" hidden="1"/>
          <p:cNvSpPr txBox="1"/>
          <p:nvPr userDrawn="1">
            <p:custDataLst>
              <p:tags r:id="rId4"/>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10"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30777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rgbClr val="4F81BD"/>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2692988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4909" name="think-cell Slide" r:id="rId4" imgW="384" imgH="384" progId="TCLayout.ActiveDocument.1">
                  <p:embed/>
                </p:oleObj>
              </mc:Choice>
              <mc:Fallback>
                <p:oleObj name="think-cell Slide" r:id="rId4" imgW="384" imgH="384"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dirty="0">
              <a:latin typeface="+mn-lt"/>
              <a:ea typeface="+mn-ea"/>
              <a:cs typeface="+mn-cs"/>
              <a:sym typeface="+mn-lt"/>
            </a:endParaRPr>
          </a:p>
        </p:txBody>
      </p:sp>
      <p:sp>
        <p:nvSpPr>
          <p:cNvPr id="8" name="TextBox 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9"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5258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tx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26272176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5933"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2" name="Title 1"/>
          <p:cNvSpPr>
            <a:spLocks noGrp="1"/>
          </p:cNvSpPr>
          <p:nvPr>
            <p:ph type="title" hasCustomPrompt="1"/>
          </p:nvPr>
        </p:nvSpPr>
        <p:spPr>
          <a:xfrm>
            <a:off x="630000" y="866102"/>
            <a:ext cx="10933350" cy="332399"/>
          </a:xfrm>
        </p:spPr>
        <p:txBody>
          <a:bodyPr/>
          <a:lstStyle>
            <a:lvl1pPr>
              <a:defRPr>
                <a:solidFill>
                  <a:schemeClr val="bg1"/>
                </a:solidFill>
                <a:latin typeface="+mj-lt"/>
                <a:ea typeface="+mj-ea"/>
                <a:cs typeface="+mj-cs"/>
                <a:sym typeface="+mj-lt"/>
              </a:defRPr>
            </a:lvl1pPr>
          </a:lstStyle>
          <a:p>
            <a:r>
              <a:rPr lang="en-US" dirty="0"/>
              <a:t>Click to add title</a:t>
            </a: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sp>
        <p:nvSpPr>
          <p:cNvPr id="9" name="TextBox 8"/>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0"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7133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3984776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6957"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dirty="0">
                <a:solidFill>
                  <a:srgbClr val="1F497D"/>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pic>
        <p:nvPicPr>
          <p:cNvPr id="10" name="Picture 9"/>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2"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18367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2352932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7981"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8"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solidFill>
                <a:latin typeface="+mn-lt"/>
                <a:ea typeface="+mn-ea"/>
                <a:cs typeface="+mn-cs"/>
                <a:sym typeface="+mn-lt"/>
              </a:rPr>
              <a:t>WMP data overview_v1.pptx</a:t>
            </a:r>
            <a:endParaRPr lang="en-US" sz="700" dirty="0">
              <a:solidFill>
                <a:schemeClr val="bg1"/>
              </a:solidFill>
              <a:latin typeface="+mn-lt"/>
              <a:ea typeface="+mn-ea"/>
              <a:cs typeface="+mn-cs"/>
              <a:sym typeface="+mn-lt"/>
            </a:endParaRPr>
          </a:p>
        </p:txBody>
      </p:sp>
      <p:sp>
        <p:nvSpPr>
          <p:cNvPr id="7" name="TextBox 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0"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2325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D. Blank">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200408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9005"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6"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8"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1095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252571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0029"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p:cNvSpPr/>
          <p:nvPr/>
        </p:nvSpPr>
        <p:spPr>
          <a:xfrm>
            <a:off x="5021826" y="971759"/>
            <a:ext cx="6209072" cy="4708981"/>
          </a:xfrm>
          <a:prstGeom prst="rect">
            <a:avLst/>
          </a:prstGeom>
        </p:spPr>
        <p:txBody>
          <a:bodyPr wrap="square" lIns="0" tIns="0" rIns="0" bIns="0" anchor="ctr">
            <a:spAutoFit/>
          </a:bodyPr>
          <a:lstStyle/>
          <a:p>
            <a:r>
              <a:rPr lang="en-US" sz="900" dirty="0">
                <a:solidFill>
                  <a:srgbClr val="575757"/>
                </a:solidFill>
                <a:sym typeface="Trebuchet MS" panose="020B0603020202020204" pitchFamily="34" charset="0"/>
              </a:rPr>
              <a:t>The services and materials provided by Boston Consulting Group (BCG) are subject to BCG's Standard Terms </a:t>
            </a:r>
            <a:br>
              <a:rPr lang="en-US" sz="900" dirty="0">
                <a:solidFill>
                  <a:srgbClr val="575757"/>
                </a:solidFill>
                <a:sym typeface="Trebuchet MS" panose="020B0603020202020204" pitchFamily="34" charset="0"/>
              </a:rPr>
            </a:br>
            <a:r>
              <a:rPr lang="en-US" sz="900" dirty="0">
                <a:solidFill>
                  <a:srgbClr val="575757"/>
                </a:solidFill>
                <a:sym typeface="Trebuchet MS" panose="020B0603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dirty="0">
                <a:solidFill>
                  <a:srgbClr val="575757"/>
                </a:solidFill>
                <a:sym typeface="Trebuchet MS" panose="020B0603020202020204" pitchFamily="34" charset="0"/>
              </a:rPr>
            </a:br>
            <a:r>
              <a:rPr lang="en-US" sz="900" dirty="0">
                <a:solidFill>
                  <a:srgbClr val="575757"/>
                </a:solidFill>
                <a:sym typeface="Trebuchet MS" panose="020B0603020202020204" pitchFamily="34" charset="0"/>
              </a:rPr>
              <a:t>to update these materials after the date hereof, notwithstanding that such information may become outdated </a:t>
            </a:r>
            <a:br>
              <a:rPr lang="en-US" sz="900" dirty="0">
                <a:solidFill>
                  <a:srgbClr val="575757"/>
                </a:solidFill>
                <a:sym typeface="Trebuchet MS" panose="020B0603020202020204" pitchFamily="34" charset="0"/>
              </a:rPr>
            </a:br>
            <a:r>
              <a:rPr lang="en-US" sz="900" dirty="0">
                <a:solidFill>
                  <a:srgbClr val="575757"/>
                </a:solidFill>
                <a:sym typeface="Trebuchet MS" panose="020B0603020202020204" pitchFamily="34" charset="0"/>
              </a:rPr>
              <a:t>or inaccurate.</a:t>
            </a:r>
          </a:p>
          <a:p>
            <a:r>
              <a:rPr lang="en-US" sz="900" dirty="0">
                <a:solidFill>
                  <a:srgbClr val="575757"/>
                </a:solidFill>
                <a:sym typeface="Trebuchet MS" panose="020B0603020202020204" pitchFamily="34" charset="0"/>
              </a:rPr>
              <a:t> </a:t>
            </a:r>
          </a:p>
          <a:p>
            <a:r>
              <a:rPr lang="en-US" sz="900" dirty="0">
                <a:solidFill>
                  <a:srgbClr val="575757"/>
                </a:solidFill>
                <a:sym typeface="Trebuchet MS" panose="020B0603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endParaRPr lang="en-US" sz="900" dirty="0">
              <a:solidFill>
                <a:srgbClr val="575757"/>
              </a:solidFill>
              <a:sym typeface="Trebuchet MS" panose="020B0603020202020204" pitchFamily="34" charset="0"/>
            </a:endParaRPr>
          </a:p>
          <a:p>
            <a:pPr>
              <a:defRPr/>
            </a:pPr>
            <a:r>
              <a:rPr lang="en-US" sz="900" dirty="0">
                <a:solidFill>
                  <a:srgbClr val="575757"/>
                </a:solidFill>
                <a:sym typeface="Trebuchet MS" panose="020B0603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a:defRPr/>
            </a:pPr>
            <a:endParaRPr lang="en-US" sz="900" dirty="0">
              <a:solidFill>
                <a:srgbClr val="575757"/>
              </a:solidFill>
              <a:sym typeface="Trebuchet MS" panose="020B0603020202020204" pitchFamily="34" charset="0"/>
            </a:endParaRPr>
          </a:p>
          <a:p>
            <a:pPr>
              <a:defRPr/>
            </a:pPr>
            <a:r>
              <a:rPr lang="en-US" sz="900" dirty="0">
                <a:solidFill>
                  <a:srgbClr val="575757"/>
                </a:solidFill>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sp>
        <p:nvSpPr>
          <p:cNvPr id="7" name="Title 6"/>
          <p:cNvSpPr txBox="1">
            <a:spLocks/>
          </p:cNvSpPr>
          <p:nvPr/>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dirty="0">
                <a:gradFill>
                  <a:gsLst>
                    <a:gs pos="100000">
                      <a:schemeClr val="tx2"/>
                    </a:gs>
                    <a:gs pos="2000">
                      <a:schemeClr val="accent2"/>
                    </a:gs>
                  </a:gsLst>
                  <a:lin ang="2700000" scaled="0"/>
                </a:gradFill>
                <a:latin typeface="+mn-lt"/>
                <a:ea typeface="+mn-ea"/>
                <a:cs typeface="+mn-cs"/>
                <a:sym typeface="+mn-lt"/>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pic>
        <p:nvPicPr>
          <p:cNvPr id="12"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4341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0667000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1053" name="think-cell Slide" r:id="rId5" imgW="383" imgH="384" progId="TCLayout.ActiveDocument.1">
                  <p:embed/>
                </p:oleObj>
              </mc:Choice>
              <mc:Fallback>
                <p:oleObj name="think-cell Slide" r:id="rId5" imgW="383"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latin typeface="+mn-lt"/>
                <a:ea typeface="+mn-ea"/>
                <a:cs typeface="+mn-cs"/>
                <a:sym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mn-lt"/>
                <a:ea typeface="+mn-ea"/>
                <a:cs typeface="+mn-cs"/>
                <a:sym typeface="+mn-lt"/>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ea typeface="+mn-ea"/>
                  <a:cs typeface="+mn-cs"/>
                  <a:sym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mn-lt"/>
                <a:ea typeface="+mn-ea"/>
                <a:cs typeface="+mn-cs"/>
                <a:sym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mn-lt"/>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mn-lt"/>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mn-lt"/>
                  <a:ea typeface="+mn-ea"/>
                  <a:cs typeface="+mn-cs"/>
                  <a:sym typeface="+mn-lt"/>
                </a:rPr>
                <a:t>Source: Include a source for every chart that you use. Separate sources with a semicolon; BCG-related sources go at the end</a:t>
              </a:r>
            </a:p>
          </p:txBody>
        </p:sp>
      </p:grpSp>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55"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spTree>
    <p:extLst>
      <p:ext uri="{BB962C8B-B14F-4D97-AF65-F5344CB8AC3E}">
        <p14:creationId xmlns:p14="http://schemas.microsoft.com/office/powerpoint/2010/main" val="553131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5855436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2077"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mn-lt"/>
              <a:ea typeface="+mn-ea"/>
              <a:cs typeface="+mn-cs"/>
              <a:sym typeface="+mn-lt"/>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mn-lt"/>
              <a:ea typeface="+mn-ea"/>
              <a:cs typeface="+mn-cs"/>
              <a:sym typeface="+mn-lt"/>
            </a:endParaRPr>
          </a:p>
        </p:txBody>
      </p:sp>
      <p:sp>
        <p:nvSpPr>
          <p:cNvPr id="2" name="TextBox 1"/>
          <p:cNvSpPr txBox="1"/>
          <p:nvPr userDrawn="1"/>
        </p:nvSpPr>
        <p:spPr>
          <a:xfrm>
            <a:off x="630000" y="907199"/>
            <a:ext cx="3448800" cy="1220467"/>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dirty="0">
              <a:solidFill>
                <a:schemeClr val="bg1"/>
              </a:solidFill>
              <a:latin typeface="+mn-lt"/>
              <a:ea typeface="+mn-ea"/>
              <a:cs typeface="+mn-cs"/>
              <a:sym typeface="+mn-lt"/>
            </a:endParaRPr>
          </a:p>
        </p:txBody>
      </p:sp>
      <p:sp>
        <p:nvSpPr>
          <p:cNvPr id="10" name="TextBox 1"/>
          <p:cNvSpPr txBox="1"/>
          <p:nvPr userDrawn="1"/>
        </p:nvSpPr>
        <p:spPr>
          <a:xfrm>
            <a:off x="1069073" y="1115416"/>
            <a:ext cx="2569934" cy="881780"/>
          </a:xfrm>
          <a:prstGeom prst="rect">
            <a:avLst/>
          </a:prstGeom>
          <a:noFill/>
        </p:spPr>
        <p:txBody>
          <a:bodyPr wrap="none" rtlCol="0">
            <a:spAutoFit/>
          </a:bodyPr>
          <a:lstStyle/>
          <a:p>
            <a:pPr algn="ctr" fontAlgn="auto">
              <a:lnSpc>
                <a:spcPct val="95000"/>
              </a:lnSpc>
              <a:spcBef>
                <a:spcPts val="0"/>
              </a:spcBef>
              <a:spcAft>
                <a:spcPts val="0"/>
              </a:spcAft>
            </a:pPr>
            <a:r>
              <a:rPr lang="en-US" sz="5400" dirty="0">
                <a:solidFill>
                  <a:schemeClr val="bg1"/>
                </a:solidFill>
                <a:latin typeface="+mn-lt"/>
                <a:ea typeface="+mn-ea"/>
                <a:cs typeface="+mn-cs"/>
                <a:sym typeface="+mn-lt"/>
              </a:rPr>
              <a:t>Agenda</a:t>
            </a:r>
          </a:p>
        </p:txBody>
      </p:sp>
      <p:sp>
        <p:nvSpPr>
          <p:cNvPr id="13" name="TextBox 12"/>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4"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9785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5696476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310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mn-lt"/>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mn-lt"/>
              <a:ea typeface="+mn-ea"/>
              <a:cs typeface="+mn-cs"/>
              <a:sym typeface="+mn-lt"/>
            </a:endParaRPr>
          </a:p>
        </p:txBody>
      </p:sp>
      <p:sp>
        <p:nvSpPr>
          <p:cNvPr id="8" name="TextBox 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1" name="Picture 7" descr="background_officialState_v4"/>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444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33132290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412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sp>
        <p:nvSpPr>
          <p:cNvPr id="10" name="Title 1"/>
          <p:cNvSpPr txBox="1">
            <a:spLocks/>
          </p:cNvSpPr>
          <p:nvPr userDrawn="1"/>
        </p:nvSpPr>
        <p:spPr>
          <a:xfrm>
            <a:off x="630000" y="866102"/>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chemeClr val="bg1"/>
                </a:solidFill>
                <a:latin typeface="+mn-lt"/>
                <a:ea typeface="+mn-ea"/>
                <a:cs typeface="+mn-cs"/>
                <a:sym typeface="+mn-lt"/>
              </a:rPr>
              <a:t>Agenda</a:t>
            </a:r>
          </a:p>
        </p:txBody>
      </p:sp>
      <p:cxnSp>
        <p:nvCxnSpPr>
          <p:cNvPr id="13" name="Straight Connector 12"/>
          <p:cNvCxnSpPr/>
          <p:nvPr userDrawn="1"/>
        </p:nvCxnSpPr>
        <p:spPr bwMode="white">
          <a:xfrm>
            <a:off x="618898" y="1380542"/>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4" name="Picture 7" descr="background_officialState_v4"/>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1716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99580473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5150"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mn-lt"/>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4"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dirty="0">
                <a:solidFill>
                  <a:schemeClr val="bg1"/>
                </a:solidFill>
                <a:latin typeface="+mn-lt"/>
                <a:ea typeface="+mn-ea"/>
                <a:cs typeface="+mn-cs"/>
                <a:sym typeface="+mn-lt"/>
              </a:rPr>
              <a:t>Agenda</a:t>
            </a:r>
          </a:p>
        </p:txBody>
      </p:sp>
      <p:sp>
        <p:nvSpPr>
          <p:cNvPr id="9" name="TextBox 8"/>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1"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7643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68769697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6173"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rgbClr val="6EA0DC"/>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mn-lt"/>
              <a:ea typeface="+mn-ea"/>
              <a:cs typeface="+mn-cs"/>
              <a:sym typeface="+mn-lt"/>
            </a:endParaRPr>
          </a:p>
        </p:txBody>
      </p:sp>
      <p:sp>
        <p:nvSpPr>
          <p:cNvPr id="10" name="Rectangle 9"/>
          <p:cNvSpPr/>
          <p:nvPr userDrawn="1">
            <p:custDataLst>
              <p:tags r:id="rId3"/>
            </p:custDataLst>
          </p:nvPr>
        </p:nvSpPr>
        <p:spPr>
          <a:xfrm>
            <a:off x="2509482" y="4691187"/>
            <a:ext cx="1570152" cy="1468176"/>
          </a:xfrm>
          <a:prstGeom prst="rect">
            <a:avLst/>
          </a:prstGeom>
          <a:noFill/>
          <a:ln w="9525" cmpd="sng">
            <a:solidFill>
              <a:srgbClr val="6EA0DC"/>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mn-lt"/>
              <a:ea typeface="+mn-ea"/>
              <a:cs typeface="+mn-cs"/>
              <a:sym typeface="+mn-lt"/>
            </a:endParaRPr>
          </a:p>
        </p:txBody>
      </p:sp>
      <p:sp>
        <p:nvSpPr>
          <p:cNvPr id="11" name="TextBox 10"/>
          <p:cNvSpPr txBox="1"/>
          <p:nvPr userDrawn="1"/>
        </p:nvSpPr>
        <p:spPr>
          <a:xfrm>
            <a:off x="630000" y="907198"/>
            <a:ext cx="3448800" cy="1220467"/>
          </a:xfrm>
          <a:prstGeom prst="rect">
            <a:avLst/>
          </a:prstGeom>
          <a:noFill/>
          <a:ln>
            <a:solidFill>
              <a:srgbClr val="6EA0DC"/>
            </a:solidFill>
          </a:ln>
        </p:spPr>
        <p:txBody>
          <a:bodyPr wrap="square" lIns="612000" tIns="468000" rIns="0" bIns="0" rtlCol="0" anchor="t">
            <a:spAutoFit/>
          </a:bodyPr>
          <a:lstStyle/>
          <a:p>
            <a:pPr>
              <a:lnSpc>
                <a:spcPct val="90000"/>
              </a:lnSpc>
              <a:spcAft>
                <a:spcPts val="600"/>
              </a:spcAft>
            </a:pPr>
            <a:endParaRPr lang="en-US" sz="5400" dirty="0">
              <a:solidFill>
                <a:schemeClr val="accent4"/>
              </a:solidFill>
              <a:latin typeface="+mn-lt"/>
              <a:ea typeface="+mn-ea"/>
              <a:cs typeface="+mn-cs"/>
              <a:sym typeface="+mn-lt"/>
            </a:endParaRPr>
          </a:p>
        </p:txBody>
      </p:sp>
      <p:sp>
        <p:nvSpPr>
          <p:cNvPr id="9" name="TextBox 1"/>
          <p:cNvSpPr txBox="1"/>
          <p:nvPr userDrawn="1"/>
        </p:nvSpPr>
        <p:spPr>
          <a:xfrm>
            <a:off x="1069073" y="1115416"/>
            <a:ext cx="2569934" cy="88178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solidFill>
                  <a:srgbClr val="6EA0DC"/>
                </a:solidFill>
                <a:latin typeface="+mn-lt"/>
                <a:ea typeface="+mn-ea"/>
                <a:cs typeface="+mn-cs"/>
                <a:sym typeface="+mn-lt"/>
              </a:rPr>
              <a:t>Agenda</a:t>
            </a:r>
          </a:p>
        </p:txBody>
      </p:sp>
      <p:pic>
        <p:nvPicPr>
          <p:cNvPr id="12"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483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65878974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719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rgbClr val="6EA0D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mn-lt"/>
              <a:ea typeface="+mn-ea"/>
              <a:cs typeface="+mn-cs"/>
              <a:sym typeface="+mn-lt"/>
            </a:endParaRPr>
          </a:p>
        </p:txBody>
      </p:sp>
      <p:sp>
        <p:nvSpPr>
          <p:cNvPr id="10" name="Rectangle 9"/>
          <p:cNvSpPr/>
          <p:nvPr userDrawn="1"/>
        </p:nvSpPr>
        <p:spPr>
          <a:xfrm>
            <a:off x="1285200" y="2667600"/>
            <a:ext cx="9619200" cy="3200400"/>
          </a:xfrm>
          <a:prstGeom prst="rect">
            <a:avLst/>
          </a:prstGeom>
          <a:noFill/>
          <a:ln w="9525">
            <a:solidFill>
              <a:srgbClr val="6EA0DC"/>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mn-lt"/>
              <a:ea typeface="+mn-ea"/>
              <a:cs typeface="+mn-cs"/>
              <a:sym typeface="+mn-lt"/>
            </a:endParaRPr>
          </a:p>
        </p:txBody>
      </p:sp>
      <p:pic>
        <p:nvPicPr>
          <p:cNvPr id="6" name="Picture 7" descr="background_officialState_v4"/>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87447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3330221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822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7" name="Title 1"/>
          <p:cNvSpPr txBox="1">
            <a:spLocks/>
          </p:cNvSpPr>
          <p:nvPr userDrawn="1"/>
        </p:nvSpPr>
        <p:spPr>
          <a:xfrm>
            <a:off x="630000" y="866102"/>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rgbClr val="6EA0DC"/>
                </a:solidFill>
                <a:latin typeface="+mn-lt"/>
                <a:ea typeface="+mn-ea"/>
                <a:cs typeface="+mn-cs"/>
                <a:sym typeface="+mn-lt"/>
              </a:rPr>
              <a:t>Agenda</a:t>
            </a:r>
          </a:p>
        </p:txBody>
      </p:sp>
      <p:pic>
        <p:nvPicPr>
          <p:cNvPr id="6" name="Picture 7" descr="background_officialState_v4"/>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userDrawn="1"/>
        </p:nvCxnSpPr>
        <p:spPr bwMode="white">
          <a:xfrm>
            <a:off x="618898" y="1380542"/>
            <a:ext cx="11576304" cy="0"/>
          </a:xfrm>
          <a:prstGeom prst="line">
            <a:avLst/>
          </a:prstGeom>
          <a:ln w="9525" cmpd="sng">
            <a:solidFill>
              <a:srgbClr val="6EA0DC"/>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8653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1807629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9246"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7">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mn-lt"/>
              <a:ea typeface="+mn-ea"/>
              <a:cs typeface="+mn-cs"/>
              <a:sym typeface="+mn-lt"/>
            </a:endParaRP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mn-lt"/>
                <a:ea typeface="+mn-ea"/>
                <a:cs typeface="+mn-cs"/>
                <a:sym typeface="+mn-lt"/>
              </a:rPr>
              <a:t>Copyright © 2020 by Boston Consulting Group. All rights reserved.</a:t>
            </a:r>
          </a:p>
        </p:txBody>
      </p:sp>
      <p:sp>
        <p:nvSpPr>
          <p:cNvPr id="11" name="FooterSimple" hidden="1"/>
          <p:cNvSpPr txBox="1"/>
          <p:nvPr userDrawn="1">
            <p:custDataLst>
              <p:tags r:id="rId3"/>
            </p:custDataLst>
          </p:nvPr>
        </p:nvSpPr>
        <p:spPr>
          <a:xfrm rot="16200000">
            <a:off x="10561320" y="5117885"/>
            <a:ext cx="2743200" cy="96950"/>
          </a:xfrm>
          <a:prstGeom prst="rect">
            <a:avLst/>
          </a:prstGeom>
          <a:noFill/>
        </p:spPr>
        <p:txBody>
          <a:bodyPr wrap="square" lIns="0" tIns="0" rIns="0" bIns="0" rtlCol="0" anchor="b">
            <a:spAutoFit/>
          </a:bodyPr>
          <a:lstStyle/>
          <a:p>
            <a:pPr>
              <a:lnSpc>
                <a:spcPct val="90000"/>
              </a:lnSpc>
              <a:spcAft>
                <a:spcPts val="600"/>
              </a:spcAft>
            </a:pPr>
            <a:r>
              <a:rPr lang="en-US" sz="700">
                <a:solidFill>
                  <a:schemeClr val="bg1">
                    <a:lumMod val="50000"/>
                  </a:schemeClr>
                </a:solidFill>
                <a:latin typeface="+mn-lt"/>
                <a:ea typeface="+mn-ea"/>
                <a:cs typeface="+mn-cs"/>
                <a:sym typeface="+mn-lt"/>
              </a:rPr>
              <a:t>WMP data overview_v1.pptx</a:t>
            </a:r>
            <a:endParaRPr lang="en-US" sz="700" dirty="0">
              <a:solidFill>
                <a:schemeClr val="bg1">
                  <a:lumMod val="50000"/>
                </a:schemeClr>
              </a:solidFill>
              <a:latin typeface="+mn-lt"/>
              <a:ea typeface="+mn-ea"/>
              <a:cs typeface="+mn-cs"/>
              <a:sym typeface="+mn-lt"/>
            </a:endParaRP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dirty="0">
                <a:solidFill>
                  <a:schemeClr val="bg1"/>
                </a:solidFill>
                <a:latin typeface="+mn-lt"/>
                <a:ea typeface="+mn-ea"/>
                <a:cs typeface="+mn-cs"/>
                <a:sym typeface="+mn-lt"/>
              </a:rPr>
              <a:t>Agenda</a:t>
            </a:r>
          </a:p>
        </p:txBody>
      </p:sp>
      <p:sp>
        <p:nvSpPr>
          <p:cNvPr id="9" name="TextBox 8"/>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mn-lt"/>
              <a:ea typeface="+mn-ea"/>
              <a:cs typeface="+mn-cs"/>
              <a:sym typeface="+mn-lt"/>
            </a:endParaRPr>
          </a:p>
        </p:txBody>
      </p:sp>
      <p:pic>
        <p:nvPicPr>
          <p:cNvPr id="12" name="Picture 7" descr="background_officialState_v4"/>
          <p:cNvPicPr>
            <a:picLocks noChangeAspect="1" noChangeArrowheads="1"/>
          </p:cNvPicPr>
          <p:nvPr userDrawn="1"/>
        </p:nvPicPr>
        <p:blipFill rotWithShape="1">
          <a:blip r:embed="rId8">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0202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42276207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027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mn-lt"/>
              <a:ea typeface="+mn-ea"/>
              <a:cs typeface="+mn-cs"/>
              <a:sym typeface="+mn-lt"/>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dirty="0">
                <a:solidFill>
                  <a:srgbClr val="6EA0DC"/>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mn-lt"/>
                <a:ea typeface="+mn-ea"/>
                <a:cs typeface="+mn-cs"/>
                <a:sym typeface="+mn-lt"/>
              </a:rPr>
              <a:t>Copyright © 2020 by Boston Consulting Group. All rights reserved.</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pic>
        <p:nvPicPr>
          <p:cNvPr id="11"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731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graphicFrame>
        <p:nvGraphicFramePr>
          <p:cNvPr id="100" name="Object 99" hidden="1"/>
          <p:cNvGraphicFramePr>
            <a:graphicFrameLocks noChangeAspect="1"/>
          </p:cNvGraphicFramePr>
          <p:nvPr userDrawn="1">
            <p:custDataLst>
              <p:tags r:id="rId2"/>
            </p:custDataLst>
            <p:extLst>
              <p:ext uri="{D42A27DB-BD31-4B8C-83A1-F6EECF244321}">
                <p14:modId xmlns:p14="http://schemas.microsoft.com/office/powerpoint/2010/main" val="2377715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1289" name="think-cell Slide" r:id="rId4" imgW="327" imgH="327" progId="TCLayout.ActiveDocument.1">
                  <p:embed/>
                </p:oleObj>
              </mc:Choice>
              <mc:Fallback>
                <p:oleObj name="think-cell Slide" r:id="rId4" imgW="327" imgH="327"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5"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6"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mn-lt"/>
                <a:ea typeface="+mn-ea"/>
                <a:cs typeface="+mn-cs"/>
                <a:sym typeface="+mn-lt"/>
              </a:defRPr>
            </a:lvl1pPr>
          </a:lstStyle>
          <a:p>
            <a:pPr>
              <a:defRPr/>
            </a:pPr>
            <a:fld id="{9E68FBC5-AE78-49B5-ADC6-30E592A3A43F}" type="slidenum">
              <a:rPr lang="en-US" altLang="en-US" smtClean="0"/>
              <a:pPr>
                <a:defRPr/>
              </a:pPr>
              <a:t>‹#›</a:t>
            </a:fld>
            <a:endParaRPr lang="en-US" altLang="en-US" dirty="0"/>
          </a:p>
        </p:txBody>
      </p:sp>
      <p:sp>
        <p:nvSpPr>
          <p:cNvPr id="2" name="Title 1"/>
          <p:cNvSpPr>
            <a:spLocks noGrp="1"/>
          </p:cNvSpPr>
          <p:nvPr>
            <p:ph type="ctrTitle"/>
          </p:nvPr>
        </p:nvSpPr>
        <p:spPr>
          <a:xfrm>
            <a:off x="914400" y="2634606"/>
            <a:ext cx="103632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mj-lt"/>
                <a:ea typeface="+mj-ea"/>
                <a:cs typeface="+mj-cs"/>
                <a:sym typeface="+mj-lt"/>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sp>
        <p:nvSpPr>
          <p:cNvPr id="3" name="Subtitle 2"/>
          <p:cNvSpPr>
            <a:spLocks noGrp="1"/>
          </p:cNvSpPr>
          <p:nvPr>
            <p:ph type="subTitle" idx="1"/>
          </p:nvPr>
        </p:nvSpPr>
        <p:spPr>
          <a:xfrm>
            <a:off x="1828800" y="3886200"/>
            <a:ext cx="8534400"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000" b="0" i="0" u="none" strike="noStrike" kern="0" cap="none" spc="0" normalizeH="0" baseline="0" dirty="0">
                <a:ln>
                  <a:noFill/>
                </a:ln>
                <a:solidFill>
                  <a:sysClr val="windowText" lastClr="000000"/>
                </a:solidFill>
                <a:effectLst/>
                <a:uLnTx/>
                <a:uFillTx/>
                <a:latin typeface="+mn-lt"/>
                <a:ea typeface="+mn-ea"/>
                <a:cs typeface="+mn-cs"/>
                <a:sym typeface="+mn-lt"/>
              </a:defRPr>
            </a:lvl1pPr>
          </a:lstStyle>
          <a:p>
            <a:pPr marR="0" lvl="0" algn="ctr" eaLnBrk="0" fontAlgn="base" hangingPunct="0">
              <a:lnSpc>
                <a:spcPct val="100000"/>
              </a:lnSpc>
              <a:spcBef>
                <a:spcPct val="20000"/>
              </a:spcBef>
              <a:spcAft>
                <a:spcPct val="0"/>
              </a:spcAft>
              <a:buClrTx/>
              <a:buSzTx/>
              <a:buFontTx/>
              <a:buNone/>
              <a:tabLst/>
            </a:pPr>
            <a:r>
              <a:rPr lang="en-US" dirty="0"/>
              <a:t>Click to edit Master subtitle style</a:t>
            </a:r>
          </a:p>
        </p:txBody>
      </p:sp>
    </p:spTree>
    <p:extLst>
      <p:ext uri="{BB962C8B-B14F-4D97-AF65-F5344CB8AC3E}">
        <p14:creationId xmlns:p14="http://schemas.microsoft.com/office/powerpoint/2010/main" val="29730802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100" name="Object 99" hidden="1"/>
          <p:cNvGraphicFramePr>
            <a:graphicFrameLocks noChangeAspect="1"/>
          </p:cNvGraphicFramePr>
          <p:nvPr userDrawn="1">
            <p:custDataLst>
              <p:tags r:id="rId2"/>
            </p:custDataLst>
            <p:extLst>
              <p:ext uri="{D42A27DB-BD31-4B8C-83A1-F6EECF244321}">
                <p14:modId xmlns:p14="http://schemas.microsoft.com/office/powerpoint/2010/main" val="40701389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2313" name="think-cell Slide" r:id="rId4" imgW="327" imgH="327" progId="TCLayout.ActiveDocument.1">
                  <p:embed/>
                </p:oleObj>
              </mc:Choice>
              <mc:Fallback>
                <p:oleObj name="think-cell Slide" r:id="rId4" imgW="327" imgH="327"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5"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6"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mn-lt"/>
                <a:ea typeface="+mn-ea"/>
                <a:cs typeface="+mn-cs"/>
                <a:sym typeface="+mn-lt"/>
              </a:defRPr>
            </a:lvl1pPr>
          </a:lstStyle>
          <a:p>
            <a:pPr>
              <a:defRPr/>
            </a:pPr>
            <a:fld id="{FB4E1738-A725-4F48-8EB1-B00DBDD77BD6}" type="slidenum">
              <a:rPr lang="en-US" altLang="en-US" smtClean="0"/>
              <a:pPr>
                <a:defRPr/>
              </a:pPr>
              <a:t>‹#›</a:t>
            </a:fld>
            <a:endParaRPr lang="en-US" altLang="en-US" dirty="0"/>
          </a:p>
        </p:txBody>
      </p:sp>
      <p:sp>
        <p:nvSpPr>
          <p:cNvPr id="2" name="Title 1"/>
          <p:cNvSpPr>
            <a:spLocks noGrp="1"/>
          </p:cNvSpPr>
          <p:nvPr>
            <p:ph type="title"/>
          </p:nvPr>
        </p:nvSpPr>
        <p:spPr>
          <a:xfrm>
            <a:off x="609600" y="838200"/>
            <a:ext cx="10972800" cy="990600"/>
          </a:xfrm>
        </p:spPr>
        <p:txBody>
          <a:bodyPr anchor="ctr">
            <a:noAutofit/>
          </a:bodyPr>
          <a:lstStyle>
            <a:lvl1pPr algn="ctr" rtl="0" eaLnBrk="0" fontAlgn="base" hangingPunct="0">
              <a:spcBef>
                <a:spcPct val="0"/>
              </a:spcBef>
              <a:spcAft>
                <a:spcPct val="0"/>
              </a:spcAft>
              <a:defRPr lang="en-US" sz="2400" b="1" kern="1200" dirty="0">
                <a:solidFill>
                  <a:srgbClr val="3333FF"/>
                </a:solidFill>
                <a:latin typeface="+mj-lt"/>
                <a:ea typeface="+mj-ea"/>
                <a:cs typeface="+mj-cs"/>
                <a:sym typeface="+mj-lt"/>
              </a:defRPr>
            </a:lvl1pPr>
          </a:lstStyle>
          <a:p>
            <a:r>
              <a:rPr lang="en-US" dirty="0"/>
              <a:t>Click to edit Master title style</a:t>
            </a:r>
          </a:p>
        </p:txBody>
      </p:sp>
      <p:sp>
        <p:nvSpPr>
          <p:cNvPr id="3" name="Content Placeholder 2"/>
          <p:cNvSpPr>
            <a:spLocks noGrp="1"/>
          </p:cNvSpPr>
          <p:nvPr>
            <p:ph idx="1"/>
          </p:nvPr>
        </p:nvSpPr>
        <p:spPr>
          <a:xfrm>
            <a:off x="609600" y="2057401"/>
            <a:ext cx="10972800" cy="4068763"/>
          </a:xfrm>
        </p:spPr>
        <p:txBody>
          <a:bodyPr/>
          <a:lstStyle>
            <a:lvl1pPr marR="0" algn="l" defTabSz="914400" rtl="0" eaLnBrk="0" fontAlgn="base" latinLnBrk="0" hangingPunct="0">
              <a:lnSpc>
                <a:spcPct val="100000"/>
              </a:lnSpc>
              <a:spcBef>
                <a:spcPct val="20000"/>
              </a:spcBef>
              <a:spcAft>
                <a:spcPct val="0"/>
              </a:spcAft>
              <a:buClrTx/>
              <a:buSzTx/>
              <a:buFontTx/>
              <a:tabLst/>
              <a:defRPr kumimoji="0" lang="en-US" sz="2000" b="0" i="0" u="none" strike="noStrike" kern="0" cap="none" spc="0" normalizeH="0" baseline="0" dirty="0" smtClean="0">
                <a:ln>
                  <a:noFill/>
                </a:ln>
                <a:solidFill>
                  <a:sysClr val="windowText" lastClr="000000"/>
                </a:solidFill>
                <a:effectLst/>
                <a:uLnTx/>
                <a:uFillTx/>
                <a:latin typeface="+mn-lt"/>
                <a:ea typeface="+mn-ea"/>
                <a:cs typeface="+mn-cs"/>
                <a:sym typeface="+mn-lt"/>
              </a:defRPr>
            </a:lvl1pPr>
            <a:lvl2pPr marL="800100" marR="0" indent="-342900" algn="l" defTabSz="914400" rtl="0" eaLnBrk="0" fontAlgn="base" latinLnBrk="0" hangingPunct="0">
              <a:lnSpc>
                <a:spcPct val="100000"/>
              </a:lnSpc>
              <a:spcBef>
                <a:spcPct val="20000"/>
              </a:spcBef>
              <a:spcAft>
                <a:spcPct val="0"/>
              </a:spcAft>
              <a:buClrTx/>
              <a:buSzTx/>
              <a:buFontTx/>
              <a:tabLst/>
              <a:defRPr kumimoji="0" lang="en-US" sz="1800" b="0" i="0" u="none" strike="noStrike" kern="0" cap="none" spc="0" normalizeH="0" baseline="0" dirty="0" smtClean="0">
                <a:ln>
                  <a:noFill/>
                </a:ln>
                <a:solidFill>
                  <a:sysClr val="windowText" lastClr="000000"/>
                </a:solidFill>
                <a:effectLst/>
                <a:uLnTx/>
                <a:uFillTx/>
                <a:latin typeface="+mn-lt"/>
                <a:ea typeface="+mn-ea"/>
                <a:cs typeface="+mn-cs"/>
                <a:sym typeface="+mn-lt"/>
              </a:defRPr>
            </a:lvl2pPr>
            <a:lvl3pPr marL="1257300" marR="0" indent="-342900" algn="l" defTabSz="914400" rtl="0" eaLnBrk="0" fontAlgn="base" latinLnBrk="0" hangingPunct="0">
              <a:lnSpc>
                <a:spcPct val="100000"/>
              </a:lnSpc>
              <a:spcBef>
                <a:spcPct val="20000"/>
              </a:spcBef>
              <a:spcAft>
                <a:spcPct val="0"/>
              </a:spcAft>
              <a:buClrTx/>
              <a:buSzTx/>
              <a:buFontTx/>
              <a:tabLst/>
              <a:defRPr kumimoji="0" lang="en-US" sz="1600" b="0" i="0" u="none" strike="noStrike" kern="0" cap="none" spc="0" normalizeH="0" baseline="0" dirty="0" smtClean="0">
                <a:ln>
                  <a:noFill/>
                </a:ln>
                <a:solidFill>
                  <a:sysClr val="windowText" lastClr="000000"/>
                </a:solidFill>
                <a:effectLst/>
                <a:uLnTx/>
                <a:uFillTx/>
                <a:latin typeface="+mn-lt"/>
                <a:ea typeface="+mn-ea"/>
                <a:cs typeface="+mn-cs"/>
                <a:sym typeface="+mn-lt"/>
              </a:defRPr>
            </a:lvl3pPr>
            <a:lvl4pPr marL="1657350" marR="0" indent="-285750" algn="l" defTabSz="914400" rtl="0" eaLnBrk="0" fontAlgn="base" latinLnBrk="0" hangingPunct="0">
              <a:lnSpc>
                <a:spcPct val="100000"/>
              </a:lnSpc>
              <a:spcBef>
                <a:spcPct val="20000"/>
              </a:spcBef>
              <a:spcAft>
                <a:spcPct val="0"/>
              </a:spcAft>
              <a:buClrTx/>
              <a:buSzTx/>
              <a:buFontTx/>
              <a:tabLst/>
              <a:defRPr kumimoji="0" lang="en-US" sz="1400" b="0" i="0" u="none" strike="noStrike" kern="0" cap="none" spc="0" normalizeH="0" baseline="0" dirty="0" smtClean="0">
                <a:ln>
                  <a:noFill/>
                </a:ln>
                <a:solidFill>
                  <a:sysClr val="windowText" lastClr="000000"/>
                </a:solidFill>
                <a:effectLst/>
                <a:uLnTx/>
                <a:uFillTx/>
                <a:latin typeface="+mn-lt"/>
                <a:ea typeface="+mn-ea"/>
                <a:cs typeface="+mn-cs"/>
                <a:sym typeface="+mn-lt"/>
              </a:defRPr>
            </a:lvl4pPr>
            <a:lvl5pPr marL="2171700" marR="0" indent="-342900" algn="l" defTabSz="914400" rtl="0" eaLnBrk="0" fontAlgn="base" latinLnBrk="0" hangingPunct="0">
              <a:lnSpc>
                <a:spcPct val="100000"/>
              </a:lnSpc>
              <a:spcBef>
                <a:spcPct val="20000"/>
              </a:spcBef>
              <a:spcAft>
                <a:spcPct val="0"/>
              </a:spcAft>
              <a:buClrTx/>
              <a:buSzTx/>
              <a:buFontTx/>
              <a:tabLst/>
              <a:defRPr kumimoji="0" lang="en-US" sz="1400" b="0" i="0" u="none" strike="noStrike" kern="0" cap="none" spc="0" normalizeH="0" baseline="0" dirty="0">
                <a:ln>
                  <a:noFill/>
                </a:ln>
                <a:solidFill>
                  <a:sysClr val="windowText" lastClr="000000"/>
                </a:solidFill>
                <a:effectLst/>
                <a:uLnTx/>
                <a:uFillTx/>
                <a:latin typeface="+mn-lt"/>
                <a:ea typeface="+mn-ea"/>
                <a:cs typeface="+mn-cs"/>
                <a:sym typeface="+mn-lt"/>
              </a:defRPr>
            </a:lvl5p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lang="en-US" dirty="0"/>
              <a:t>Click to edit Master text styles</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n-US" dirty="0"/>
              <a:t>Second level</a:t>
            </a: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lang="en-US" dirty="0"/>
              <a:t>Third level</a:t>
            </a:r>
          </a:p>
          <a:p>
            <a:pPr marL="1600200" marR="0" lvl="3" indent="-228600" algn="l" defTabSz="914400" rtl="0" eaLnBrk="0" fontAlgn="base" latinLnBrk="0" hangingPunct="0">
              <a:lnSpc>
                <a:spcPct val="100000"/>
              </a:lnSpc>
              <a:spcBef>
                <a:spcPct val="20000"/>
              </a:spcBef>
              <a:spcAft>
                <a:spcPct val="0"/>
              </a:spcAft>
              <a:buClrTx/>
              <a:buSzTx/>
              <a:buFontTx/>
              <a:buChar char="–"/>
              <a:tabLst/>
              <a:defRPr/>
            </a:pPr>
            <a:r>
              <a:rPr lang="en-US" dirty="0"/>
              <a:t>Fourth level</a:t>
            </a:r>
          </a:p>
          <a:p>
            <a:pPr marL="2057400" marR="0" lvl="4" indent="-228600" algn="l" defTabSz="914400" rtl="0" eaLnBrk="0" fontAlgn="base" latinLnBrk="0" hangingPunct="0">
              <a:lnSpc>
                <a:spcPct val="100000"/>
              </a:lnSpc>
              <a:spcBef>
                <a:spcPct val="20000"/>
              </a:spcBef>
              <a:spcAft>
                <a:spcPct val="0"/>
              </a:spcAft>
              <a:buClrTx/>
              <a:buSzTx/>
              <a:buFontTx/>
              <a:buChar char="»"/>
              <a:tabLst/>
              <a:defRPr/>
            </a:pPr>
            <a:r>
              <a:rPr lang="en-US" dirty="0"/>
              <a:t>Fifth level</a:t>
            </a:r>
          </a:p>
        </p:txBody>
      </p:sp>
    </p:spTree>
    <p:extLst>
      <p:ext uri="{BB962C8B-B14F-4D97-AF65-F5344CB8AC3E}">
        <p14:creationId xmlns:p14="http://schemas.microsoft.com/office/powerpoint/2010/main" val="6280586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aphicFrame>
        <p:nvGraphicFramePr>
          <p:cNvPr id="100" name="Object 99" hidden="1"/>
          <p:cNvGraphicFramePr>
            <a:graphicFrameLocks noChangeAspect="1"/>
          </p:cNvGraphicFramePr>
          <p:nvPr userDrawn="1">
            <p:custDataLst>
              <p:tags r:id="rId2"/>
            </p:custDataLst>
            <p:extLst>
              <p:ext uri="{D42A27DB-BD31-4B8C-83A1-F6EECF244321}">
                <p14:modId xmlns:p14="http://schemas.microsoft.com/office/powerpoint/2010/main" val="1452888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3338" name="think-cell Slide" r:id="rId4" imgW="327" imgH="327" progId="TCLayout.ActiveDocument.1">
                  <p:embed/>
                </p:oleObj>
              </mc:Choice>
              <mc:Fallback>
                <p:oleObj name="think-cell Slide" r:id="rId4" imgW="327" imgH="327"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5"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6"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mn-lt"/>
                <a:ea typeface="+mn-ea"/>
                <a:cs typeface="+mn-cs"/>
                <a:sym typeface="+mn-lt"/>
              </a:defRPr>
            </a:lvl1pPr>
          </a:lstStyle>
          <a:p>
            <a:pPr>
              <a:defRPr/>
            </a:pPr>
            <a:fld id="{407F82FB-76AF-4C8C-A02E-015E587D6024}" type="slidenum">
              <a:rPr lang="en-US" altLang="en-US" smtClean="0"/>
              <a:pPr>
                <a:defRPr/>
              </a:pPr>
              <a:t>‹#›</a:t>
            </a:fld>
            <a:endParaRPr lang="en-US" altLang="en-US" dirty="0"/>
          </a:p>
        </p:txBody>
      </p:sp>
      <p:sp>
        <p:nvSpPr>
          <p:cNvPr id="2" name="Title 1"/>
          <p:cNvSpPr>
            <a:spLocks noGrp="1"/>
          </p:cNvSpPr>
          <p:nvPr>
            <p:ph type="title"/>
          </p:nvPr>
        </p:nvSpPr>
        <p:spPr>
          <a:xfrm>
            <a:off x="963084" y="4406901"/>
            <a:ext cx="10363200" cy="70788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4000" b="1" i="0" u="none" strike="noStrike" cap="all" spc="0" normalizeH="0" baseline="0" dirty="0">
                <a:ln>
                  <a:noFill/>
                </a:ln>
                <a:solidFill>
                  <a:srgbClr val="3333FF"/>
                </a:solidFill>
                <a:effectLst/>
                <a:uLnTx/>
                <a:uFillTx/>
                <a:latin typeface="+mj-lt"/>
                <a:ea typeface="+mj-ea"/>
                <a:cs typeface="+mj-cs"/>
                <a:sym typeface="+mj-lt"/>
              </a:defRPr>
            </a:lvl1pPr>
          </a:lstStyle>
          <a:p>
            <a:pPr marL="0" marR="0" lvl="0" indent="0" eaLnBrk="0" fontAlgn="base" hangingPunct="0">
              <a:lnSpc>
                <a:spcPct val="100000"/>
              </a:lnSpc>
              <a:spcAft>
                <a:spcPct val="0"/>
              </a:spcAft>
              <a:buClrTx/>
              <a:buSzTx/>
              <a:buFontTx/>
              <a:tabLst/>
            </a:pPr>
            <a:r>
              <a:rPr lang="en-US" dirty="0"/>
              <a:t>Click to edit Master title style</a:t>
            </a:r>
          </a:p>
        </p:txBody>
      </p:sp>
      <p:sp>
        <p:nvSpPr>
          <p:cNvPr id="3" name="Text Placeholder 2"/>
          <p:cNvSpPr>
            <a:spLocks noGrp="1"/>
          </p:cNvSpPr>
          <p:nvPr>
            <p:ph type="body" idx="1"/>
          </p:nvPr>
        </p:nvSpPr>
        <p:spPr>
          <a:xfrm>
            <a:off x="963084" y="2906713"/>
            <a:ext cx="10363200" cy="15001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kumimoji="0" lang="en-US" sz="2000" b="0" i="0" u="none" strike="noStrike" kern="0" cap="none" spc="0" normalizeH="0" baseline="0" dirty="0" smtClean="0">
                <a:ln>
                  <a:noFill/>
                </a:ln>
                <a:solidFill>
                  <a:sysClr val="windowText" lastClr="000000"/>
                </a:solidFill>
                <a:effectLst/>
                <a:uLnTx/>
                <a:uFillTx/>
                <a:latin typeface="+mn-lt"/>
                <a:ea typeface="+mn-ea"/>
                <a:cs typeface="+mn-cs"/>
                <a:sym typeface="+mn-lt"/>
              </a:defRPr>
            </a:lvl1pPr>
          </a:lstStyle>
          <a:p>
            <a:pPr marR="0" lvl="0" eaLnBrk="0" fontAlgn="base" hangingPunct="0">
              <a:lnSpc>
                <a:spcPct val="100000"/>
              </a:lnSpc>
              <a:spcBef>
                <a:spcPct val="20000"/>
              </a:spcBef>
              <a:spcAft>
                <a:spcPct val="0"/>
              </a:spcAft>
              <a:buClrTx/>
              <a:buSzTx/>
              <a:buFontTx/>
              <a:buNone/>
              <a:tabLst/>
            </a:pPr>
            <a:r>
              <a:rPr lang="en-US" dirty="0"/>
              <a:t>Click to edit Master text styles</a:t>
            </a:r>
          </a:p>
        </p:txBody>
      </p:sp>
    </p:spTree>
    <p:extLst>
      <p:ext uri="{BB962C8B-B14F-4D97-AF65-F5344CB8AC3E}">
        <p14:creationId xmlns:p14="http://schemas.microsoft.com/office/powerpoint/2010/main" val="31519999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aphicFrame>
        <p:nvGraphicFramePr>
          <p:cNvPr id="101" name="Object 100" hidden="1"/>
          <p:cNvGraphicFramePr>
            <a:graphicFrameLocks noChangeAspect="1"/>
          </p:cNvGraphicFramePr>
          <p:nvPr userDrawn="1">
            <p:custDataLst>
              <p:tags r:id="rId2"/>
            </p:custDataLst>
            <p:extLst>
              <p:ext uri="{D42A27DB-BD31-4B8C-83A1-F6EECF244321}">
                <p14:modId xmlns:p14="http://schemas.microsoft.com/office/powerpoint/2010/main" val="34570009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62" name="think-cell Slide" r:id="rId5" imgW="327" imgH="327" progId="TCLayout.ActiveDocument.1">
                  <p:embed/>
                </p:oleObj>
              </mc:Choice>
              <mc:Fallback>
                <p:oleObj name="think-cell Slide" r:id="rId5" imgW="327" imgH="327"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5" name="Date Placeholder 4"/>
          <p:cNvSpPr>
            <a:spLocks noGrp="1" noChangeArrowheads="1"/>
          </p:cNvSpPr>
          <p:nvPr>
            <p:ph type="dt" sz="half" idx="10"/>
          </p:nvPr>
        </p:nvSpPr>
        <p:spPr>
          <a:xfrm>
            <a:off x="8229600" y="6245225"/>
            <a:ext cx="264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6" name="Footer Placeholder 5"/>
          <p:cNvSpPr>
            <a:spLocks noGrp="1" noChangeArrowheads="1"/>
          </p:cNvSpPr>
          <p:nvPr>
            <p:ph type="ftr" sz="quarter" idx="11"/>
          </p:nvPr>
        </p:nvSpPr>
        <p:spPr>
          <a:xfrm>
            <a:off x="2946400" y="6245225"/>
            <a:ext cx="518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7"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mn-lt"/>
                <a:ea typeface="+mn-ea"/>
                <a:cs typeface="+mn-cs"/>
                <a:sym typeface="+mn-lt"/>
              </a:defRPr>
            </a:lvl1pPr>
          </a:lstStyle>
          <a:p>
            <a:pPr>
              <a:defRPr/>
            </a:pPr>
            <a:fld id="{2277F408-801D-40A2-AE26-B7635D220165}" type="slidenum">
              <a:rPr lang="en-US" altLang="en-US" smtClean="0"/>
              <a:pPr>
                <a:defRPr/>
              </a:pPr>
              <a:t>‹#›</a:t>
            </a:fld>
            <a:endParaRPr lang="en-US" altLang="en-US" dirty="0"/>
          </a:p>
        </p:txBody>
      </p:sp>
      <p:sp>
        <p:nvSpPr>
          <p:cNvPr id="2" name="Title 1"/>
          <p:cNvSpPr>
            <a:spLocks noGrp="1"/>
          </p:cNvSpPr>
          <p:nvPr>
            <p:ph type="title"/>
          </p:nvPr>
        </p:nvSpPr>
        <p:spPr>
          <a:xfrm>
            <a:off x="609600" y="1102667"/>
            <a:ext cx="109728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mj-lt"/>
                <a:ea typeface="+mj-ea"/>
                <a:cs typeface="+mj-cs"/>
                <a:sym typeface="+mj-lt"/>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sp>
        <p:nvSpPr>
          <p:cNvPr id="3" name="Content Placeholder 2"/>
          <p:cNvSpPr>
            <a:spLocks noGrp="1"/>
          </p:cNvSpPr>
          <p:nvPr>
            <p:ph sz="half" idx="1"/>
          </p:nvPr>
        </p:nvSpPr>
        <p:spPr>
          <a:xfrm>
            <a:off x="609600" y="2057401"/>
            <a:ext cx="5384800" cy="40687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800" b="0" i="0" u="none" strike="noStrike" kern="0" cap="none" spc="0" normalizeH="0" baseline="0" dirty="0" smtClean="0">
                <a:ln>
                  <a:noFill/>
                </a:ln>
                <a:solidFill>
                  <a:sysClr val="windowText" lastClr="000000"/>
                </a:solidFill>
                <a:effectLst/>
                <a:uLnTx/>
                <a:uFillTx/>
                <a:latin typeface="+mn-lt"/>
                <a:ea typeface="+mn-ea"/>
                <a:cs typeface="+mn-cs"/>
                <a:sym typeface="+mn-lt"/>
              </a:defRPr>
            </a:lvl1pPr>
            <a:lvl2pPr>
              <a:defRPr kumimoji="0" lang="en-US" sz="2400" b="0" i="0" u="none" strike="noStrike" kern="0" cap="none" spc="0" normalizeH="0" baseline="0" dirty="0" smtClean="0">
                <a:ln>
                  <a:noFill/>
                </a:ln>
                <a:solidFill>
                  <a:sysClr val="windowText" lastClr="000000"/>
                </a:solidFill>
                <a:effectLst/>
                <a:uLnTx/>
                <a:uFillTx/>
                <a:latin typeface="+mn-lt"/>
                <a:ea typeface="+mn-ea"/>
                <a:cs typeface="+mn-cs"/>
                <a:sym typeface="+mn-lt"/>
              </a:defRPr>
            </a:lvl2pPr>
            <a:lvl3pPr>
              <a:defRPr kumimoji="0" lang="en-US" sz="2000" b="0" i="0" u="none" strike="noStrike" kern="0" cap="none" spc="0" normalizeH="0" baseline="0" dirty="0" smtClean="0">
                <a:ln>
                  <a:noFill/>
                </a:ln>
                <a:solidFill>
                  <a:sysClr val="windowText" lastClr="000000"/>
                </a:solidFill>
                <a:effectLst/>
                <a:uLnTx/>
                <a:uFillTx/>
                <a:latin typeface="+mn-lt"/>
                <a:ea typeface="+mn-ea"/>
                <a:cs typeface="+mn-cs"/>
                <a:sym typeface="+mn-lt"/>
              </a:defRPr>
            </a:lvl3pPr>
            <a:lvl4pPr>
              <a:defRPr kumimoji="0" lang="en-US" sz="1800" b="0" i="0" u="none" strike="noStrike" kern="0" cap="none" spc="0" normalizeH="0" baseline="0" dirty="0" smtClean="0">
                <a:ln>
                  <a:noFill/>
                </a:ln>
                <a:solidFill>
                  <a:sysClr val="windowText" lastClr="000000"/>
                </a:solidFill>
                <a:effectLst/>
                <a:uLnTx/>
                <a:uFillTx/>
                <a:latin typeface="+mn-lt"/>
                <a:ea typeface="+mn-ea"/>
                <a:cs typeface="+mn-cs"/>
                <a:sym typeface="+mn-lt"/>
              </a:defRPr>
            </a:lvl4pPr>
            <a:lvl5pPr>
              <a:defRPr kumimoji="0" lang="en-US" sz="1800" b="0" i="0" u="none" strike="noStrike" kern="0" cap="none" spc="0" normalizeH="0" baseline="0" dirty="0">
                <a:ln>
                  <a:noFill/>
                </a:ln>
                <a:solidFill>
                  <a:sysClr val="windowText" lastClr="000000"/>
                </a:solidFill>
                <a:effectLst/>
                <a:uLnTx/>
                <a:uFillTx/>
                <a:latin typeface="+mn-lt"/>
                <a:ea typeface="+mn-ea"/>
                <a:cs typeface="+mn-cs"/>
                <a:sym typeface="+mn-lt"/>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sp>
        <p:nvSpPr>
          <p:cNvPr id="4" name="Content Placeholder 3"/>
          <p:cNvSpPr>
            <a:spLocks noGrp="1"/>
          </p:cNvSpPr>
          <p:nvPr>
            <p:ph sz="half" idx="2"/>
          </p:nvPr>
        </p:nvSpPr>
        <p:spPr>
          <a:xfrm>
            <a:off x="6197600" y="2057401"/>
            <a:ext cx="5384800" cy="40687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800" b="0" i="0" u="none" strike="noStrike" kern="0" cap="none" spc="0" normalizeH="0" baseline="0" dirty="0" smtClean="0">
                <a:ln>
                  <a:noFill/>
                </a:ln>
                <a:solidFill>
                  <a:sysClr val="windowText" lastClr="000000"/>
                </a:solidFill>
                <a:effectLst/>
                <a:uLnTx/>
                <a:uFillTx/>
                <a:latin typeface="+mn-lt"/>
                <a:ea typeface="+mn-ea"/>
                <a:cs typeface="+mn-cs"/>
                <a:sym typeface="+mn-lt"/>
              </a:defRPr>
            </a:lvl1pPr>
            <a:lvl2pPr>
              <a:defRPr kumimoji="0" lang="en-US" sz="2400" b="0" i="0" u="none" strike="noStrike" kern="0" cap="none" spc="0" normalizeH="0" baseline="0" dirty="0" smtClean="0">
                <a:ln>
                  <a:noFill/>
                </a:ln>
                <a:solidFill>
                  <a:sysClr val="windowText" lastClr="000000"/>
                </a:solidFill>
                <a:effectLst/>
                <a:uLnTx/>
                <a:uFillTx/>
                <a:latin typeface="+mn-lt"/>
                <a:ea typeface="+mn-ea"/>
                <a:cs typeface="+mn-cs"/>
                <a:sym typeface="+mn-lt"/>
              </a:defRPr>
            </a:lvl2pPr>
            <a:lvl3pPr>
              <a:defRPr kumimoji="0" lang="en-US" sz="2000" b="0" i="0" u="none" strike="noStrike" kern="0" cap="none" spc="0" normalizeH="0" baseline="0" dirty="0" smtClean="0">
                <a:ln>
                  <a:noFill/>
                </a:ln>
                <a:solidFill>
                  <a:sysClr val="windowText" lastClr="000000"/>
                </a:solidFill>
                <a:effectLst/>
                <a:uLnTx/>
                <a:uFillTx/>
                <a:latin typeface="+mn-lt"/>
                <a:ea typeface="+mn-ea"/>
                <a:cs typeface="+mn-cs"/>
                <a:sym typeface="+mn-lt"/>
              </a:defRPr>
            </a:lvl3pPr>
            <a:lvl4pPr>
              <a:defRPr kumimoji="0" lang="en-US" sz="1800" b="0" i="0" u="none" strike="noStrike" kern="0" cap="none" spc="0" normalizeH="0" baseline="0" dirty="0" smtClean="0">
                <a:ln>
                  <a:noFill/>
                </a:ln>
                <a:solidFill>
                  <a:sysClr val="windowText" lastClr="000000"/>
                </a:solidFill>
                <a:effectLst/>
                <a:uLnTx/>
                <a:uFillTx/>
                <a:latin typeface="+mn-lt"/>
                <a:ea typeface="+mn-ea"/>
                <a:cs typeface="+mn-cs"/>
                <a:sym typeface="+mn-lt"/>
              </a:defRPr>
            </a:lvl4pPr>
            <a:lvl5pPr>
              <a:defRPr kumimoji="0" lang="en-US" sz="1800" b="0" i="0" u="none" strike="noStrike" kern="0" cap="none" spc="0" normalizeH="0" baseline="0" dirty="0">
                <a:ln>
                  <a:noFill/>
                </a:ln>
                <a:solidFill>
                  <a:sysClr val="windowText" lastClr="000000"/>
                </a:solidFill>
                <a:effectLst/>
                <a:uLnTx/>
                <a:uFillTx/>
                <a:latin typeface="+mn-lt"/>
                <a:ea typeface="+mn-ea"/>
                <a:cs typeface="+mn-cs"/>
                <a:sym typeface="+mn-lt"/>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spTree>
    <p:extLst>
      <p:ext uri="{BB962C8B-B14F-4D97-AF65-F5344CB8AC3E}">
        <p14:creationId xmlns:p14="http://schemas.microsoft.com/office/powerpoint/2010/main" val="382826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aphicFrame>
        <p:nvGraphicFramePr>
          <p:cNvPr id="103" name="Object 102" hidden="1"/>
          <p:cNvGraphicFramePr>
            <a:graphicFrameLocks noChangeAspect="1"/>
          </p:cNvGraphicFramePr>
          <p:nvPr userDrawn="1">
            <p:custDataLst>
              <p:tags r:id="rId2"/>
            </p:custDataLst>
            <p:extLst>
              <p:ext uri="{D42A27DB-BD31-4B8C-83A1-F6EECF244321}">
                <p14:modId xmlns:p14="http://schemas.microsoft.com/office/powerpoint/2010/main" val="32903062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5386" name="think-cell Slide" r:id="rId4" imgW="327" imgH="327" progId="TCLayout.ActiveDocument.1">
                  <p:embed/>
                </p:oleObj>
              </mc:Choice>
              <mc:Fallback>
                <p:oleObj name="think-cell Slide" r:id="rId4" imgW="327" imgH="327"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8"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9" name="Slide Number Placeholder 8"/>
          <p:cNvSpPr>
            <a:spLocks noGrp="1" noChangeArrowheads="1"/>
          </p:cNvSpPr>
          <p:nvPr>
            <p:ph type="sldNum" sz="quarter" idx="12"/>
          </p:nvPr>
        </p:nvSpPr>
        <p:spPr>
          <a:xfrm>
            <a:off x="609600" y="6245225"/>
            <a:ext cx="2235200" cy="476250"/>
          </a:xfrm>
          <a:prstGeom prst="rect">
            <a:avLst/>
          </a:prstGeom>
          <a:ln/>
        </p:spPr>
        <p:txBody>
          <a:bodyPr/>
          <a:lstStyle>
            <a:lvl1pPr>
              <a:defRPr>
                <a:latin typeface="+mn-lt"/>
                <a:ea typeface="+mn-ea"/>
                <a:cs typeface="+mn-cs"/>
                <a:sym typeface="+mn-lt"/>
              </a:defRPr>
            </a:lvl1pPr>
          </a:lstStyle>
          <a:p>
            <a:pPr>
              <a:defRPr/>
            </a:pPr>
            <a:fld id="{C83521B3-B89D-49D4-85CE-3B926E9C8CF1}" type="slidenum">
              <a:rPr lang="en-US" altLang="en-US" smtClean="0"/>
              <a:pPr>
                <a:defRPr/>
              </a:pPr>
              <a:t>‹#›</a:t>
            </a:fld>
            <a:endParaRPr lang="en-US" altLang="en-US" dirty="0"/>
          </a:p>
        </p:txBody>
      </p:sp>
      <p:sp>
        <p:nvSpPr>
          <p:cNvPr id="11" name="Title 1"/>
          <p:cNvSpPr>
            <a:spLocks noGrp="1"/>
          </p:cNvSpPr>
          <p:nvPr>
            <p:ph type="title"/>
          </p:nvPr>
        </p:nvSpPr>
        <p:spPr>
          <a:xfrm>
            <a:off x="609600" y="615305"/>
            <a:ext cx="109728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mj-lt"/>
                <a:ea typeface="+mj-ea"/>
                <a:cs typeface="+mj-cs"/>
                <a:sym typeface="+mj-lt"/>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sp>
        <p:nvSpPr>
          <p:cNvPr id="26" name="Text Placeholder 25"/>
          <p:cNvSpPr>
            <a:spLocks noGrp="1"/>
          </p:cNvSpPr>
          <p:nvPr>
            <p:ph type="body" sz="quarter" idx="13"/>
          </p:nvPr>
        </p:nvSpPr>
        <p:spPr>
          <a:xfrm>
            <a:off x="609600" y="1535113"/>
            <a:ext cx="5386917" cy="6397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kumimoji="0" lang="en-US" sz="2400" b="1" i="0" u="none" strike="noStrike" kern="0" cap="none" spc="0" normalizeH="0" baseline="0" dirty="0" smtClean="0">
                <a:ln>
                  <a:noFill/>
                </a:ln>
                <a:solidFill>
                  <a:sysClr val="windowText" lastClr="000000"/>
                </a:solidFill>
                <a:effectLst/>
                <a:uLnTx/>
                <a:uFillTx/>
                <a:latin typeface="+mn-lt"/>
                <a:ea typeface="+mn-ea"/>
                <a:cs typeface="+mn-cs"/>
                <a:sym typeface="+mn-lt"/>
              </a:defRPr>
            </a:lvl1pPr>
          </a:lstStyle>
          <a:p>
            <a:pPr marR="0" lvl="0" eaLnBrk="0" fontAlgn="base" hangingPunct="0">
              <a:lnSpc>
                <a:spcPct val="100000"/>
              </a:lnSpc>
              <a:spcBef>
                <a:spcPct val="20000"/>
              </a:spcBef>
              <a:spcAft>
                <a:spcPct val="0"/>
              </a:spcAft>
              <a:buClrTx/>
              <a:buSzTx/>
              <a:buFontTx/>
              <a:buNone/>
              <a:tabLst/>
            </a:pPr>
            <a:r>
              <a:rPr lang="en-US" dirty="0"/>
              <a:t>Click to edit Master text styles</a:t>
            </a:r>
          </a:p>
        </p:txBody>
      </p:sp>
      <p:sp>
        <p:nvSpPr>
          <p:cNvPr id="12" name="Content Placeholder 2"/>
          <p:cNvSpPr>
            <a:spLocks noGrp="1"/>
          </p:cNvSpPr>
          <p:nvPr>
            <p:ph sz="half" idx="1"/>
          </p:nvPr>
        </p:nvSpPr>
        <p:spPr>
          <a:xfrm>
            <a:off x="609600" y="2174875"/>
            <a:ext cx="5386917" cy="39512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800" b="0" i="0" u="none" strike="noStrike" kern="0" cap="none" spc="0" normalizeH="0" baseline="0" dirty="0" smtClean="0">
                <a:ln>
                  <a:noFill/>
                </a:ln>
                <a:solidFill>
                  <a:sysClr val="windowText" lastClr="000000"/>
                </a:solidFill>
                <a:effectLst/>
                <a:uLnTx/>
                <a:uFillTx/>
                <a:latin typeface="+mn-lt"/>
                <a:ea typeface="+mn-ea"/>
                <a:cs typeface="+mn-cs"/>
                <a:sym typeface="+mn-lt"/>
              </a:defRPr>
            </a:lvl1pPr>
            <a:lvl2pPr>
              <a:defRPr kumimoji="0" lang="en-US" sz="2400" b="0" i="0" u="none" strike="noStrike" kern="0" cap="none" spc="0" normalizeH="0" baseline="0" dirty="0" smtClean="0">
                <a:ln>
                  <a:noFill/>
                </a:ln>
                <a:solidFill>
                  <a:sysClr val="windowText" lastClr="000000"/>
                </a:solidFill>
                <a:effectLst/>
                <a:uLnTx/>
                <a:uFillTx/>
                <a:latin typeface="+mn-lt"/>
                <a:ea typeface="+mn-ea"/>
                <a:cs typeface="+mn-cs"/>
                <a:sym typeface="+mn-lt"/>
              </a:defRPr>
            </a:lvl2pPr>
            <a:lvl3pPr>
              <a:defRPr kumimoji="0" lang="en-US" sz="2000" b="0" i="0" u="none" strike="noStrike" kern="0" cap="none" spc="0" normalizeH="0" baseline="0" dirty="0" smtClean="0">
                <a:ln>
                  <a:noFill/>
                </a:ln>
                <a:solidFill>
                  <a:sysClr val="windowText" lastClr="000000"/>
                </a:solidFill>
                <a:effectLst/>
                <a:uLnTx/>
                <a:uFillTx/>
                <a:latin typeface="+mn-lt"/>
                <a:ea typeface="+mn-ea"/>
                <a:cs typeface="+mn-cs"/>
                <a:sym typeface="+mn-lt"/>
              </a:defRPr>
            </a:lvl3pPr>
            <a:lvl4pPr>
              <a:defRPr kumimoji="0" lang="en-US" sz="1800" b="0" i="0" u="none" strike="noStrike" kern="0" cap="none" spc="0" normalizeH="0" baseline="0" dirty="0" smtClean="0">
                <a:ln>
                  <a:noFill/>
                </a:ln>
                <a:solidFill>
                  <a:sysClr val="windowText" lastClr="000000"/>
                </a:solidFill>
                <a:effectLst/>
                <a:uLnTx/>
                <a:uFillTx/>
                <a:latin typeface="+mn-lt"/>
                <a:ea typeface="+mn-ea"/>
                <a:cs typeface="+mn-cs"/>
                <a:sym typeface="+mn-lt"/>
              </a:defRPr>
            </a:lvl4pPr>
            <a:lvl5pPr>
              <a:defRPr kumimoji="0" lang="en-US" sz="1800" b="0" i="0" u="none" strike="noStrike" kern="0" cap="none" spc="0" normalizeH="0" baseline="0" dirty="0">
                <a:ln>
                  <a:noFill/>
                </a:ln>
                <a:solidFill>
                  <a:sysClr val="windowText" lastClr="000000"/>
                </a:solidFill>
                <a:effectLst/>
                <a:uLnTx/>
                <a:uFillTx/>
                <a:latin typeface="+mn-lt"/>
                <a:ea typeface="+mn-ea"/>
                <a:cs typeface="+mn-cs"/>
                <a:sym typeface="+mn-lt"/>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sp>
        <p:nvSpPr>
          <p:cNvPr id="28" name="Text Placeholder 25"/>
          <p:cNvSpPr>
            <a:spLocks noGrp="1"/>
          </p:cNvSpPr>
          <p:nvPr>
            <p:ph type="body" sz="quarter" idx="14"/>
          </p:nvPr>
        </p:nvSpPr>
        <p:spPr>
          <a:xfrm>
            <a:off x="6193368" y="1535113"/>
            <a:ext cx="5386917" cy="6397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kumimoji="0" lang="en-US" sz="2400" b="1" i="0" u="none" strike="noStrike" kern="0" cap="none" spc="0" normalizeH="0" baseline="0" dirty="0" smtClean="0">
                <a:ln>
                  <a:noFill/>
                </a:ln>
                <a:solidFill>
                  <a:sysClr val="windowText" lastClr="000000"/>
                </a:solidFill>
                <a:effectLst/>
                <a:uLnTx/>
                <a:uFillTx/>
                <a:latin typeface="+mn-lt"/>
                <a:ea typeface="+mn-ea"/>
                <a:cs typeface="+mn-cs"/>
                <a:sym typeface="+mn-lt"/>
              </a:defRPr>
            </a:lvl1pPr>
          </a:lstStyle>
          <a:p>
            <a:pPr marR="0" lvl="0" eaLnBrk="0" fontAlgn="base" hangingPunct="0">
              <a:lnSpc>
                <a:spcPct val="100000"/>
              </a:lnSpc>
              <a:spcBef>
                <a:spcPct val="20000"/>
              </a:spcBef>
              <a:spcAft>
                <a:spcPct val="0"/>
              </a:spcAft>
              <a:buClrTx/>
              <a:buSzTx/>
              <a:buFontTx/>
              <a:buNone/>
              <a:tabLst/>
            </a:pPr>
            <a:r>
              <a:rPr lang="en-US" dirty="0"/>
              <a:t>Click to edit Master text styles</a:t>
            </a:r>
          </a:p>
        </p:txBody>
      </p:sp>
      <p:sp>
        <p:nvSpPr>
          <p:cNvPr id="13" name="Content Placeholder 3"/>
          <p:cNvSpPr>
            <a:spLocks noGrp="1"/>
          </p:cNvSpPr>
          <p:nvPr>
            <p:ph sz="half" idx="2"/>
          </p:nvPr>
        </p:nvSpPr>
        <p:spPr>
          <a:xfrm>
            <a:off x="6193368" y="2174875"/>
            <a:ext cx="5386917" cy="39512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800" b="0" i="0" u="none" strike="noStrike" kern="0" cap="none" spc="0" normalizeH="0" baseline="0" dirty="0" smtClean="0">
                <a:ln>
                  <a:noFill/>
                </a:ln>
                <a:solidFill>
                  <a:sysClr val="windowText" lastClr="000000"/>
                </a:solidFill>
                <a:effectLst/>
                <a:uLnTx/>
                <a:uFillTx/>
                <a:latin typeface="+mn-lt"/>
                <a:ea typeface="+mn-ea"/>
                <a:cs typeface="+mn-cs"/>
                <a:sym typeface="+mn-lt"/>
              </a:defRPr>
            </a:lvl1pPr>
            <a:lvl2pPr>
              <a:defRPr kumimoji="0" lang="en-US" sz="2400" b="0" i="0" u="none" strike="noStrike" kern="0" cap="none" spc="0" normalizeH="0" baseline="0" dirty="0" smtClean="0">
                <a:ln>
                  <a:noFill/>
                </a:ln>
                <a:solidFill>
                  <a:sysClr val="windowText" lastClr="000000"/>
                </a:solidFill>
                <a:effectLst/>
                <a:uLnTx/>
                <a:uFillTx/>
                <a:latin typeface="+mn-lt"/>
                <a:ea typeface="+mn-ea"/>
                <a:cs typeface="+mn-cs"/>
                <a:sym typeface="+mn-lt"/>
              </a:defRPr>
            </a:lvl2pPr>
            <a:lvl3pPr>
              <a:defRPr kumimoji="0" lang="en-US" sz="2000" b="0" i="0" u="none" strike="noStrike" kern="0" cap="none" spc="0" normalizeH="0" baseline="0" dirty="0" smtClean="0">
                <a:ln>
                  <a:noFill/>
                </a:ln>
                <a:solidFill>
                  <a:sysClr val="windowText" lastClr="000000"/>
                </a:solidFill>
                <a:effectLst/>
                <a:uLnTx/>
                <a:uFillTx/>
                <a:latin typeface="+mn-lt"/>
                <a:ea typeface="+mn-ea"/>
                <a:cs typeface="+mn-cs"/>
                <a:sym typeface="+mn-lt"/>
              </a:defRPr>
            </a:lvl3pPr>
            <a:lvl4pPr>
              <a:defRPr kumimoji="0" lang="en-US" sz="1800" b="0" i="0" u="none" strike="noStrike" kern="0" cap="none" spc="0" normalizeH="0" baseline="0" dirty="0" smtClean="0">
                <a:ln>
                  <a:noFill/>
                </a:ln>
                <a:solidFill>
                  <a:sysClr val="windowText" lastClr="000000"/>
                </a:solidFill>
                <a:effectLst/>
                <a:uLnTx/>
                <a:uFillTx/>
                <a:latin typeface="+mn-lt"/>
                <a:ea typeface="+mn-ea"/>
                <a:cs typeface="+mn-cs"/>
                <a:sym typeface="+mn-lt"/>
              </a:defRPr>
            </a:lvl4pPr>
            <a:lvl5pPr>
              <a:defRPr kumimoji="0" lang="en-US" sz="1800" b="0" i="0" u="none" strike="noStrike" kern="0" cap="none" spc="0" normalizeH="0" baseline="0" dirty="0">
                <a:ln>
                  <a:noFill/>
                </a:ln>
                <a:solidFill>
                  <a:sysClr val="windowText" lastClr="000000"/>
                </a:solidFill>
                <a:effectLst/>
                <a:uLnTx/>
                <a:uFillTx/>
                <a:latin typeface="+mn-lt"/>
                <a:ea typeface="+mn-ea"/>
                <a:cs typeface="+mn-cs"/>
                <a:sym typeface="+mn-lt"/>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spTree>
    <p:extLst>
      <p:ext uri="{BB962C8B-B14F-4D97-AF65-F5344CB8AC3E}">
        <p14:creationId xmlns:p14="http://schemas.microsoft.com/office/powerpoint/2010/main" val="18206502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graphicFrame>
        <p:nvGraphicFramePr>
          <p:cNvPr id="99" name="Object 98" hidden="1"/>
          <p:cNvGraphicFramePr>
            <a:graphicFrameLocks noChangeAspect="1"/>
          </p:cNvGraphicFramePr>
          <p:nvPr userDrawn="1">
            <p:custDataLst>
              <p:tags r:id="rId2"/>
            </p:custDataLst>
            <p:extLst>
              <p:ext uri="{D42A27DB-BD31-4B8C-83A1-F6EECF244321}">
                <p14:modId xmlns:p14="http://schemas.microsoft.com/office/powerpoint/2010/main" val="30751740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6411" name="think-cell Slide" r:id="rId4" imgW="327" imgH="327" progId="TCLayout.ActiveDocument.1">
                  <p:embed/>
                </p:oleObj>
              </mc:Choice>
              <mc:Fallback>
                <p:oleObj name="think-cell Slide" r:id="rId4" imgW="327" imgH="327"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4"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5"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mn-lt"/>
                <a:ea typeface="+mn-ea"/>
                <a:cs typeface="+mn-cs"/>
                <a:sym typeface="+mn-lt"/>
              </a:defRPr>
            </a:lvl1pPr>
          </a:lstStyle>
          <a:p>
            <a:pPr>
              <a:defRPr/>
            </a:pPr>
            <a:fld id="{C11C4EBE-1939-4F73-BC81-97624DCC1C07}" type="slidenum">
              <a:rPr lang="en-US" altLang="en-US" smtClean="0"/>
              <a:pPr>
                <a:defRPr/>
              </a:pPr>
              <a:t>‹#›</a:t>
            </a:fld>
            <a:endParaRPr lang="en-US" altLang="en-US" dirty="0"/>
          </a:p>
        </p:txBody>
      </p:sp>
      <p:sp>
        <p:nvSpPr>
          <p:cNvPr id="2" name="Title 1"/>
          <p:cNvSpPr>
            <a:spLocks noGrp="1"/>
          </p:cNvSpPr>
          <p:nvPr>
            <p:ph type="title"/>
          </p:nvPr>
        </p:nvSpPr>
        <p:spPr>
          <a:xfrm>
            <a:off x="609600" y="1102667"/>
            <a:ext cx="109728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mj-lt"/>
                <a:ea typeface="+mj-ea"/>
                <a:cs typeface="+mj-cs"/>
                <a:sym typeface="+mj-lt"/>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spTree>
    <p:extLst>
      <p:ext uri="{BB962C8B-B14F-4D97-AF65-F5344CB8AC3E}">
        <p14:creationId xmlns:p14="http://schemas.microsoft.com/office/powerpoint/2010/main" val="10015231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graphicFrame>
        <p:nvGraphicFramePr>
          <p:cNvPr id="97" name="Object 96" hidden="1"/>
          <p:cNvGraphicFramePr>
            <a:graphicFrameLocks noChangeAspect="1"/>
          </p:cNvGraphicFramePr>
          <p:nvPr userDrawn="1">
            <p:custDataLst>
              <p:tags r:id="rId2"/>
            </p:custDataLst>
            <p:extLst>
              <p:ext uri="{D42A27DB-BD31-4B8C-83A1-F6EECF244321}">
                <p14:modId xmlns:p14="http://schemas.microsoft.com/office/powerpoint/2010/main" val="16907005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7433" name="think-cell Slide" r:id="rId4" imgW="327" imgH="327" progId="TCLayout.ActiveDocument.1">
                  <p:embed/>
                </p:oleObj>
              </mc:Choice>
              <mc:Fallback>
                <p:oleObj name="think-cell Slide" r:id="rId4" imgW="327" imgH="327"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3"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4"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mn-lt"/>
                <a:ea typeface="+mn-ea"/>
                <a:cs typeface="+mn-cs"/>
                <a:sym typeface="+mn-lt"/>
              </a:defRPr>
            </a:lvl1pPr>
          </a:lstStyle>
          <a:p>
            <a:pPr>
              <a:defRPr/>
            </a:pPr>
            <a:fld id="{51A60835-57C7-4C22-90D3-14DDBD251980}" type="slidenum">
              <a:rPr lang="en-US" altLang="en-US" smtClean="0"/>
              <a:pPr>
                <a:defRPr/>
              </a:pPr>
              <a:t>‹#›</a:t>
            </a:fld>
            <a:endParaRPr lang="en-US" altLang="en-US" dirty="0"/>
          </a:p>
        </p:txBody>
      </p:sp>
    </p:spTree>
    <p:extLst>
      <p:ext uri="{BB962C8B-B14F-4D97-AF65-F5344CB8AC3E}">
        <p14:creationId xmlns:p14="http://schemas.microsoft.com/office/powerpoint/2010/main" val="850476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aphicFrame>
        <p:nvGraphicFramePr>
          <p:cNvPr id="101" name="Object 100" hidden="1"/>
          <p:cNvGraphicFramePr>
            <a:graphicFrameLocks noChangeAspect="1"/>
          </p:cNvGraphicFramePr>
          <p:nvPr userDrawn="1">
            <p:custDataLst>
              <p:tags r:id="rId2"/>
            </p:custDataLst>
            <p:extLst>
              <p:ext uri="{D42A27DB-BD31-4B8C-83A1-F6EECF244321}">
                <p14:modId xmlns:p14="http://schemas.microsoft.com/office/powerpoint/2010/main" val="41074863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8458" name="think-cell Slide" r:id="rId4" imgW="327" imgH="327" progId="TCLayout.ActiveDocument.1">
                  <p:embed/>
                </p:oleObj>
              </mc:Choice>
              <mc:Fallback>
                <p:oleObj name="think-cell Slide" r:id="rId4" imgW="327" imgH="327"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Date Placeholder 4"/>
          <p:cNvSpPr>
            <a:spLocks noGrp="1" noChangeArrowheads="1"/>
          </p:cNvSpPr>
          <p:nvPr>
            <p:ph type="dt" sz="half" idx="10"/>
          </p:nvPr>
        </p:nvSpPr>
        <p:spPr>
          <a:xfrm>
            <a:off x="8229600" y="6245225"/>
            <a:ext cx="264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6" name="Footer Placeholder 5"/>
          <p:cNvSpPr>
            <a:spLocks noGrp="1" noChangeArrowheads="1"/>
          </p:cNvSpPr>
          <p:nvPr>
            <p:ph type="ftr" sz="quarter" idx="11"/>
          </p:nvPr>
        </p:nvSpPr>
        <p:spPr>
          <a:xfrm>
            <a:off x="2946400" y="6245225"/>
            <a:ext cx="518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7"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mn-lt"/>
                <a:ea typeface="+mn-ea"/>
                <a:cs typeface="+mn-cs"/>
                <a:sym typeface="+mn-lt"/>
              </a:defRPr>
            </a:lvl1pPr>
          </a:lstStyle>
          <a:p>
            <a:pPr>
              <a:defRPr/>
            </a:pPr>
            <a:fld id="{95BA4FEC-F9BE-47CC-B4F8-083EB4D260B7}" type="slidenum">
              <a:rPr lang="en-US" altLang="en-US" smtClean="0"/>
              <a:pPr>
                <a:defRPr/>
              </a:pPr>
              <a:t>‹#›</a:t>
            </a:fld>
            <a:endParaRPr lang="en-US" altLang="en-US" dirty="0"/>
          </a:p>
        </p:txBody>
      </p:sp>
      <p:sp>
        <p:nvSpPr>
          <p:cNvPr id="2" name="Title 1"/>
          <p:cNvSpPr>
            <a:spLocks noGrp="1"/>
          </p:cNvSpPr>
          <p:nvPr>
            <p:ph type="title"/>
          </p:nvPr>
        </p:nvSpPr>
        <p:spPr>
          <a:xfrm>
            <a:off x="609601" y="1034990"/>
            <a:ext cx="4011084" cy="40011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kumimoji="0" lang="en-US" sz="2000" b="1" i="0" u="none" strike="noStrike" cap="none" spc="0" normalizeH="0" baseline="0" dirty="0">
                <a:ln>
                  <a:noFill/>
                </a:ln>
                <a:solidFill>
                  <a:srgbClr val="3333FF"/>
                </a:solidFill>
                <a:effectLst/>
                <a:uLnTx/>
                <a:uFillTx/>
                <a:latin typeface="+mj-lt"/>
                <a:ea typeface="+mj-ea"/>
                <a:cs typeface="+mj-cs"/>
                <a:sym typeface="+mj-lt"/>
              </a:defRPr>
            </a:lvl1pPr>
          </a:lstStyle>
          <a:p>
            <a:pPr marL="0" marR="0" lvl="0" indent="0" eaLnBrk="0" fontAlgn="base" hangingPunct="0">
              <a:lnSpc>
                <a:spcPct val="100000"/>
              </a:lnSpc>
              <a:spcAft>
                <a:spcPct val="0"/>
              </a:spcAft>
              <a:buClrTx/>
              <a:buSzTx/>
              <a:buFontTx/>
              <a:tabLst/>
            </a:pPr>
            <a:r>
              <a:rPr lang="en-US" dirty="0"/>
              <a:t>Click to edit Master title style</a:t>
            </a:r>
          </a:p>
        </p:txBody>
      </p:sp>
      <p:sp>
        <p:nvSpPr>
          <p:cNvPr id="16" name="Text Placeholder 3"/>
          <p:cNvSpPr>
            <a:spLocks noGrp="1"/>
          </p:cNvSpPr>
          <p:nvPr>
            <p:ph type="body" sz="half" idx="13"/>
          </p:nvPr>
        </p:nvSpPr>
        <p:spPr>
          <a:xfrm>
            <a:off x="4766733" y="273051"/>
            <a:ext cx="6815667" cy="585311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3200" b="0" i="0" u="none" strike="noStrike" kern="0" cap="none" spc="0" normalizeH="0" baseline="0" dirty="0" smtClean="0">
                <a:ln>
                  <a:noFill/>
                </a:ln>
                <a:solidFill>
                  <a:sysClr val="windowText" lastClr="000000"/>
                </a:solidFill>
                <a:effectLst/>
                <a:uLnTx/>
                <a:uFillTx/>
                <a:latin typeface="+mn-lt"/>
                <a:ea typeface="+mn-ea"/>
                <a:cs typeface="+mn-cs"/>
                <a:sym typeface="+mn-lt"/>
              </a:defRPr>
            </a:lvl1pPr>
            <a:lvl2pPr>
              <a:defRPr kumimoji="0" lang="en-US" sz="2800" b="0" i="0" u="none" strike="noStrike" kern="0" cap="none" spc="0" normalizeH="0" baseline="0" dirty="0" smtClean="0">
                <a:ln>
                  <a:noFill/>
                </a:ln>
                <a:solidFill>
                  <a:sysClr val="windowText" lastClr="000000"/>
                </a:solidFill>
                <a:effectLst/>
                <a:uLnTx/>
                <a:uFillTx/>
                <a:latin typeface="+mn-lt"/>
                <a:ea typeface="+mn-ea"/>
                <a:cs typeface="+mn-cs"/>
                <a:sym typeface="+mn-lt"/>
              </a:defRPr>
            </a:lvl2pPr>
            <a:lvl3pPr>
              <a:defRPr kumimoji="0" lang="en-US" sz="2400" b="0" i="0" u="none" strike="noStrike" kern="0" cap="none" spc="0" normalizeH="0" baseline="0" dirty="0" smtClean="0">
                <a:ln>
                  <a:noFill/>
                </a:ln>
                <a:solidFill>
                  <a:sysClr val="windowText" lastClr="000000"/>
                </a:solidFill>
                <a:effectLst/>
                <a:uLnTx/>
                <a:uFillTx/>
                <a:latin typeface="+mn-lt"/>
                <a:ea typeface="+mn-ea"/>
                <a:cs typeface="+mn-cs"/>
                <a:sym typeface="+mn-lt"/>
              </a:defRPr>
            </a:lvl3pPr>
            <a:lvl4pPr>
              <a:defRPr kumimoji="0" lang="en-US" sz="2000" b="0" i="0" u="none" strike="noStrike" kern="0" cap="none" spc="0" normalizeH="0" baseline="0" dirty="0" smtClean="0">
                <a:ln>
                  <a:noFill/>
                </a:ln>
                <a:solidFill>
                  <a:sysClr val="windowText" lastClr="000000"/>
                </a:solidFill>
                <a:effectLst/>
                <a:uLnTx/>
                <a:uFillTx/>
                <a:latin typeface="+mn-lt"/>
                <a:ea typeface="+mn-ea"/>
                <a:cs typeface="+mn-cs"/>
                <a:sym typeface="+mn-lt"/>
              </a:defRPr>
            </a:lvl4pPr>
            <a:lvl5pPr>
              <a:defRPr kumimoji="0" lang="en-US" sz="2000" b="0" i="0" u="none" strike="noStrike" kern="0" cap="none" spc="0" normalizeH="0" baseline="0" dirty="0" smtClean="0">
                <a:ln>
                  <a:noFill/>
                </a:ln>
                <a:solidFill>
                  <a:sysClr val="windowText" lastClr="000000"/>
                </a:solidFill>
                <a:effectLst/>
                <a:uLnTx/>
                <a:uFillTx/>
                <a:latin typeface="+mn-lt"/>
                <a:ea typeface="+mn-ea"/>
                <a:cs typeface="+mn-cs"/>
                <a:sym typeface="+mn-lt"/>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atin typeface="+mn-lt"/>
                <a:ea typeface="+mn-ea"/>
                <a:cs typeface="+mn-cs"/>
                <a:sym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42634944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aphicFrame>
        <p:nvGraphicFramePr>
          <p:cNvPr id="101" name="Object 100" hidden="1"/>
          <p:cNvGraphicFramePr>
            <a:graphicFrameLocks noChangeAspect="1"/>
          </p:cNvGraphicFramePr>
          <p:nvPr userDrawn="1">
            <p:custDataLst>
              <p:tags r:id="rId2"/>
            </p:custDataLst>
            <p:extLst>
              <p:ext uri="{D42A27DB-BD31-4B8C-83A1-F6EECF244321}">
                <p14:modId xmlns:p14="http://schemas.microsoft.com/office/powerpoint/2010/main" val="40042204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9482" name="think-cell Slide" r:id="rId4" imgW="327" imgH="327" progId="TCLayout.ActiveDocument.1">
                  <p:embed/>
                </p:oleObj>
              </mc:Choice>
              <mc:Fallback>
                <p:oleObj name="think-cell Slide" r:id="rId4" imgW="327" imgH="327"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Date Placeholder 4"/>
          <p:cNvSpPr>
            <a:spLocks noGrp="1" noChangeArrowheads="1"/>
          </p:cNvSpPr>
          <p:nvPr>
            <p:ph type="dt" sz="half" idx="10"/>
          </p:nvPr>
        </p:nvSpPr>
        <p:spPr>
          <a:xfrm>
            <a:off x="8229600" y="6245225"/>
            <a:ext cx="264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6" name="Footer Placeholder 5"/>
          <p:cNvSpPr>
            <a:spLocks noGrp="1" noChangeArrowheads="1"/>
          </p:cNvSpPr>
          <p:nvPr>
            <p:ph type="ftr" sz="quarter" idx="11"/>
          </p:nvPr>
        </p:nvSpPr>
        <p:spPr>
          <a:xfrm>
            <a:off x="2946400" y="6245225"/>
            <a:ext cx="518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7"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mn-lt"/>
                <a:ea typeface="+mn-ea"/>
                <a:cs typeface="+mn-cs"/>
                <a:sym typeface="+mn-lt"/>
              </a:defRPr>
            </a:lvl1pPr>
          </a:lstStyle>
          <a:p>
            <a:pPr>
              <a:defRPr/>
            </a:pPr>
            <a:fld id="{ED689A1F-04B9-49BD-AC81-37D12D30AE9D}" type="slidenum">
              <a:rPr lang="en-US" altLang="en-US" smtClean="0"/>
              <a:pPr>
                <a:defRPr/>
              </a:pPr>
              <a:t>‹#›</a:t>
            </a:fld>
            <a:endParaRPr lang="en-US" altLang="en-US" dirty="0"/>
          </a:p>
        </p:txBody>
      </p:sp>
      <p:sp>
        <p:nvSpPr>
          <p:cNvPr id="2" name="Title 1"/>
          <p:cNvSpPr>
            <a:spLocks noGrp="1"/>
          </p:cNvSpPr>
          <p:nvPr>
            <p:ph type="title"/>
          </p:nvPr>
        </p:nvSpPr>
        <p:spPr>
          <a:xfrm>
            <a:off x="2389717" y="5090339"/>
            <a:ext cx="7315200" cy="276999"/>
          </a:xfrm>
        </p:spPr>
        <p:txBody>
          <a:bodyPr vert="horz" wrap="square" lIns="0" tIns="0" rIns="0" bIns="0" rtlCol="0" anchor="b">
            <a:spAutoFit/>
          </a:bodyPr>
          <a:lstStyle>
            <a:lvl1pPr>
              <a:defRPr lang="en-US" sz="2000" b="1" dirty="0">
                <a:latin typeface="+mj-lt"/>
                <a:ea typeface="+mj-ea"/>
                <a:cs typeface="+mj-cs"/>
                <a:sym typeface="+mj-lt"/>
              </a:defRPr>
            </a:lvl1pPr>
          </a:lstStyle>
          <a:p>
            <a:pPr marL="0" lvl="0"/>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vert="horz" lIns="0" tIns="0" rIns="0" bIns="0" rtlCol="0">
            <a:noAutofit/>
          </a:bodyPr>
          <a:lstStyle>
            <a:lvl1pPr>
              <a:defRPr lang="en-US" sz="3200" noProof="0" dirty="0" smtClean="0"/>
            </a:lvl1pPr>
          </a:lstStyle>
          <a:p>
            <a:pPr lvl="0">
              <a:buNone/>
            </a:pPr>
            <a:endParaRPr lang="en-US" noProof="0" dirty="0"/>
          </a:p>
        </p:txBody>
      </p:sp>
      <p:sp>
        <p:nvSpPr>
          <p:cNvPr id="4" name="Text Placeholder 3"/>
          <p:cNvSpPr>
            <a:spLocks noGrp="1"/>
          </p:cNvSpPr>
          <p:nvPr>
            <p:ph type="body" sz="half" idx="2"/>
          </p:nvPr>
        </p:nvSpPr>
        <p:spPr>
          <a:xfrm>
            <a:off x="2389717" y="5367338"/>
            <a:ext cx="7315200" cy="804862"/>
          </a:xfrm>
        </p:spPr>
        <p:txBody>
          <a:bodyPr vert="horz" lIns="0" tIns="0" rIns="0" bIns="0" rtlCol="0">
            <a:noAutofit/>
          </a:bodyPr>
          <a:lstStyle>
            <a:lvl1pPr>
              <a:defRPr lang="en-US" sz="1400" dirty="0" smtClean="0">
                <a:latin typeface="+mn-lt"/>
                <a:ea typeface="+mn-ea"/>
                <a:cs typeface="+mn-cs"/>
                <a:sym typeface="+mn-lt"/>
              </a:defRPr>
            </a:lvl1pPr>
          </a:lstStyle>
          <a:p>
            <a:pPr lvl="0">
              <a:buNone/>
            </a:pPr>
            <a:r>
              <a:rPr lang="en-US" dirty="0"/>
              <a:t>Click to edit Master text styles</a:t>
            </a:r>
          </a:p>
        </p:txBody>
      </p:sp>
    </p:spTree>
    <p:extLst>
      <p:ext uri="{BB962C8B-B14F-4D97-AF65-F5344CB8AC3E}">
        <p14:creationId xmlns:p14="http://schemas.microsoft.com/office/powerpoint/2010/main" val="4213130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graphicFrame>
        <p:nvGraphicFramePr>
          <p:cNvPr id="101" name="Object 100" hidden="1"/>
          <p:cNvGraphicFramePr>
            <a:graphicFrameLocks noChangeAspect="1"/>
          </p:cNvGraphicFramePr>
          <p:nvPr userDrawn="1">
            <p:custDataLst>
              <p:tags r:id="rId2"/>
            </p:custDataLst>
            <p:extLst>
              <p:ext uri="{D42A27DB-BD31-4B8C-83A1-F6EECF244321}">
                <p14:modId xmlns:p14="http://schemas.microsoft.com/office/powerpoint/2010/main" val="16659491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0506" name="think-cell Slide" r:id="rId5" imgW="327" imgH="327" progId="TCLayout.ActiveDocument.1">
                  <p:embed/>
                </p:oleObj>
              </mc:Choice>
              <mc:Fallback>
                <p:oleObj name="think-cell Slide" r:id="rId5" imgW="327" imgH="327"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5" name="Date Placeholder 4"/>
          <p:cNvSpPr>
            <a:spLocks noGrp="1" noChangeArrowheads="1"/>
          </p:cNvSpPr>
          <p:nvPr>
            <p:ph type="dt" sz="half" idx="10"/>
          </p:nvPr>
        </p:nvSpPr>
        <p:spPr>
          <a:xfrm>
            <a:off x="8229600" y="6245225"/>
            <a:ext cx="264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6" name="Footer Placeholder 5"/>
          <p:cNvSpPr>
            <a:spLocks noGrp="1" noChangeArrowheads="1"/>
          </p:cNvSpPr>
          <p:nvPr>
            <p:ph type="ftr" sz="quarter" idx="11"/>
          </p:nvPr>
        </p:nvSpPr>
        <p:spPr>
          <a:xfrm>
            <a:off x="2946400" y="6245225"/>
            <a:ext cx="5181600" cy="476250"/>
          </a:xfrm>
          <a:prstGeom prst="rect">
            <a:avLst/>
          </a:prstGeom>
          <a:ln/>
        </p:spPr>
        <p:txBody>
          <a:bodyPr/>
          <a:lstStyle>
            <a:lvl1pPr>
              <a:defRPr>
                <a:latin typeface="+mn-lt"/>
                <a:ea typeface="+mn-ea"/>
                <a:cs typeface="+mn-cs"/>
                <a:sym typeface="+mn-lt"/>
              </a:defRPr>
            </a:lvl1pPr>
          </a:lstStyle>
          <a:p>
            <a:pPr>
              <a:defRPr/>
            </a:pPr>
            <a:endParaRPr lang="en-US" dirty="0"/>
          </a:p>
        </p:txBody>
      </p:sp>
      <p:sp>
        <p:nvSpPr>
          <p:cNvPr id="7"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mn-lt"/>
                <a:ea typeface="+mn-ea"/>
                <a:cs typeface="+mn-cs"/>
                <a:sym typeface="+mn-lt"/>
              </a:defRPr>
            </a:lvl1pPr>
          </a:lstStyle>
          <a:p>
            <a:pPr>
              <a:defRPr/>
            </a:pPr>
            <a:fld id="{EB8CBE8D-7F63-48AF-B0DB-BF5C0AB95600}" type="slidenum">
              <a:rPr lang="en-US" altLang="en-US" smtClean="0"/>
              <a:pPr>
                <a:defRPr/>
              </a:pPr>
              <a:t>‹#›</a:t>
            </a:fld>
            <a:endParaRPr lang="en-US" altLang="en-US" dirty="0"/>
          </a:p>
        </p:txBody>
      </p:sp>
      <p:sp>
        <p:nvSpPr>
          <p:cNvPr id="2" name="Title 1"/>
          <p:cNvSpPr>
            <a:spLocks noGrp="1"/>
          </p:cNvSpPr>
          <p:nvPr>
            <p:ph type="title"/>
          </p:nvPr>
        </p:nvSpPr>
        <p:spPr>
          <a:xfrm>
            <a:off x="609600" y="1102667"/>
            <a:ext cx="109728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mj-lt"/>
                <a:ea typeface="+mj-ea"/>
                <a:cs typeface="+mj-cs"/>
                <a:sym typeface="+mj-lt"/>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sp>
        <p:nvSpPr>
          <p:cNvPr id="17" name="Text Placeholder 3"/>
          <p:cNvSpPr>
            <a:spLocks noGrp="1"/>
          </p:cNvSpPr>
          <p:nvPr>
            <p:ph type="body" sz="half" idx="13"/>
          </p:nvPr>
        </p:nvSpPr>
        <p:spPr>
          <a:xfrm>
            <a:off x="609600" y="2057401"/>
            <a:ext cx="5384800" cy="40687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457200">
              <a:defRPr kumimoji="0" lang="en-US" sz="2000" b="0" i="0" u="none" strike="noStrike" kern="0" cap="none" spc="0" normalizeH="0" baseline="0" dirty="0" smtClean="0">
                <a:ln>
                  <a:noFill/>
                </a:ln>
                <a:solidFill>
                  <a:sysClr val="windowText" lastClr="000000"/>
                </a:solidFill>
                <a:effectLst/>
                <a:uLnTx/>
                <a:uFillTx/>
                <a:latin typeface="+mn-lt"/>
                <a:ea typeface="+mn-ea"/>
                <a:cs typeface="+mn-cs"/>
                <a:sym typeface="+mn-lt"/>
              </a:defRPr>
            </a:lvl1pPr>
            <a:lvl2pPr marL="914400" indent="-457200">
              <a:defRPr kumimoji="0" lang="en-US" sz="1800" b="0" i="0" u="none" strike="noStrike" kern="0" cap="none" spc="0" normalizeH="0" baseline="0" dirty="0" smtClean="0">
                <a:ln>
                  <a:noFill/>
                </a:ln>
                <a:solidFill>
                  <a:sysClr val="windowText" lastClr="000000"/>
                </a:solidFill>
                <a:effectLst/>
                <a:uLnTx/>
                <a:uFillTx/>
                <a:latin typeface="+mn-lt"/>
                <a:ea typeface="+mn-ea"/>
                <a:cs typeface="+mn-cs"/>
                <a:sym typeface="+mn-lt"/>
              </a:defRPr>
            </a:lvl2pPr>
            <a:lvl3pPr marL="1257300" indent="-342900">
              <a:defRPr kumimoji="0" lang="en-US" sz="1600" b="0" i="0" u="none" strike="noStrike" kern="0" cap="none" spc="0" normalizeH="0" baseline="0" dirty="0" smtClean="0">
                <a:ln>
                  <a:noFill/>
                </a:ln>
                <a:solidFill>
                  <a:sysClr val="windowText" lastClr="000000"/>
                </a:solidFill>
                <a:effectLst/>
                <a:uLnTx/>
                <a:uFillTx/>
                <a:latin typeface="+mn-lt"/>
                <a:ea typeface="+mn-ea"/>
                <a:cs typeface="+mn-cs"/>
                <a:sym typeface="+mn-lt"/>
              </a:defRPr>
            </a:lvl3pPr>
            <a:lvl4pPr marL="1714500" indent="-342900">
              <a:defRPr kumimoji="0" lang="en-US" sz="1400" b="0" i="0" u="none" strike="noStrike" kern="0" cap="none" spc="0" normalizeH="0" baseline="0" dirty="0" smtClean="0">
                <a:ln>
                  <a:noFill/>
                </a:ln>
                <a:solidFill>
                  <a:sysClr val="windowText" lastClr="000000"/>
                </a:solidFill>
                <a:effectLst/>
                <a:uLnTx/>
                <a:uFillTx/>
                <a:latin typeface="+mn-lt"/>
                <a:ea typeface="+mn-ea"/>
                <a:cs typeface="+mn-cs"/>
                <a:sym typeface="+mn-lt"/>
              </a:defRPr>
            </a:lvl4pPr>
            <a:lvl5pPr marL="2171700" indent="-342900">
              <a:defRPr kumimoji="0" lang="en-US" sz="1400" b="0" i="0" u="none" strike="noStrike" kern="0" cap="none" spc="0" normalizeH="0" baseline="0" dirty="0" smtClean="0">
                <a:ln>
                  <a:noFill/>
                </a:ln>
                <a:solidFill>
                  <a:sysClr val="windowText" lastClr="000000"/>
                </a:solidFill>
                <a:effectLst/>
                <a:uLnTx/>
                <a:uFillTx/>
                <a:latin typeface="+mn-lt"/>
                <a:ea typeface="+mn-ea"/>
                <a:cs typeface="+mn-cs"/>
                <a:sym typeface="+mn-lt"/>
              </a:defRPr>
            </a:lvl5p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lang="en-US" dirty="0"/>
              <a:t>Click to edit Master text styles</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n-US" dirty="0"/>
              <a:t>Second level</a:t>
            </a: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lang="en-US" dirty="0"/>
              <a:t>Third level</a:t>
            </a:r>
          </a:p>
          <a:p>
            <a:pPr marL="1600200" marR="0" lvl="3" indent="-228600" algn="l" defTabSz="914400" rtl="0" eaLnBrk="0" fontAlgn="base" latinLnBrk="0" hangingPunct="0">
              <a:lnSpc>
                <a:spcPct val="100000"/>
              </a:lnSpc>
              <a:spcBef>
                <a:spcPct val="20000"/>
              </a:spcBef>
              <a:spcAft>
                <a:spcPct val="0"/>
              </a:spcAft>
              <a:buClrTx/>
              <a:buSzTx/>
              <a:buFontTx/>
              <a:buChar char="–"/>
              <a:tabLst/>
              <a:defRPr/>
            </a:pPr>
            <a:r>
              <a:rPr lang="en-US" dirty="0"/>
              <a:t>Fourth level</a:t>
            </a:r>
          </a:p>
          <a:p>
            <a:pPr marL="2057400" marR="0" lvl="4" indent="-228600" algn="l" defTabSz="914400" rtl="0" eaLnBrk="0" fontAlgn="base" latinLnBrk="0" hangingPunct="0">
              <a:lnSpc>
                <a:spcPct val="100000"/>
              </a:lnSpc>
              <a:spcBef>
                <a:spcPct val="20000"/>
              </a:spcBef>
              <a:spcAft>
                <a:spcPct val="0"/>
              </a:spcAft>
              <a:buClrTx/>
              <a:buSzTx/>
              <a:buFontTx/>
              <a:buChar char="»"/>
              <a:tabLst/>
              <a:defRPr/>
            </a:pPr>
            <a:r>
              <a:rPr lang="en-US" dirty="0"/>
              <a:t>Fifth level</a:t>
            </a:r>
          </a:p>
        </p:txBody>
      </p:sp>
      <p:sp>
        <p:nvSpPr>
          <p:cNvPr id="16" name="Content Placeholder 3"/>
          <p:cNvSpPr>
            <a:spLocks noGrp="1"/>
          </p:cNvSpPr>
          <p:nvPr>
            <p:ph sz="half" idx="2"/>
          </p:nvPr>
        </p:nvSpPr>
        <p:spPr>
          <a:xfrm>
            <a:off x="6197600" y="2057401"/>
            <a:ext cx="5384800" cy="40687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457200">
              <a:defRPr kumimoji="0" lang="en-US" sz="2000" b="0" i="0" u="none" strike="noStrike" kern="0" cap="none" spc="0" normalizeH="0" baseline="0" dirty="0" smtClean="0">
                <a:ln>
                  <a:noFill/>
                </a:ln>
                <a:solidFill>
                  <a:sysClr val="windowText" lastClr="000000"/>
                </a:solidFill>
                <a:effectLst/>
                <a:uLnTx/>
                <a:uFillTx/>
                <a:latin typeface="+mn-lt"/>
                <a:ea typeface="+mn-ea"/>
                <a:cs typeface="+mn-cs"/>
                <a:sym typeface="+mn-lt"/>
              </a:defRPr>
            </a:lvl1pPr>
            <a:lvl2pPr marL="800100" indent="-342900">
              <a:defRPr kumimoji="0" lang="en-US" sz="1800" b="0" i="0" u="none" strike="noStrike" kern="0" cap="none" spc="0" normalizeH="0" baseline="0" dirty="0" smtClean="0">
                <a:ln>
                  <a:noFill/>
                </a:ln>
                <a:solidFill>
                  <a:sysClr val="windowText" lastClr="000000"/>
                </a:solidFill>
                <a:effectLst/>
                <a:uLnTx/>
                <a:uFillTx/>
                <a:latin typeface="+mn-lt"/>
                <a:ea typeface="+mn-ea"/>
                <a:cs typeface="+mn-cs"/>
                <a:sym typeface="+mn-lt"/>
              </a:defRPr>
            </a:lvl2pPr>
            <a:lvl3pPr marL="1257300" indent="-342900">
              <a:defRPr kumimoji="0" lang="en-US" sz="1600" b="0" i="0" u="none" strike="noStrike" kern="0" cap="none" spc="0" normalizeH="0" baseline="0" dirty="0" smtClean="0">
                <a:ln>
                  <a:noFill/>
                </a:ln>
                <a:solidFill>
                  <a:sysClr val="windowText" lastClr="000000"/>
                </a:solidFill>
                <a:effectLst/>
                <a:uLnTx/>
                <a:uFillTx/>
                <a:latin typeface="+mn-lt"/>
                <a:ea typeface="+mn-ea"/>
                <a:cs typeface="+mn-cs"/>
                <a:sym typeface="+mn-lt"/>
              </a:defRPr>
            </a:lvl3pPr>
            <a:lvl4pPr marL="1657350" indent="-285750">
              <a:defRPr kumimoji="0" lang="en-US" sz="1400" b="0" i="0" u="none" strike="noStrike" kern="0" cap="none" spc="0" normalizeH="0" baseline="0" dirty="0" smtClean="0">
                <a:ln>
                  <a:noFill/>
                </a:ln>
                <a:solidFill>
                  <a:sysClr val="windowText" lastClr="000000"/>
                </a:solidFill>
                <a:effectLst/>
                <a:uLnTx/>
                <a:uFillTx/>
                <a:latin typeface="+mn-lt"/>
                <a:ea typeface="+mn-ea"/>
                <a:cs typeface="+mn-cs"/>
                <a:sym typeface="+mn-lt"/>
              </a:defRPr>
            </a:lvl4pPr>
            <a:lvl5pPr marL="2114550" indent="-285750">
              <a:defRPr kumimoji="0" lang="en-US" sz="1400" b="0" i="0" u="none" strike="noStrike" kern="0" cap="none" spc="0" normalizeH="0" baseline="0" dirty="0">
                <a:ln>
                  <a:noFill/>
                </a:ln>
                <a:solidFill>
                  <a:sysClr val="windowText" lastClr="000000"/>
                </a:solidFill>
                <a:effectLst/>
                <a:uLnTx/>
                <a:uFillTx/>
                <a:latin typeface="+mn-lt"/>
                <a:ea typeface="+mn-ea"/>
                <a:cs typeface="+mn-cs"/>
                <a:sym typeface="+mn-lt"/>
              </a:defRPr>
            </a:lvl5p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lang="en-US" dirty="0"/>
              <a:t>Click to edit Master text styles</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n-US" dirty="0"/>
              <a:t>Second level</a:t>
            </a: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lang="en-US" dirty="0"/>
              <a:t>Third level</a:t>
            </a:r>
          </a:p>
          <a:p>
            <a:pPr marL="1600200" marR="0" lvl="3" indent="-228600" algn="l" defTabSz="914400" rtl="0" eaLnBrk="0" fontAlgn="base" latinLnBrk="0" hangingPunct="0">
              <a:lnSpc>
                <a:spcPct val="100000"/>
              </a:lnSpc>
              <a:spcBef>
                <a:spcPct val="20000"/>
              </a:spcBef>
              <a:spcAft>
                <a:spcPct val="0"/>
              </a:spcAft>
              <a:buClrTx/>
              <a:buSzTx/>
              <a:buFontTx/>
              <a:buChar char="–"/>
              <a:tabLst/>
              <a:defRPr/>
            </a:pPr>
            <a:r>
              <a:rPr lang="en-US" dirty="0"/>
              <a:t>Fourth level</a:t>
            </a:r>
          </a:p>
          <a:p>
            <a:pPr marL="2057400" marR="0" lvl="4" indent="-228600" algn="l" defTabSz="914400" rtl="0" eaLnBrk="0" fontAlgn="base" latinLnBrk="0" hangingPunct="0">
              <a:lnSpc>
                <a:spcPct val="100000"/>
              </a:lnSpc>
              <a:spcBef>
                <a:spcPct val="20000"/>
              </a:spcBef>
              <a:spcAft>
                <a:spcPct val="0"/>
              </a:spcAft>
              <a:buClrTx/>
              <a:buSzTx/>
              <a:buFontTx/>
              <a:buChar char="»"/>
              <a:tabLst/>
              <a:defRPr/>
            </a:pPr>
            <a:r>
              <a:rPr lang="en-US" dirty="0"/>
              <a:t>Fifth level</a:t>
            </a:r>
          </a:p>
        </p:txBody>
      </p:sp>
    </p:spTree>
    <p:extLst>
      <p:ext uri="{BB962C8B-B14F-4D97-AF65-F5344CB8AC3E}">
        <p14:creationId xmlns:p14="http://schemas.microsoft.com/office/powerpoint/2010/main" val="30935066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tags" Target="../tags/tag3.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image" Target="../media/image2.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vmlDrawing" Target="../drawings/vmlDrawing1.v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oleObject" Target="../embeddings/oleObject1.bin"/><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tags" Target="../tags/tag2.xml"/><Relationship Id="rId8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8"/>
            </p:custDataLst>
            <p:extLst>
              <p:ext uri="{D42A27DB-BD31-4B8C-83A1-F6EECF244321}">
                <p14:modId xmlns:p14="http://schemas.microsoft.com/office/powerpoint/2010/main" val="38587375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3712" name="think-cell Slide" r:id="rId80" imgW="270" imgH="270" progId="TCLayout.ActiveDocument.1">
                  <p:embed/>
                </p:oleObj>
              </mc:Choice>
              <mc:Fallback>
                <p:oleObj name="think-cell Slide" r:id="rId80" imgW="270" imgH="270" progId="TCLayout.ActiveDocument.1">
                  <p:embed/>
                  <p:pic>
                    <p:nvPicPr>
                      <p:cNvPr id="0" name=""/>
                      <p:cNvPicPr/>
                      <p:nvPr/>
                    </p:nvPicPr>
                    <p:blipFill>
                      <a:blip r:embed="rId81"/>
                      <a:stretch>
                        <a:fillRect/>
                      </a:stretch>
                    </p:blipFill>
                    <p:spPr>
                      <a:xfrm>
                        <a:off x="1588" y="1588"/>
                        <a:ext cx="1587" cy="1587"/>
                      </a:xfrm>
                      <a:prstGeom prst="rect">
                        <a:avLst/>
                      </a:prstGeom>
                    </p:spPr>
                  </p:pic>
                </p:oleObj>
              </mc:Fallback>
            </mc:AlternateContent>
          </a:graphicData>
        </a:graphic>
      </p:graphicFrame>
      <p:sp>
        <p:nvSpPr>
          <p:cNvPr id="3" name="Rectangle 2" hidden="1"/>
          <p:cNvSpPr/>
          <p:nvPr userDrawn="1">
            <p:custDataLst>
              <p:tags r:id="rId79"/>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0" i="0" baseline="0" dirty="0">
              <a:solidFill>
                <a:srgbClr val="FFFFFF"/>
              </a:solidFill>
              <a:latin typeface="Arial" panose="020B0604020202020204" pitchFamily="34" charset="0"/>
              <a:ea typeface="+mj-ea"/>
              <a:cs typeface="+mj-cs"/>
              <a:sym typeface="Arial" panose="020B0604020202020204" pitchFamily="34" charset="0"/>
            </a:endParaRP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mn-lt"/>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mn-lt"/>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dirty="0"/>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Level six</a:t>
            </a:r>
          </a:p>
          <a:p>
            <a:pPr lvl="6"/>
            <a:r>
              <a:rPr lang="en-US" dirty="0"/>
              <a:t>Level seven</a:t>
            </a:r>
          </a:p>
          <a:p>
            <a:pPr lvl="7"/>
            <a:r>
              <a:rPr lang="en-US" dirty="0"/>
              <a:t>Level eight</a:t>
            </a:r>
          </a:p>
          <a:p>
            <a:pPr lvl="8"/>
            <a:r>
              <a:rPr lang="en-US" dirty="0"/>
              <a:t>Level nine</a:t>
            </a:r>
          </a:p>
        </p:txBody>
      </p:sp>
      <p:pic>
        <p:nvPicPr>
          <p:cNvPr id="13" name="Picture 12"/>
          <p:cNvPicPr>
            <a:picLocks noChangeAspect="1" noChangeArrowheads="1"/>
          </p:cNvPicPr>
          <p:nvPr userDrawn="1"/>
        </p:nvPicPr>
        <p:blipFill>
          <a:blip r:embed="rId82"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918555"/>
      </p:ext>
    </p:extLst>
  </p:cSld>
  <p:clrMap bg1="lt1" tx1="dk1" bg2="lt2" tx2="dk2" accent1="accent1" accent2="accent2" accent3="accent3" accent4="accent4" accent5="accent5" accent6="accent6" hlink="hlink" folHlink="folHlink"/>
  <p:sldLayoutIdLst>
    <p:sldLayoutId id="2147485186" r:id="rId1"/>
    <p:sldLayoutId id="2147485187" r:id="rId2"/>
    <p:sldLayoutId id="2147485188" r:id="rId3"/>
    <p:sldLayoutId id="2147485189" r:id="rId4"/>
    <p:sldLayoutId id="2147485190" r:id="rId5"/>
    <p:sldLayoutId id="2147485191" r:id="rId6"/>
    <p:sldLayoutId id="2147485192" r:id="rId7"/>
    <p:sldLayoutId id="2147485193" r:id="rId8"/>
    <p:sldLayoutId id="2147485194" r:id="rId9"/>
    <p:sldLayoutId id="2147485195" r:id="rId10"/>
    <p:sldLayoutId id="2147485196" r:id="rId11"/>
    <p:sldLayoutId id="2147485197" r:id="rId12"/>
    <p:sldLayoutId id="2147485198" r:id="rId13"/>
    <p:sldLayoutId id="2147485199" r:id="rId14"/>
    <p:sldLayoutId id="2147485200" r:id="rId15"/>
    <p:sldLayoutId id="2147485201" r:id="rId16"/>
    <p:sldLayoutId id="2147485202" r:id="rId17"/>
    <p:sldLayoutId id="2147485203" r:id="rId18"/>
    <p:sldLayoutId id="2147485204" r:id="rId19"/>
    <p:sldLayoutId id="2147485205" r:id="rId20"/>
    <p:sldLayoutId id="2147485206" r:id="rId21"/>
    <p:sldLayoutId id="2147485207" r:id="rId22"/>
    <p:sldLayoutId id="2147485208" r:id="rId23"/>
    <p:sldLayoutId id="2147485209" r:id="rId24"/>
    <p:sldLayoutId id="2147485210" r:id="rId25"/>
    <p:sldLayoutId id="2147485211" r:id="rId26"/>
    <p:sldLayoutId id="2147485212" r:id="rId27"/>
    <p:sldLayoutId id="2147485213" r:id="rId28"/>
    <p:sldLayoutId id="2147485215" r:id="rId29"/>
    <p:sldLayoutId id="2147485216" r:id="rId30"/>
    <p:sldLayoutId id="2147485217" r:id="rId31"/>
    <p:sldLayoutId id="2147485218" r:id="rId32"/>
    <p:sldLayoutId id="2147485219" r:id="rId33"/>
    <p:sldLayoutId id="2147485220" r:id="rId34"/>
    <p:sldLayoutId id="2147485221" r:id="rId35"/>
    <p:sldLayoutId id="2147485222" r:id="rId36"/>
    <p:sldLayoutId id="2147485223" r:id="rId37"/>
    <p:sldLayoutId id="2147485224" r:id="rId38"/>
    <p:sldLayoutId id="2147485225" r:id="rId39"/>
    <p:sldLayoutId id="2147485226" r:id="rId40"/>
    <p:sldLayoutId id="2147485227" r:id="rId41"/>
    <p:sldLayoutId id="2147485228" r:id="rId42"/>
    <p:sldLayoutId id="2147485229" r:id="rId43"/>
    <p:sldLayoutId id="2147485230" r:id="rId44"/>
    <p:sldLayoutId id="2147485231" r:id="rId45"/>
    <p:sldLayoutId id="2147485232" r:id="rId46"/>
    <p:sldLayoutId id="2147485233" r:id="rId47"/>
    <p:sldLayoutId id="2147485234" r:id="rId48"/>
    <p:sldLayoutId id="2147485235" r:id="rId49"/>
    <p:sldLayoutId id="2147485236" r:id="rId50"/>
    <p:sldLayoutId id="2147485237" r:id="rId51"/>
    <p:sldLayoutId id="2147485238" r:id="rId52"/>
    <p:sldLayoutId id="2147485239" r:id="rId53"/>
    <p:sldLayoutId id="2147485240" r:id="rId54"/>
    <p:sldLayoutId id="2147485241" r:id="rId55"/>
    <p:sldLayoutId id="2147485243" r:id="rId56"/>
    <p:sldLayoutId id="2147485244" r:id="rId57"/>
    <p:sldLayoutId id="2147485245" r:id="rId58"/>
    <p:sldLayoutId id="2147485246" r:id="rId59"/>
    <p:sldLayoutId id="2147485247" r:id="rId60"/>
    <p:sldLayoutId id="2147485248" r:id="rId61"/>
    <p:sldLayoutId id="2147485249" r:id="rId62"/>
    <p:sldLayoutId id="2147485250" r:id="rId63"/>
    <p:sldLayoutId id="2147485251" r:id="rId64"/>
    <p:sldLayoutId id="2147485252" r:id="rId65"/>
    <p:sldLayoutId id="2147485253" r:id="rId66"/>
    <p:sldLayoutId id="2147485254" r:id="rId67"/>
    <p:sldLayoutId id="2147485255" r:id="rId68"/>
    <p:sldLayoutId id="2147485256" r:id="rId69"/>
    <p:sldLayoutId id="2147485257" r:id="rId70"/>
    <p:sldLayoutId id="2147485258" r:id="rId71"/>
    <p:sldLayoutId id="2147485259" r:id="rId72"/>
    <p:sldLayoutId id="2147485260" r:id="rId73"/>
    <p:sldLayoutId id="2147485261" r:id="rId74"/>
    <p:sldLayoutId id="2147485262" r:id="rId7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rgbClr val="1F497D"/>
          </a:solidFill>
          <a:latin typeface="+mj-lt"/>
          <a:ea typeface="+mj-ea"/>
          <a:cs typeface="+mj-cs"/>
          <a:sym typeface="+mj-lt"/>
        </a:defRPr>
      </a:lvl1pPr>
    </p:titleStyle>
    <p:bodyStyle>
      <a:lvl1pPr marL="0" indent="0" algn="l" defTabSz="914400" rtl="0" eaLnBrk="1" latinLnBrk="0" hangingPunct="1">
        <a:lnSpc>
          <a:spcPct val="110000"/>
        </a:lnSpc>
        <a:spcBef>
          <a:spcPts val="600"/>
        </a:spcBef>
        <a:spcAft>
          <a:spcPts val="300"/>
        </a:spcAft>
        <a:buClr>
          <a:srgbClr val="1F497D"/>
        </a:buClr>
        <a:buFont typeface="Arial" panose="020B0604020202020204" pitchFamily="34" charset="0"/>
        <a:buChar char="​"/>
        <a:defRPr lang="en-US" sz="1200" kern="1200">
          <a:solidFill>
            <a:srgbClr val="000000"/>
          </a:solidFill>
          <a:latin typeface="+mn-lt"/>
          <a:ea typeface="+mn-ea"/>
          <a:cs typeface="+mn-cs"/>
          <a:sym typeface="+mn-lt"/>
        </a:defRPr>
      </a:lvl1pPr>
      <a:lvl2pPr marL="284400" indent="-172800" algn="l" defTabSz="914400" rtl="0" eaLnBrk="1" latinLnBrk="0" hangingPunct="1">
        <a:lnSpc>
          <a:spcPct val="90000"/>
        </a:lnSpc>
        <a:spcBef>
          <a:spcPts val="0"/>
        </a:spcBef>
        <a:spcAft>
          <a:spcPts val="300"/>
        </a:spcAft>
        <a:buClr>
          <a:srgbClr val="1F497D"/>
        </a:buClr>
        <a:buFont typeface="Arial" panose="020B0604020202020204" pitchFamily="34" charset="0"/>
        <a:buChar char="•"/>
        <a:defRPr lang="en-US" sz="1200" kern="1200">
          <a:solidFill>
            <a:srgbClr val="000000"/>
          </a:solidFill>
          <a:latin typeface="+mn-lt"/>
          <a:ea typeface="+mn-ea"/>
          <a:cs typeface="+mn-cs"/>
          <a:sym typeface="+mn-lt"/>
        </a:defRPr>
      </a:lvl2pPr>
      <a:lvl3pPr marL="511200" indent="-165600" algn="l" defTabSz="914400" rtl="0" eaLnBrk="1" latinLnBrk="0" hangingPunct="1">
        <a:lnSpc>
          <a:spcPct val="90000"/>
        </a:lnSpc>
        <a:spcBef>
          <a:spcPts val="0"/>
        </a:spcBef>
        <a:spcAft>
          <a:spcPts val="300"/>
        </a:spcAft>
        <a:buClr>
          <a:srgbClr val="1F497D"/>
        </a:buClr>
        <a:buFont typeface="Trebuchet MS" panose="020B0603020202020204" pitchFamily="34" charset="0"/>
        <a:buChar char="–"/>
        <a:defRPr lang="en-US" sz="1200" kern="1200">
          <a:solidFill>
            <a:srgbClr val="000000"/>
          </a:solidFill>
          <a:latin typeface="+mn-lt"/>
          <a:ea typeface="+mn-ea"/>
          <a:cs typeface="+mn-cs"/>
          <a:sym typeface="+mn-lt"/>
        </a:defRPr>
      </a:lvl3pPr>
      <a:lvl4pPr marL="0" indent="0" algn="l" defTabSz="914400" rtl="0" eaLnBrk="1" latinLnBrk="0" hangingPunct="1">
        <a:lnSpc>
          <a:spcPct val="110000"/>
        </a:lnSpc>
        <a:spcBef>
          <a:spcPts val="300"/>
        </a:spcBef>
        <a:spcAft>
          <a:spcPts val="300"/>
        </a:spcAft>
        <a:buClr>
          <a:srgbClr val="1F497D"/>
        </a:buClr>
        <a:buFont typeface="Arial" panose="020B0604020202020204" pitchFamily="34" charset="0"/>
        <a:buChar char="​"/>
        <a:defRPr lang="en-US" sz="1600" kern="1200">
          <a:solidFill>
            <a:srgbClr val="1F497D"/>
          </a:solidFill>
          <a:latin typeface="+mn-lt"/>
          <a:ea typeface="+mn-ea"/>
          <a:cs typeface="+mn-cs"/>
          <a:sym typeface="+mn-lt"/>
        </a:defRPr>
      </a:lvl4pPr>
      <a:lvl5pPr marL="0" indent="0" algn="l" defTabSz="914400" rtl="0" eaLnBrk="1" latinLnBrk="0" hangingPunct="1">
        <a:lnSpc>
          <a:spcPct val="100000"/>
        </a:lnSpc>
        <a:spcBef>
          <a:spcPts val="0"/>
        </a:spcBef>
        <a:spcAft>
          <a:spcPts val="300"/>
        </a:spcAft>
        <a:buClr>
          <a:srgbClr val="1F497D"/>
        </a:buClr>
        <a:buFont typeface="Arial" panose="020B0604020202020204" pitchFamily="34" charset="0"/>
        <a:buChar char="​"/>
        <a:defRPr lang="en-US" sz="1600" b="1" kern="1200" smtClean="0">
          <a:solidFill>
            <a:srgbClr val="000000"/>
          </a:solidFill>
          <a:latin typeface="+mn-lt"/>
          <a:ea typeface="+mn-ea"/>
          <a:cs typeface="+mn-cs"/>
          <a:sym typeface="+mn-lt"/>
        </a:defRPr>
      </a:lvl5pPr>
      <a:lvl6pPr marL="269875" indent="-152400" algn="l" defTabSz="914400" rtl="0" eaLnBrk="1" latinLnBrk="0" hangingPunct="1">
        <a:lnSpc>
          <a:spcPct val="90000"/>
        </a:lnSpc>
        <a:spcBef>
          <a:spcPts val="0"/>
        </a:spcBef>
        <a:spcAft>
          <a:spcPts val="600"/>
        </a:spcAft>
        <a:buClr>
          <a:srgbClr val="1F497D"/>
        </a:buClr>
        <a:buFont typeface="Arial" panose="020B0604020202020204" pitchFamily="34" charset="0"/>
        <a:buChar char="•"/>
        <a:defRPr lang="en-US" sz="1600" kern="1200" smtClean="0">
          <a:solidFill>
            <a:srgbClr val="000000"/>
          </a:solidFill>
          <a:latin typeface="+mn-lt"/>
          <a:ea typeface="+mn-ea"/>
          <a:cs typeface="+mn-cs"/>
          <a:sym typeface="+mn-lt"/>
        </a:defRPr>
      </a:lvl6pPr>
      <a:lvl7pPr marL="0" indent="0" algn="l" defTabSz="914400" rtl="0" eaLnBrk="1" latinLnBrk="0" hangingPunct="1">
        <a:lnSpc>
          <a:spcPct val="90000"/>
        </a:lnSpc>
        <a:spcBef>
          <a:spcPts val="900"/>
        </a:spcBef>
        <a:spcAft>
          <a:spcPts val="900"/>
        </a:spcAft>
        <a:buClr>
          <a:srgbClr val="1F497D"/>
        </a:buClr>
        <a:buFont typeface="Arial" panose="020B0604020202020204" pitchFamily="34" charset="0"/>
        <a:buChar char="​"/>
        <a:defRPr lang="en-US" sz="4400" kern="1200" baseline="0" smtClean="0">
          <a:solidFill>
            <a:srgbClr val="000000"/>
          </a:solidFill>
          <a:latin typeface="+mn-lt"/>
          <a:ea typeface="+mn-ea"/>
          <a:cs typeface="+mn-cs"/>
          <a:sym typeface="+mn-lt"/>
        </a:defRPr>
      </a:lvl7pPr>
      <a:lvl8pPr marL="0" indent="0" algn="l" defTabSz="914400" rtl="0" eaLnBrk="1" latinLnBrk="0" hangingPunct="1">
        <a:lnSpc>
          <a:spcPct val="90000"/>
        </a:lnSpc>
        <a:spcBef>
          <a:spcPts val="900"/>
        </a:spcBef>
        <a:spcAft>
          <a:spcPts val="0"/>
        </a:spcAft>
        <a:buClr>
          <a:srgbClr val="1F497D"/>
        </a:buClr>
        <a:buFont typeface="Arial" panose="020B0604020202020204" pitchFamily="34" charset="0"/>
        <a:buChar char="​"/>
        <a:defRPr lang="en-US" sz="5400" kern="1200" baseline="0" smtClean="0">
          <a:solidFill>
            <a:srgbClr val="1F497D"/>
          </a:solidFill>
          <a:latin typeface="+mn-lt"/>
          <a:ea typeface="+mn-ea"/>
          <a:cs typeface="+mn-cs"/>
          <a:sym typeface="+mn-lt"/>
        </a:defRPr>
      </a:lvl8pPr>
      <a:lvl9pPr marL="0" indent="0" algn="l" defTabSz="914400" rtl="0" eaLnBrk="1" latinLnBrk="0" hangingPunct="1">
        <a:lnSpc>
          <a:spcPct val="100000"/>
        </a:lnSpc>
        <a:spcBef>
          <a:spcPts val="0"/>
        </a:spcBef>
        <a:spcAft>
          <a:spcPts val="900"/>
        </a:spcAft>
        <a:buClr>
          <a:srgbClr val="1F497D"/>
        </a:buClr>
        <a:buFont typeface="Arial" panose="020B0604020202020204" pitchFamily="34" charset="0"/>
        <a:buChar char="​"/>
        <a:defRPr lang="en-US" sz="2400" kern="1200" baseline="0" dirty="0">
          <a:solidFill>
            <a:srgbClr val="1F497D"/>
          </a:solidFill>
          <a:latin typeface="+mn-lt"/>
          <a:ea typeface="+mn-ea"/>
          <a:cs typeface="+mn-cs"/>
          <a:sym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tags" Target="../tags/tag162.xml"/><Relationship Id="rId7" Type="http://schemas.openxmlformats.org/officeDocument/2006/relationships/image" Target="../media/image13.emf"/><Relationship Id="rId2" Type="http://schemas.openxmlformats.org/officeDocument/2006/relationships/tags" Target="../tags/tag161.xml"/><Relationship Id="rId1" Type="http://schemas.openxmlformats.org/officeDocument/2006/relationships/vmlDrawing" Target="../drawings/vmlDrawing77.vml"/><Relationship Id="rId6" Type="http://schemas.openxmlformats.org/officeDocument/2006/relationships/oleObject" Target="../embeddings/oleObject77.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5085557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1666" name="think-cell Slide" r:id="rId6" imgW="353" imgH="363" progId="TCLayout.ActiveDocument.1">
                  <p:embed/>
                </p:oleObj>
              </mc:Choice>
              <mc:Fallback>
                <p:oleObj name="think-cell Slide" r:id="rId6" imgW="353" imgH="363"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2400" dirty="0">
              <a:solidFill>
                <a:srgbClr val="FFFFFF"/>
              </a:solidFill>
              <a:latin typeface="Arial" panose="020B0604020202020204" pitchFamily="34" charset="0"/>
              <a:ea typeface="+mj-ea"/>
              <a:cs typeface="+mj-cs"/>
              <a:sym typeface="Arial" panose="020B0604020202020204" pitchFamily="34" charset="0"/>
            </a:endParaRPr>
          </a:p>
        </p:txBody>
      </p:sp>
      <p:sp>
        <p:nvSpPr>
          <p:cNvPr id="7" name="Title 6"/>
          <p:cNvSpPr>
            <a:spLocks noGrp="1"/>
          </p:cNvSpPr>
          <p:nvPr>
            <p:ph type="ctrTitle"/>
          </p:nvPr>
        </p:nvSpPr>
        <p:spPr/>
        <p:txBody>
          <a:bodyPr/>
          <a:lstStyle/>
          <a:p>
            <a:r>
              <a:rPr lang="en-US" sz="3200" b="1" dirty="0"/>
              <a:t>Wildfire Mitigation Plans Update</a:t>
            </a:r>
            <a:br>
              <a:rPr lang="en-US" sz="2800" b="1" dirty="0"/>
            </a:br>
            <a:endParaRPr lang="en-US" b="1" dirty="0"/>
          </a:p>
        </p:txBody>
      </p:sp>
      <p:sp>
        <p:nvSpPr>
          <p:cNvPr id="8" name="Subtitle 7"/>
          <p:cNvSpPr>
            <a:spLocks noGrp="1"/>
          </p:cNvSpPr>
          <p:nvPr>
            <p:ph type="subTitle" idx="1"/>
          </p:nvPr>
        </p:nvSpPr>
        <p:spPr/>
        <p:txBody>
          <a:bodyPr/>
          <a:lstStyle/>
          <a:p>
            <a:r>
              <a:rPr lang="en-US" sz="1800" b="1" dirty="0"/>
              <a:t>Melissa Semcer </a:t>
            </a:r>
          </a:p>
          <a:p>
            <a:r>
              <a:rPr lang="en-US" sz="1800" b="1" dirty="0"/>
              <a:t>Program Manager, Wildfire Safety Division</a:t>
            </a:r>
          </a:p>
          <a:p>
            <a:endParaRPr lang="en-US" dirty="0"/>
          </a:p>
          <a:p>
            <a:endParaRPr lang="en-US" dirty="0"/>
          </a:p>
          <a:p>
            <a:r>
              <a:rPr lang="en-US" sz="1400" dirty="0"/>
              <a:t>March 11, 2020</a:t>
            </a:r>
          </a:p>
        </p:txBody>
      </p:sp>
    </p:spTree>
    <p:extLst>
      <p:ext uri="{BB962C8B-B14F-4D97-AF65-F5344CB8AC3E}">
        <p14:creationId xmlns:p14="http://schemas.microsoft.com/office/powerpoint/2010/main" val="873372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53D9E-F1FD-45AF-9270-BD6ECA297B26}"/>
              </a:ext>
            </a:extLst>
          </p:cNvPr>
          <p:cNvSpPr>
            <a:spLocks noGrp="1"/>
          </p:cNvSpPr>
          <p:nvPr>
            <p:ph type="title"/>
          </p:nvPr>
        </p:nvSpPr>
        <p:spPr/>
        <p:txBody>
          <a:bodyPr/>
          <a:lstStyle/>
          <a:p>
            <a:r>
              <a:rPr lang="en-US" dirty="0"/>
              <a:t>Calendar of Milestones for WMP Review</a:t>
            </a:r>
          </a:p>
        </p:txBody>
      </p:sp>
      <p:sp>
        <p:nvSpPr>
          <p:cNvPr id="3" name="TextBox 2">
            <a:extLst>
              <a:ext uri="{FF2B5EF4-FFF2-40B4-BE49-F238E27FC236}">
                <a16:creationId xmlns:a16="http://schemas.microsoft.com/office/drawing/2014/main" id="{B89562E6-8460-48DE-B4C3-08B17E89745D}"/>
              </a:ext>
            </a:extLst>
          </p:cNvPr>
          <p:cNvSpPr txBox="1"/>
          <p:nvPr/>
        </p:nvSpPr>
        <p:spPr>
          <a:xfrm>
            <a:off x="4757530" y="1298712"/>
            <a:ext cx="7275444" cy="43732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r>
              <a:rPr lang="en-US" sz="2400" b="1" dirty="0">
                <a:solidFill>
                  <a:schemeClr val="tx1"/>
                </a:solidFill>
              </a:rPr>
              <a:t>2020 Deadlines</a:t>
            </a:r>
          </a:p>
          <a:p>
            <a:endParaRPr lang="en-US" dirty="0">
              <a:solidFill>
                <a:schemeClr val="tx1"/>
              </a:solidFill>
            </a:endParaRPr>
          </a:p>
          <a:p>
            <a:r>
              <a:rPr lang="en-US" dirty="0">
                <a:solidFill>
                  <a:schemeClr val="tx1"/>
                </a:solidFill>
              </a:rPr>
              <a:t>February 7: WMPs Submitted</a:t>
            </a:r>
          </a:p>
          <a:p>
            <a:r>
              <a:rPr lang="en-US" dirty="0">
                <a:solidFill>
                  <a:schemeClr val="tx1"/>
                </a:solidFill>
              </a:rPr>
              <a:t>February 18-19: Informational Workshops</a:t>
            </a:r>
          </a:p>
          <a:p>
            <a:r>
              <a:rPr lang="en-US" dirty="0">
                <a:solidFill>
                  <a:schemeClr val="tx1"/>
                </a:solidFill>
              </a:rPr>
              <a:t>February 24-25: Technical Workshops</a:t>
            </a:r>
          </a:p>
          <a:p>
            <a:endParaRPr lang="en-US" dirty="0">
              <a:solidFill>
                <a:schemeClr val="tx1"/>
              </a:solidFill>
            </a:endParaRPr>
          </a:p>
          <a:p>
            <a:r>
              <a:rPr lang="en-US" dirty="0">
                <a:solidFill>
                  <a:schemeClr val="tx1"/>
                </a:solidFill>
              </a:rPr>
              <a:t>February-April: WSD WMP Review</a:t>
            </a:r>
          </a:p>
          <a:p>
            <a:endParaRPr lang="en-US" dirty="0">
              <a:solidFill>
                <a:schemeClr val="tx1"/>
              </a:solidFill>
            </a:endParaRPr>
          </a:p>
          <a:p>
            <a:r>
              <a:rPr lang="en-US" dirty="0">
                <a:solidFill>
                  <a:schemeClr val="tx1"/>
                </a:solidFill>
              </a:rPr>
              <a:t>April 7: Stakeholder Comments Due</a:t>
            </a:r>
          </a:p>
          <a:p>
            <a:r>
              <a:rPr lang="en-US" dirty="0">
                <a:solidFill>
                  <a:schemeClr val="tx1"/>
                </a:solidFill>
              </a:rPr>
              <a:t>April 16: Electrical Corporation Responses Due</a:t>
            </a:r>
          </a:p>
          <a:p>
            <a:endParaRPr lang="en-US" dirty="0">
              <a:solidFill>
                <a:schemeClr val="tx1"/>
              </a:solidFill>
            </a:endParaRPr>
          </a:p>
          <a:p>
            <a:r>
              <a:rPr lang="en-US" dirty="0">
                <a:solidFill>
                  <a:schemeClr val="tx1"/>
                </a:solidFill>
              </a:rPr>
              <a:t>May 7: Issue Draft WMP Resolutions</a:t>
            </a:r>
          </a:p>
          <a:p>
            <a:endParaRPr lang="en-US" dirty="0">
              <a:solidFill>
                <a:schemeClr val="tx1"/>
              </a:solidFill>
            </a:endParaRPr>
          </a:p>
          <a:p>
            <a:r>
              <a:rPr lang="en-US" dirty="0">
                <a:solidFill>
                  <a:schemeClr val="tx1"/>
                </a:solidFill>
              </a:rPr>
              <a:t>June 11: Earliest Commission Meeting Date</a:t>
            </a:r>
          </a:p>
        </p:txBody>
      </p:sp>
      <p:sp>
        <p:nvSpPr>
          <p:cNvPr id="4" name="Rectangle 3">
            <a:extLst>
              <a:ext uri="{FF2B5EF4-FFF2-40B4-BE49-F238E27FC236}">
                <a16:creationId xmlns:a16="http://schemas.microsoft.com/office/drawing/2014/main" id="{EAAE3734-A5E6-4368-A059-18C3489117B7}"/>
              </a:ext>
            </a:extLst>
          </p:cNvPr>
          <p:cNvSpPr/>
          <p:nvPr/>
        </p:nvSpPr>
        <p:spPr>
          <a:xfrm>
            <a:off x="4757530" y="3061252"/>
            <a:ext cx="3949148" cy="675861"/>
          </a:xfrm>
          <a:prstGeom prst="rect">
            <a:avLst/>
          </a:prstGeom>
          <a:noFill/>
          <a:ln w="25400" cap="rnd" cmpd="sng" algn="ctr">
            <a:solidFill>
              <a:srgbClr val="C0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Tree>
    <p:extLst>
      <p:ext uri="{BB962C8B-B14F-4D97-AF65-F5344CB8AC3E}">
        <p14:creationId xmlns:p14="http://schemas.microsoft.com/office/powerpoint/2010/main" val="1301431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A4E75-ECB6-4DD1-92DE-08EA804EEBE0}"/>
              </a:ext>
            </a:extLst>
          </p:cNvPr>
          <p:cNvSpPr>
            <a:spLocks noGrp="1"/>
          </p:cNvSpPr>
          <p:nvPr>
            <p:ph type="title"/>
          </p:nvPr>
        </p:nvSpPr>
        <p:spPr/>
        <p:txBody>
          <a:bodyPr/>
          <a:lstStyle/>
          <a:p>
            <a:pPr algn="ctr"/>
            <a:r>
              <a:rPr lang="en-US" dirty="0"/>
              <a:t>Informational &amp; Technical  Workshops 2020</a:t>
            </a:r>
          </a:p>
        </p:txBody>
      </p:sp>
      <p:sp>
        <p:nvSpPr>
          <p:cNvPr id="3" name="TextBox 2">
            <a:extLst>
              <a:ext uri="{FF2B5EF4-FFF2-40B4-BE49-F238E27FC236}">
                <a16:creationId xmlns:a16="http://schemas.microsoft.com/office/drawing/2014/main" id="{A6012DD6-FEF1-4D28-B11D-DC5581CE389A}"/>
              </a:ext>
            </a:extLst>
          </p:cNvPr>
          <p:cNvSpPr txBox="1"/>
          <p:nvPr/>
        </p:nvSpPr>
        <p:spPr>
          <a:xfrm>
            <a:off x="4717775" y="1046922"/>
            <a:ext cx="6334538" cy="222636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4" name="TextBox 3">
            <a:extLst>
              <a:ext uri="{FF2B5EF4-FFF2-40B4-BE49-F238E27FC236}">
                <a16:creationId xmlns:a16="http://schemas.microsoft.com/office/drawing/2014/main" id="{5D274006-8CD6-4764-8426-D5C90D1366C7}"/>
              </a:ext>
            </a:extLst>
          </p:cNvPr>
          <p:cNvSpPr txBox="1"/>
          <p:nvPr/>
        </p:nvSpPr>
        <p:spPr>
          <a:xfrm>
            <a:off x="4141304" y="1046922"/>
            <a:ext cx="7586870" cy="282949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b="1" dirty="0">
                <a:solidFill>
                  <a:schemeClr val="tx1"/>
                </a:solidFill>
              </a:rPr>
              <a:t>Informational Workshops (Feb 18-19)</a:t>
            </a:r>
          </a:p>
          <a:p>
            <a:endParaRPr lang="en-US" dirty="0">
              <a:solidFill>
                <a:schemeClr val="tx1"/>
              </a:solidFill>
            </a:endParaRPr>
          </a:p>
          <a:p>
            <a:r>
              <a:rPr lang="en-US" dirty="0">
                <a:solidFill>
                  <a:schemeClr val="tx1"/>
                </a:solidFill>
              </a:rPr>
              <a:t>- Each electrical corporation presented an overview of their WMP</a:t>
            </a:r>
          </a:p>
          <a:p>
            <a:r>
              <a:rPr lang="en-US" dirty="0">
                <a:solidFill>
                  <a:schemeClr val="tx1"/>
                </a:solidFill>
              </a:rPr>
              <a:t>- Electrical corporations are generally progressing on 2019 learnings</a:t>
            </a:r>
          </a:p>
          <a:p>
            <a:pPr marL="285750" indent="-285750">
              <a:buFont typeface="Courier New" panose="02070309020205020404" pitchFamily="49" charset="0"/>
              <a:buChar char="o"/>
            </a:pPr>
            <a:endParaRPr lang="en-US" dirty="0">
              <a:solidFill>
                <a:schemeClr val="tx1"/>
              </a:solidFill>
            </a:endParaRPr>
          </a:p>
        </p:txBody>
      </p:sp>
      <p:sp>
        <p:nvSpPr>
          <p:cNvPr id="6" name="TextBox 5">
            <a:extLst>
              <a:ext uri="{FF2B5EF4-FFF2-40B4-BE49-F238E27FC236}">
                <a16:creationId xmlns:a16="http://schemas.microsoft.com/office/drawing/2014/main" id="{E577AD4B-B17A-47AB-9A84-7C56677A2495}"/>
              </a:ext>
            </a:extLst>
          </p:cNvPr>
          <p:cNvSpPr txBox="1"/>
          <p:nvPr/>
        </p:nvSpPr>
        <p:spPr>
          <a:xfrm>
            <a:off x="4141304" y="3740427"/>
            <a:ext cx="7586870" cy="282949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b="1" dirty="0">
                <a:solidFill>
                  <a:schemeClr val="tx1"/>
                </a:solidFill>
              </a:rPr>
              <a:t>Technical Workshops (Feb 24-25)</a:t>
            </a:r>
          </a:p>
          <a:p>
            <a:endParaRPr lang="en-US" dirty="0">
              <a:solidFill>
                <a:schemeClr val="tx1"/>
              </a:solidFill>
            </a:endParaRPr>
          </a:p>
          <a:p>
            <a:r>
              <a:rPr lang="en-US" dirty="0">
                <a:solidFill>
                  <a:schemeClr val="tx1"/>
                </a:solidFill>
              </a:rPr>
              <a:t>- Day 1: Vegetation Management and Grid Hardening (Inspections)</a:t>
            </a:r>
          </a:p>
          <a:p>
            <a:r>
              <a:rPr lang="en-US" dirty="0">
                <a:solidFill>
                  <a:schemeClr val="tx1"/>
                </a:solidFill>
              </a:rPr>
              <a:t>- Day 2: Risk/Spend Efficiency and Emerging Technologies</a:t>
            </a:r>
          </a:p>
          <a:p>
            <a:r>
              <a:rPr lang="en-US" dirty="0">
                <a:solidFill>
                  <a:schemeClr val="tx1"/>
                </a:solidFill>
              </a:rPr>
              <a:t>- Analyzing key ignition drivers</a:t>
            </a:r>
          </a:p>
          <a:p>
            <a:r>
              <a:rPr lang="en-US" dirty="0">
                <a:solidFill>
                  <a:schemeClr val="tx1"/>
                </a:solidFill>
              </a:rPr>
              <a:t>- Reducing scale and scope of PSPS events</a:t>
            </a:r>
          </a:p>
          <a:p>
            <a:r>
              <a:rPr lang="en-US" dirty="0">
                <a:solidFill>
                  <a:schemeClr val="tx1"/>
                </a:solidFill>
              </a:rPr>
              <a:t>- Detecting faults and de-energizing lines is key (emerging technologies/data)</a:t>
            </a:r>
          </a:p>
          <a:p>
            <a:r>
              <a:rPr lang="en-US" dirty="0">
                <a:solidFill>
                  <a:schemeClr val="tx1"/>
                </a:solidFill>
              </a:rPr>
              <a:t>- Solutions unique to each service territory</a:t>
            </a:r>
          </a:p>
          <a:p>
            <a:endParaRPr lang="en-US" dirty="0">
              <a:solidFill>
                <a:schemeClr val="tx1"/>
              </a:solidFill>
            </a:endParaRPr>
          </a:p>
          <a:p>
            <a:endParaRPr lang="en-US" dirty="0">
              <a:solidFill>
                <a:schemeClr val="tx1"/>
              </a:solidFill>
            </a:endParaRPr>
          </a:p>
          <a:p>
            <a:pPr marL="285750" indent="-285750">
              <a:buFontTx/>
              <a:buChar char="-"/>
            </a:pPr>
            <a:endParaRPr lang="en-US" dirty="0">
              <a:solidFill>
                <a:schemeClr val="tx1"/>
              </a:solidFill>
            </a:endParaRPr>
          </a:p>
          <a:p>
            <a:pPr marL="285750" indent="-285750">
              <a:buFont typeface="Courier New" panose="02070309020205020404" pitchFamily="49" charset="0"/>
              <a:buChar char="o"/>
            </a:pPr>
            <a:endParaRPr lang="en-US" dirty="0">
              <a:solidFill>
                <a:schemeClr val="tx1"/>
              </a:solidFill>
            </a:endParaRPr>
          </a:p>
        </p:txBody>
      </p:sp>
    </p:spTree>
    <p:extLst>
      <p:ext uri="{BB962C8B-B14F-4D97-AF65-F5344CB8AC3E}">
        <p14:creationId xmlns:p14="http://schemas.microsoft.com/office/powerpoint/2010/main" val="424929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5660-2CE7-40B0-B9C9-7AA4516A3961}"/>
              </a:ext>
            </a:extLst>
          </p:cNvPr>
          <p:cNvSpPr>
            <a:spLocks noGrp="1"/>
          </p:cNvSpPr>
          <p:nvPr>
            <p:ph type="title"/>
          </p:nvPr>
        </p:nvSpPr>
        <p:spPr/>
        <p:txBody>
          <a:bodyPr/>
          <a:lstStyle/>
          <a:p>
            <a:r>
              <a:rPr lang="en-US" dirty="0"/>
              <a:t>Key Initiatives: PG&amp;E, SDG&amp;E, SCE </a:t>
            </a:r>
          </a:p>
        </p:txBody>
      </p:sp>
      <p:sp>
        <p:nvSpPr>
          <p:cNvPr id="3" name="Text Placeholder 2">
            <a:extLst>
              <a:ext uri="{FF2B5EF4-FFF2-40B4-BE49-F238E27FC236}">
                <a16:creationId xmlns:a16="http://schemas.microsoft.com/office/drawing/2014/main" id="{BE3C2375-000C-47F2-B1C5-445060745B47}"/>
              </a:ext>
            </a:extLst>
          </p:cNvPr>
          <p:cNvSpPr>
            <a:spLocks noGrp="1"/>
          </p:cNvSpPr>
          <p:nvPr>
            <p:ph type="body" sz="quarter" idx="10"/>
          </p:nvPr>
        </p:nvSpPr>
        <p:spPr/>
        <p:txBody>
          <a:bodyPr/>
          <a:lstStyle/>
          <a:p>
            <a:pPr marL="342900" indent="-342900">
              <a:buFont typeface="Wingdings" panose="05000000000000000000" pitchFamily="2" charset="2"/>
              <a:buChar char="Ø"/>
            </a:pPr>
            <a:r>
              <a:rPr lang="en-US" sz="2400" dirty="0"/>
              <a:t>Grid Design and System Hardening</a:t>
            </a:r>
          </a:p>
          <a:p>
            <a:pPr>
              <a:buNone/>
            </a:pPr>
            <a:endParaRPr lang="en-US" sz="2400" dirty="0"/>
          </a:p>
          <a:p>
            <a:pPr marL="342900" indent="-342900">
              <a:buFont typeface="Wingdings" panose="05000000000000000000" pitchFamily="2" charset="2"/>
              <a:buChar char="Ø"/>
            </a:pPr>
            <a:r>
              <a:rPr lang="en-US" sz="2400" dirty="0"/>
              <a:t>Vegetation Management and Inspections</a:t>
            </a:r>
          </a:p>
          <a:p>
            <a:pPr>
              <a:buNone/>
            </a:pPr>
            <a:endParaRPr lang="en-US" sz="2400" dirty="0"/>
          </a:p>
          <a:p>
            <a:pPr marL="342900" indent="-342900">
              <a:buFont typeface="Wingdings" panose="05000000000000000000" pitchFamily="2" charset="2"/>
              <a:buChar char="Ø"/>
            </a:pPr>
            <a:r>
              <a:rPr lang="en-US" sz="2400" dirty="0"/>
              <a:t>Asset Management and Inspections</a:t>
            </a:r>
          </a:p>
          <a:p>
            <a:pPr>
              <a:buNone/>
            </a:pPr>
            <a:endParaRPr lang="en-US" sz="2400" dirty="0"/>
          </a:p>
          <a:p>
            <a:pPr marL="342900" indent="-342900">
              <a:buFont typeface="Wingdings" panose="05000000000000000000" pitchFamily="2" charset="2"/>
              <a:buChar char="Ø"/>
            </a:pPr>
            <a:r>
              <a:rPr lang="en-US" sz="2400" dirty="0"/>
              <a:t>Grid Operations and Protocols</a:t>
            </a:r>
          </a:p>
          <a:p>
            <a:pPr>
              <a:buNone/>
            </a:pPr>
            <a:endParaRPr lang="en-US" sz="2400" dirty="0"/>
          </a:p>
          <a:p>
            <a:pPr marL="342900" indent="-342900">
              <a:buFont typeface="Wingdings" panose="05000000000000000000" pitchFamily="2" charset="2"/>
              <a:buChar char="Ø"/>
            </a:pPr>
            <a:r>
              <a:rPr lang="en-US" sz="2400" dirty="0"/>
              <a:t>Situational Awareness and Forecasting</a:t>
            </a:r>
          </a:p>
          <a:p>
            <a:pPr marL="342900" indent="-342900">
              <a:buFont typeface="Wingdings" panose="05000000000000000000" pitchFamily="2" charset="2"/>
              <a:buChar char="Ø"/>
            </a:pPr>
            <a:endParaRPr lang="en-US" dirty="0"/>
          </a:p>
        </p:txBody>
      </p:sp>
    </p:spTree>
    <p:extLst>
      <p:ext uri="{BB962C8B-B14F-4D97-AF65-F5344CB8AC3E}">
        <p14:creationId xmlns:p14="http://schemas.microsoft.com/office/powerpoint/2010/main" val="39264234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E4P_MASTERWIZARD_DRAFT" val="0"/>
  <p:tag name="EE4P_LANGUAGE_ID" val="1033"/>
  <p:tag name="EE4P_MASTERWIZARD_MARGINS" val="0"/>
  <p:tag name="EE4P_STYLE_NAME" val="Public utilities commission"/>
  <p:tag name="EE4P_STYLE_ID" val="39dcc26a-7131-49f4-a9eb-1c0521500c03"/>
  <p:tag name="THINKCELLPRESENTATIONDONOTDELETE" val="&lt;?xml version=&quot;1.0&quot; encoding=&quot;UTF-16&quot; standalone=&quot;yes&quot;?&gt;&lt;root reqver=&quot;25060&quot;&gt;&lt;version val=&quot;27994&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3NdDuJBK_BDWjta0Hf1aq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sx0HQ8aEkrJmAsqY00MWwA"/>
</p:tagLst>
</file>

<file path=ppt/tags/tag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c0fRzr5Cp09oqDT11y6SeA"/>
</p:tagLst>
</file>

<file path=ppt/tags/tag1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8AVeRM3UKiz1hL9hBzUOyw"/>
</p:tagLst>
</file>

<file path=ppt/tags/tag1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JqM2f4OSg94qmExLoWZyl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7Xc30Vw3WZzX7_EzWBEI.A"/>
</p:tagLst>
</file>

<file path=ppt/tags/tag1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oNn0AyjzLau.i5yQEggptw"/>
</p:tagLst>
</file>

<file path=ppt/tags/tag2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UVY2bfeKB4d2pu9Jx.9Rpw"/>
</p:tagLst>
</file>

<file path=ppt/tags/tag2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GhEsdqqEiHuw.WtdDfpxvw"/>
</p:tagLst>
</file>

<file path=ppt/tags/tag3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6PnPjsW5yVNasS738ah4JQ"/>
</p:tagLst>
</file>

<file path=ppt/tags/tag3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L2pcwmkSGD74keW.H6v_eA"/>
</p:tagLst>
</file>

<file path=ppt/tags/tag3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7khbuekwtk5dIf8ntJMaSA"/>
</p:tagLst>
</file>

<file path=ppt/tags/tag3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dwm5D9j4uXD4ejHHvQD_w"/>
</p:tagLst>
</file>

<file path=ppt/tags/tag4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IS5I1izVMmgKI2VxSwVnQg"/>
</p:tagLst>
</file>

<file path=ppt/tags/tag5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vNSW0TkJV4SeYHOa0chFKQ"/>
</p:tagLst>
</file>

<file path=ppt/tags/tag5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ZMsaaQRgjpHiLL1C84_y7A"/>
</p:tagLst>
</file>

<file path=ppt/tags/tag7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jOamdI6gW108qxpF0gvkqA"/>
</p:tagLst>
</file>

<file path=ppt/tags/tag7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coSXk_BHVfjjQB.6zze4rw"/>
</p:tagLst>
</file>

<file path=ppt/tags/tag7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1Sbf9lTYUDylP3KlhOITe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qb2iDaRXJoxqovFf3PJ2.w"/>
</p:tagLst>
</file>

<file path=ppt/tags/tag8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DQBSJYxv3dfZxlESXjvJ9A"/>
</p:tagLst>
</file>

<file path=ppt/tags/tag9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VMMjQ5vsXxXumn.PWDZBlg"/>
</p:tagLst>
</file>

<file path=ppt/tags/tag9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B5PbFoQk1CHWhKihnuiUqg"/>
</p:tagLst>
</file>

<file path=ppt/tags/tag9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c9YWFZnWM44QN55G27Lv9w"/>
</p:tagLst>
</file>

<file path=ppt/tags/tag9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AS_WF3nYGdRZz5Eht_P8Tg"/>
</p:tagLst>
</file>

<file path=ppt/tags/tag10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EOMk49FpW4dy6Kh4b2zpXA"/>
</p:tagLst>
</file>

<file path=ppt/tags/tag10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627gvXf8vSLwb0FYnrGz7w"/>
</p:tagLst>
</file>

<file path=ppt/tags/tag10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n0jPGBcWgPjaw3n58NOzBg"/>
</p:tagLst>
</file>

<file path=ppt/tags/tag11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zKKiRXCgytq86KuixfpcRA"/>
</p:tagLst>
</file>

<file path=ppt/tags/tag122.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y33mNSkHoNrcDlyQSi7gbw"/>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ZN9PW5WTW.NuHdIkkHCQ"/>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QBgcznCRtfZwinJwU3QcnQ"/>
</p:tagLst>
</file>

<file path=ppt/theme/theme1.xml><?xml version="1.0" encoding="utf-8"?>
<a:theme xmlns:a="http://schemas.openxmlformats.org/drawingml/2006/main" name="1_BCG Grid 16:9">
  <a:themeElements>
    <a:clrScheme name="Custom 1">
      <a:dk1>
        <a:srgbClr val="000000"/>
      </a:dk1>
      <a:lt1>
        <a:sysClr val="window" lastClr="FFFFFF"/>
      </a:lt1>
      <a:dk2>
        <a:srgbClr val="1F497D"/>
      </a:dk2>
      <a:lt2>
        <a:srgbClr val="EEECE1"/>
      </a:lt2>
      <a:accent1>
        <a:srgbClr val="4F81BD"/>
      </a:accent1>
      <a:accent2>
        <a:srgbClr val="142F50"/>
      </a:accent2>
      <a:accent3>
        <a:srgbClr val="F79646"/>
      </a:accent3>
      <a:accent4>
        <a:srgbClr val="6EA0DC"/>
      </a:accent4>
      <a:accent5>
        <a:srgbClr val="7F7F7F"/>
      </a:accent5>
      <a:accent6>
        <a:srgbClr val="9BBB59"/>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F497D"/>
        </a:solidFill>
        <a:ln w="9525" cap="rnd" cmpd="sng" algn="ctr">
          <a:solidFill>
            <a:srgbClr val="1F497D"/>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2.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253</TotalTime>
  <Words>202</Words>
  <Application>Microsoft Office PowerPoint</Application>
  <PresentationFormat>Widescreen</PresentationFormat>
  <Paragraphs>47</Paragraphs>
  <Slides>4</Slides>
  <Notes>1</Notes>
  <HiddenSlides>0</HiddenSlides>
  <MMClips>0</MMClips>
  <ScaleCrop>false</ScaleCrop>
  <HeadingPairs>
    <vt:vector size="10"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vt:i4>
      </vt:variant>
      <vt:variant>
        <vt:lpstr>Custom Shows</vt:lpstr>
      </vt:variant>
      <vt:variant>
        <vt:i4>1</vt:i4>
      </vt:variant>
    </vt:vector>
  </HeadingPairs>
  <TitlesOfParts>
    <vt:vector size="11" baseType="lpstr">
      <vt:lpstr>Arial</vt:lpstr>
      <vt:lpstr>Courier New</vt:lpstr>
      <vt:lpstr>Trebuchet MS</vt:lpstr>
      <vt:lpstr>Wingdings</vt:lpstr>
      <vt:lpstr>1_BCG Grid 16:9</vt:lpstr>
      <vt:lpstr>think-cell Slide</vt:lpstr>
      <vt:lpstr>Wildfire Mitigation Plans Update </vt:lpstr>
      <vt:lpstr>Calendar of Milestones for WMP Review</vt:lpstr>
      <vt:lpstr>Informational &amp; Technical  Workshops 2020</vt:lpstr>
      <vt:lpstr>Key Initiatives: PG&amp;E, SDG&amp;E, SCE </vt:lpstr>
      <vt:lpstr>Format Guide Workshop</vt:lpstr>
    </vt:vector>
  </TitlesOfParts>
  <Company>The Boston Consulting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Boston Consulting Group</dc:creator>
  <cp:lastModifiedBy>Semcer, Melissa K.</cp:lastModifiedBy>
  <cp:revision>484</cp:revision>
  <cp:lastPrinted>2000-01-01T08:00:00Z</cp:lastPrinted>
  <dcterms:created xsi:type="dcterms:W3CDTF">2020-02-28T03:27:54Z</dcterms:created>
  <dcterms:modified xsi:type="dcterms:W3CDTF">2020-03-02T04:33:22Z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ormat Name">
    <vt:lpwstr>Grid Format</vt:lpwstr>
  </property>
  <property fmtid="{D5CDD505-2E9C-101B-9397-08002B2CF9AE}" pid="3" name="NXPowerLiteLastOptimized">
    <vt:lpwstr>488649</vt:lpwstr>
  </property>
  <property fmtid="{D5CDD505-2E9C-101B-9397-08002B2CF9AE}" pid="4" name="NXPowerLiteSettings">
    <vt:lpwstr>87000AA0054001</vt:lpwstr>
  </property>
  <property fmtid="{D5CDD505-2E9C-101B-9397-08002B2CF9AE}" pid="5" name="NXPowerLiteVersion">
    <vt:lpwstr>D7.1.8</vt:lpwstr>
  </property>
  <property fmtid="{D5CDD505-2E9C-101B-9397-08002B2CF9AE}" pid="6" name="Template Name">
    <vt:lpwstr>16x9</vt:lpwstr>
  </property>
</Properties>
</file>