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3.xml" ContentType="application/vnd.openxmlformats-officedocument.them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83.xml" ContentType="application/vnd.openxmlformats-officedocument.presentationml.tags+xml"/>
  <Override PartName="/ppt/tags/tag184.xml" ContentType="application/vnd.openxmlformats-officedocument.presentationml.tags+xml"/>
  <Override PartName="/ppt/notesSlides/notesSlide11.xml" ContentType="application/vnd.openxmlformats-officedocument.presentationml.notesSlide+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12.xml" ContentType="application/vnd.openxmlformats-officedocument.presentationml.notesSlide+xml"/>
  <Override PartName="/ppt/tags/tag190.xml" ContentType="application/vnd.openxmlformats-officedocument.presentationml.tags+xml"/>
  <Override PartName="/ppt/tags/tag191.xml" ContentType="application/vnd.openxmlformats-officedocument.presentationml.tags+xml"/>
  <Override PartName="/ppt/notesSlides/notesSlide13.xml" ContentType="application/vnd.openxmlformats-officedocument.presentationml.notesSlide+xml"/>
  <Override PartName="/ppt/tags/tag192.xml" ContentType="application/vnd.openxmlformats-officedocument.presentationml.tags+xml"/>
  <Override PartName="/ppt/tags/tag193.xml" ContentType="application/vnd.openxmlformats-officedocument.presentationml.tags+xml"/>
  <Override PartName="/ppt/notesSlides/notesSlide14.xml" ContentType="application/vnd.openxmlformats-officedocument.presentationml.notesSlide+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15.xml" ContentType="application/vnd.openxmlformats-officedocument.presentationml.notesSlid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16.xml" ContentType="application/vnd.openxmlformats-officedocument.presentationml.notesSlide+xml"/>
  <Override PartName="/ppt/tags/tag204.xml" ContentType="application/vnd.openxmlformats-officedocument.presentationml.tags+xml"/>
  <Override PartName="/ppt/tags/tag205.xml" ContentType="application/vnd.openxmlformats-officedocument.presentationml.tags+xml"/>
  <Override PartName="/ppt/notesSlides/notesSlide17.xml" ContentType="application/vnd.openxmlformats-officedocument.presentationml.notesSlide+xml"/>
  <Override PartName="/ppt/tags/tag206.xml" ContentType="application/vnd.openxmlformats-officedocument.presentationml.tags+xml"/>
  <Override PartName="/ppt/tags/tag207.xml" ContentType="application/vnd.openxmlformats-officedocument.presentationml.tags+xml"/>
  <Override PartName="/ppt/notesSlides/notesSlide18.xml" ContentType="application/vnd.openxmlformats-officedocument.presentationml.notesSlide+xml"/>
  <Override PartName="/ppt/tags/tag208.xml" ContentType="application/vnd.openxmlformats-officedocument.presentationml.tags+xml"/>
  <Override PartName="/ppt/tags/tag209.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4"/>
    <p:sldMasterId id="2147483696" r:id="rId5"/>
    <p:sldMasterId id="2147483773" r:id="rId6"/>
    <p:sldMasterId id="2147483850" r:id="rId7"/>
  </p:sldMasterIdLst>
  <p:notesMasterIdLst>
    <p:notesMasterId r:id="rId44"/>
  </p:notesMasterIdLst>
  <p:sldIdLst>
    <p:sldId id="266" r:id="rId8"/>
    <p:sldId id="888" r:id="rId9"/>
    <p:sldId id="911" r:id="rId10"/>
    <p:sldId id="890" r:id="rId11"/>
    <p:sldId id="892" r:id="rId12"/>
    <p:sldId id="894" r:id="rId13"/>
    <p:sldId id="882" r:id="rId14"/>
    <p:sldId id="893" r:id="rId15"/>
    <p:sldId id="902" r:id="rId16"/>
    <p:sldId id="925" r:id="rId17"/>
    <p:sldId id="930" r:id="rId18"/>
    <p:sldId id="897" r:id="rId19"/>
    <p:sldId id="927" r:id="rId20"/>
    <p:sldId id="256" r:id="rId21"/>
    <p:sldId id="269" r:id="rId22"/>
    <p:sldId id="270" r:id="rId23"/>
    <p:sldId id="271" r:id="rId24"/>
    <p:sldId id="272" r:id="rId25"/>
    <p:sldId id="273" r:id="rId26"/>
    <p:sldId id="259" r:id="rId27"/>
    <p:sldId id="258" r:id="rId28"/>
    <p:sldId id="931" r:id="rId29"/>
    <p:sldId id="932" r:id="rId30"/>
    <p:sldId id="289" r:id="rId31"/>
    <p:sldId id="933" r:id="rId32"/>
    <p:sldId id="934" r:id="rId33"/>
    <p:sldId id="935" r:id="rId34"/>
    <p:sldId id="936" r:id="rId35"/>
    <p:sldId id="937" r:id="rId36"/>
    <p:sldId id="938" r:id="rId37"/>
    <p:sldId id="939" r:id="rId38"/>
    <p:sldId id="940" r:id="rId39"/>
    <p:sldId id="941" r:id="rId40"/>
    <p:sldId id="942" r:id="rId41"/>
    <p:sldId id="943" r:id="rId42"/>
    <p:sldId id="906"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02FABCA-1A2D-4DDA-BBE2-762E100F9416}">
          <p14:sldIdLst>
            <p14:sldId id="266"/>
            <p14:sldId id="888"/>
            <p14:sldId id="911"/>
            <p14:sldId id="890"/>
            <p14:sldId id="892"/>
            <p14:sldId id="894"/>
            <p14:sldId id="882"/>
            <p14:sldId id="893"/>
            <p14:sldId id="902"/>
            <p14:sldId id="925"/>
            <p14:sldId id="930"/>
            <p14:sldId id="897"/>
            <p14:sldId id="927"/>
            <p14:sldId id="256"/>
            <p14:sldId id="269"/>
            <p14:sldId id="270"/>
            <p14:sldId id="271"/>
            <p14:sldId id="272"/>
            <p14:sldId id="273"/>
            <p14:sldId id="259"/>
            <p14:sldId id="258"/>
            <p14:sldId id="931"/>
            <p14:sldId id="932"/>
            <p14:sldId id="289"/>
            <p14:sldId id="933"/>
            <p14:sldId id="934"/>
            <p14:sldId id="935"/>
            <p14:sldId id="936"/>
            <p14:sldId id="937"/>
            <p14:sldId id="938"/>
            <p14:sldId id="939"/>
            <p14:sldId id="940"/>
            <p14:sldId id="941"/>
            <p14:sldId id="942"/>
            <p14:sldId id="943"/>
            <p14:sldId id="90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5B63"/>
    <a:srgbClr val="6C9638"/>
    <a:srgbClr val="7EB042"/>
    <a:srgbClr val="ADAA41"/>
    <a:srgbClr val="FFCC66"/>
    <a:srgbClr val="FFFF99"/>
    <a:srgbClr val="0000CC"/>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EC47CD-C57F-467B-8973-906C5BA3D10A}" v="25" dt="2020-06-23T21:30:41.674"/>
    <p1510:client id="{64C4FB63-8B42-41FF-AC49-38FDB8A99E96}" v="559" dt="2020-06-23T20:44:41.0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4" d="100"/>
          <a:sy n="54" d="100"/>
        </p:scale>
        <p:origin x="672"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9.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80.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8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8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8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8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8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8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87.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88.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89.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90.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9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9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9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9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9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9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97.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98.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99.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00.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0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0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0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0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0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0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07.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08.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09.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10.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1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1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1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1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1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1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17.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18.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19.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20.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2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2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2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2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2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2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27.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28.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29.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30.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3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3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3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3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3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3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3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3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3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4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4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4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4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4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4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4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47.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4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49.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5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5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5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5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5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5.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156.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57.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58.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59.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160.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61.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62.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163.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64.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65.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66.vml.rels><?xml version="1.0" encoding="UTF-8" standalone="yes"?>
<Relationships xmlns="http://schemas.openxmlformats.org/package/2006/relationships"><Relationship Id="rId1" Type="http://schemas.openxmlformats.org/officeDocument/2006/relationships/image" Target="../media/image3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9565DF60-625A-4918-A02B-97BBE85903B1}"/>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en-US"/>
          </a:p>
        </p:txBody>
      </p:sp>
      <p:sp>
        <p:nvSpPr>
          <p:cNvPr id="21507" name="Rectangle 3">
            <a:extLst>
              <a:ext uri="{FF2B5EF4-FFF2-40B4-BE49-F238E27FC236}">
                <a16:creationId xmlns:a16="http://schemas.microsoft.com/office/drawing/2014/main" id="{E5127B1F-2CED-4F16-BBEF-DF8B803E00B7}"/>
              </a:ext>
            </a:extLst>
          </p:cNvPr>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en-US"/>
          </a:p>
        </p:txBody>
      </p:sp>
      <p:sp>
        <p:nvSpPr>
          <p:cNvPr id="2052" name="Rectangle 4">
            <a:extLst>
              <a:ext uri="{FF2B5EF4-FFF2-40B4-BE49-F238E27FC236}">
                <a16:creationId xmlns:a16="http://schemas.microsoft.com/office/drawing/2014/main" id="{96115BE4-A658-4B5B-A9E6-99616218E471}"/>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a:extLst>
              <a:ext uri="{FF2B5EF4-FFF2-40B4-BE49-F238E27FC236}">
                <a16:creationId xmlns:a16="http://schemas.microsoft.com/office/drawing/2014/main" id="{D2815C32-A669-4059-8850-824BB80ACA8E}"/>
              </a:ext>
            </a:extLst>
          </p:cNvPr>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21510" name="Rectangle 6">
            <a:extLst>
              <a:ext uri="{FF2B5EF4-FFF2-40B4-BE49-F238E27FC236}">
                <a16:creationId xmlns:a16="http://schemas.microsoft.com/office/drawing/2014/main" id="{9D560450-E2A3-4360-8286-909509FDE7E1}"/>
              </a:ext>
            </a:extLst>
          </p:cNvPr>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a:p>
        </p:txBody>
      </p:sp>
      <p:sp>
        <p:nvSpPr>
          <p:cNvPr id="21511" name="Rectangle 7">
            <a:extLst>
              <a:ext uri="{FF2B5EF4-FFF2-40B4-BE49-F238E27FC236}">
                <a16:creationId xmlns:a16="http://schemas.microsoft.com/office/drawing/2014/main" id="{A483FC10-367A-4342-A1C9-7E8602EBBF38}"/>
              </a:ext>
            </a:extLst>
          </p:cNvPr>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6C76F3A-7711-4B12-89E1-B66167C4559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B2C1F751-5A63-4B5C-A383-12C03F6A213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31F8336-71E9-46CA-996D-213CEF95F089}" type="slidenum">
              <a:rPr lang="en-US" altLang="en-US" smtClean="0"/>
              <a:pPr/>
              <a:t>1</a:t>
            </a:fld>
            <a:endParaRPr lang="en-US" altLang="en-US"/>
          </a:p>
        </p:txBody>
      </p:sp>
      <p:sp>
        <p:nvSpPr>
          <p:cNvPr id="4099" name="Rectangle 2">
            <a:extLst>
              <a:ext uri="{FF2B5EF4-FFF2-40B4-BE49-F238E27FC236}">
                <a16:creationId xmlns:a16="http://schemas.microsoft.com/office/drawing/2014/main" id="{E668D417-8063-4794-AD72-F4B8E3B42F02}"/>
              </a:ext>
            </a:extLst>
          </p:cNvPr>
          <p:cNvSpPr>
            <a:spLocks noGrp="1" noRot="1" noChangeAspect="1" noChangeArrowheads="1" noTextEdit="1"/>
          </p:cNvSpPr>
          <p:nvPr>
            <p:ph type="sldImg"/>
          </p:nvPr>
        </p:nvSpPr>
        <p:spPr>
          <a:xfrm>
            <a:off x="381000" y="685800"/>
            <a:ext cx="6096000" cy="3429000"/>
          </a:xfrm>
          <a:ln/>
        </p:spPr>
      </p:sp>
      <p:sp>
        <p:nvSpPr>
          <p:cNvPr id="4100" name="Rectangle 3">
            <a:extLst>
              <a:ext uri="{FF2B5EF4-FFF2-40B4-BE49-F238E27FC236}">
                <a16:creationId xmlns:a16="http://schemas.microsoft.com/office/drawing/2014/main" id="{5DA6DACD-D629-40E1-8806-C34BB5565BA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C76F3A-7711-4B12-89E1-B66167C45595}" type="slidenum">
              <a:rPr lang="en-US" altLang="en-US" smtClean="0"/>
              <a:pPr>
                <a:defRPr/>
              </a:pPr>
              <a:t>5</a:t>
            </a:fld>
            <a:endParaRPr lang="en-US" altLang="en-US"/>
          </a:p>
        </p:txBody>
      </p:sp>
    </p:spTree>
    <p:extLst>
      <p:ext uri="{BB962C8B-B14F-4D97-AF65-F5344CB8AC3E}">
        <p14:creationId xmlns:p14="http://schemas.microsoft.com/office/powerpoint/2010/main" val="2532208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C76F3A-7711-4B12-89E1-B66167C45595}" type="slidenum">
              <a:rPr lang="en-US" altLang="en-US" smtClean="0"/>
              <a:pPr>
                <a:defRPr/>
              </a:pPr>
              <a:t>6</a:t>
            </a:fld>
            <a:endParaRPr lang="en-US" altLang="en-US"/>
          </a:p>
        </p:txBody>
      </p:sp>
    </p:spTree>
    <p:extLst>
      <p:ext uri="{BB962C8B-B14F-4D97-AF65-F5344CB8AC3E}">
        <p14:creationId xmlns:p14="http://schemas.microsoft.com/office/powerpoint/2010/main" val="1723662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C76F3A-7711-4B12-89E1-B66167C45595}" type="slidenum">
              <a:rPr lang="en-US" altLang="en-US" smtClean="0"/>
              <a:pPr>
                <a:defRPr/>
              </a:pPr>
              <a:t>7</a:t>
            </a:fld>
            <a:endParaRPr lang="en-US" altLang="en-US"/>
          </a:p>
        </p:txBody>
      </p:sp>
    </p:spTree>
    <p:extLst>
      <p:ext uri="{BB962C8B-B14F-4D97-AF65-F5344CB8AC3E}">
        <p14:creationId xmlns:p14="http://schemas.microsoft.com/office/powerpoint/2010/main" val="3554434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C76F3A-7711-4B12-89E1-B66167C45595}" type="slidenum">
              <a:rPr lang="en-US" altLang="en-US" smtClean="0"/>
              <a:pPr>
                <a:defRPr/>
              </a:pPr>
              <a:t>8</a:t>
            </a:fld>
            <a:endParaRPr lang="en-US" altLang="en-US"/>
          </a:p>
        </p:txBody>
      </p:sp>
    </p:spTree>
    <p:extLst>
      <p:ext uri="{BB962C8B-B14F-4D97-AF65-F5344CB8AC3E}">
        <p14:creationId xmlns:p14="http://schemas.microsoft.com/office/powerpoint/2010/main" val="4184439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C76F3A-7711-4B12-89E1-B66167C45595}" type="slidenum">
              <a:rPr lang="en-US" altLang="en-US" smtClean="0"/>
              <a:pPr>
                <a:defRPr/>
              </a:pPr>
              <a:t>9</a:t>
            </a:fld>
            <a:endParaRPr lang="en-US" altLang="en-US"/>
          </a:p>
        </p:txBody>
      </p:sp>
    </p:spTree>
    <p:extLst>
      <p:ext uri="{BB962C8B-B14F-4D97-AF65-F5344CB8AC3E}">
        <p14:creationId xmlns:p14="http://schemas.microsoft.com/office/powerpoint/2010/main" val="2988101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C76F3A-7711-4B12-89E1-B66167C45595}" type="slidenum">
              <a:rPr lang="en-US" altLang="en-US" smtClean="0"/>
              <a:pPr>
                <a:defRPr/>
              </a:pPr>
              <a:t>12</a:t>
            </a:fld>
            <a:endParaRPr lang="en-US" altLang="en-US"/>
          </a:p>
        </p:txBody>
      </p:sp>
    </p:spTree>
    <p:extLst>
      <p:ext uri="{BB962C8B-B14F-4D97-AF65-F5344CB8AC3E}">
        <p14:creationId xmlns:p14="http://schemas.microsoft.com/office/powerpoint/2010/main" val="1032067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 template was drafted to be flexibly adapted by our array of members to meet the requirements of their widely varying sizes and risk profiles. </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many POUs utilized this template as a guideline, not all used it as their model. [Examples? Sections not relevant were excluded; Draft independent wording to address individual programs…]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is reflective of the fact that POUs are not homogenous; POUs not only vary greatly in size and resources, but are also located in a variety of geographic, climate and fire risk zones.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876AB02-D6CE-4C9C-9513-17E317DD8D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4276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C76F3A-7711-4B12-89E1-B66167C45595}" type="slidenum">
              <a:rPr lang="en-US" altLang="en-US" smtClean="0"/>
              <a:pPr>
                <a:defRPr/>
              </a:pPr>
              <a:t>22</a:t>
            </a:fld>
            <a:endParaRPr lang="en-US" altLang="en-US"/>
          </a:p>
        </p:txBody>
      </p:sp>
    </p:spTree>
    <p:extLst>
      <p:ext uri="{BB962C8B-B14F-4D97-AF65-F5344CB8AC3E}">
        <p14:creationId xmlns:p14="http://schemas.microsoft.com/office/powerpoint/2010/main" val="11957957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C76F3A-7711-4B12-89E1-B66167C45595}" type="slidenum">
              <a:rPr lang="en-US" altLang="en-US" smtClean="0"/>
              <a:pPr>
                <a:defRPr/>
              </a:pPr>
              <a:t>23</a:t>
            </a:fld>
            <a:endParaRPr lang="en-US" altLang="en-US"/>
          </a:p>
        </p:txBody>
      </p:sp>
    </p:spTree>
    <p:extLst>
      <p:ext uri="{BB962C8B-B14F-4D97-AF65-F5344CB8AC3E}">
        <p14:creationId xmlns:p14="http://schemas.microsoft.com/office/powerpoint/2010/main" val="1703697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575" y="574675"/>
            <a:ext cx="6621463" cy="37242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400" b="0" i="0" u="none" strike="noStrike" kern="1200" cap="none" spc="0" normalizeH="0" baseline="0" noProof="0" dirty="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132085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575" y="574675"/>
            <a:ext cx="6621463" cy="37242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400" b="0" i="0" u="none" strike="noStrike" kern="1200" cap="none" spc="0" normalizeH="0" baseline="0" noProof="0" dirty="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6483342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400" b="0" i="0" u="none" strike="noStrike" kern="1200" cap="none" spc="0" normalizeH="0" baseline="0" noProof="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4601569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575" y="574675"/>
            <a:ext cx="6621463" cy="37242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400" b="0" i="0" u="none" strike="noStrike" kern="1200" cap="none" spc="0" normalizeH="0" baseline="0" noProof="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5538986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575" y="574675"/>
            <a:ext cx="6621463" cy="37242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400" b="0" i="0" u="none" strike="noStrike" kern="1200" cap="none" spc="0" normalizeH="0" baseline="0" noProof="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7276176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575" y="574675"/>
            <a:ext cx="6621463" cy="37242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400" b="0" i="0" u="none" strike="noStrike" kern="1200" cap="none" spc="0" normalizeH="0" baseline="0" noProof="0" dirty="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9620334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575" y="574675"/>
            <a:ext cx="6621463" cy="37242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400" b="0" i="0" u="none" strike="noStrike" kern="1200" cap="none" spc="0" normalizeH="0" baseline="0" noProof="0" dirty="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2383062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575" y="574675"/>
            <a:ext cx="6621463" cy="37242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400" b="0" i="0" u="none" strike="noStrike" kern="1200" cap="none" spc="0" normalizeH="0" baseline="0" noProof="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869244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575" y="574675"/>
            <a:ext cx="6621463" cy="37242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rPr>
              <a:t>Notes view: </a:t>
            </a:r>
            <a:fld id="{128CEAFE-FA94-43E5-B0FF-D47E1CCDD1B4}" type="slidenum">
              <a:rPr kumimoji="0" lang="en-US" sz="1400" b="0" i="0" u="none" strike="noStrike" kern="1200" cap="none" spc="0" normalizeH="0" baseline="0" noProof="0" smtClean="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400" b="0" i="0" u="none" strike="noStrike" kern="1200" cap="none" spc="0" normalizeH="0" baseline="0" noProof="0" dirty="0">
              <a:ln>
                <a:noFill/>
              </a:ln>
              <a:solidFill>
                <a:srgbClr val="6E6F73"/>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5311912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C76F3A-7711-4B12-89E1-B66167C45595}" type="slidenum">
              <a:rPr lang="en-US" altLang="en-US" smtClean="0"/>
              <a:pPr>
                <a:defRPr/>
              </a:pPr>
              <a:t>36</a:t>
            </a:fld>
            <a:endParaRPr lang="en-US" altLang="en-US"/>
          </a:p>
        </p:txBody>
      </p:sp>
    </p:spTree>
    <p:extLst>
      <p:ext uri="{BB962C8B-B14F-4D97-AF65-F5344CB8AC3E}">
        <p14:creationId xmlns:p14="http://schemas.microsoft.com/office/powerpoint/2010/main" val="2459099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3.xml"/><Relationship Id="rId7" Type="http://schemas.openxmlformats.org/officeDocument/2006/relationships/image" Target="../media/image5.jpeg"/><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image" Target="../media/image4.emf"/><Relationship Id="rId5" Type="http://schemas.openxmlformats.org/officeDocument/2006/relationships/oleObject" Target="../embeddings/oleObject2.bin"/><Relationship Id="rId4"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xml"/><Relationship Id="rId1" Type="http://schemas.openxmlformats.org/officeDocument/2006/relationships/vmlDrawing" Target="../drawings/vmlDrawing3.vml"/><Relationship Id="rId5" Type="http://schemas.openxmlformats.org/officeDocument/2006/relationships/image" Target="../media/image6.emf"/><Relationship Id="rId4" Type="http://schemas.openxmlformats.org/officeDocument/2006/relationships/oleObject" Target="../embeddings/oleObject3.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xml"/><Relationship Id="rId1" Type="http://schemas.openxmlformats.org/officeDocument/2006/relationships/vmlDrawing" Target="../drawings/vmlDrawing4.vml"/><Relationship Id="rId5" Type="http://schemas.openxmlformats.org/officeDocument/2006/relationships/image" Target="../media/image6.emf"/><Relationship Id="rId4" Type="http://schemas.openxmlformats.org/officeDocument/2006/relationships/oleObject" Target="../embeddings/oleObject4.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xml"/><Relationship Id="rId1" Type="http://schemas.openxmlformats.org/officeDocument/2006/relationships/vmlDrawing" Target="../drawings/vmlDrawing5.vml"/><Relationship Id="rId5" Type="http://schemas.openxmlformats.org/officeDocument/2006/relationships/image" Target="../media/image6.emf"/><Relationship Id="rId4" Type="http://schemas.openxmlformats.org/officeDocument/2006/relationships/oleObject" Target="../embeddings/oleObject5.bin"/></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3.png"/><Relationship Id="rId5" Type="http://schemas.openxmlformats.org/officeDocument/2006/relationships/image" Target="../media/image6.emf"/><Relationship Id="rId4" Type="http://schemas.openxmlformats.org/officeDocument/2006/relationships/oleObject" Target="../embeddings/oleObject6.bin"/></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3.png"/><Relationship Id="rId5" Type="http://schemas.openxmlformats.org/officeDocument/2006/relationships/image" Target="../media/image6.emf"/><Relationship Id="rId4" Type="http://schemas.openxmlformats.org/officeDocument/2006/relationships/oleObject" Target="../embeddings/oleObject7.bin"/></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9.xml"/><Relationship Id="rId1" Type="http://schemas.openxmlformats.org/officeDocument/2006/relationships/vmlDrawing" Target="../drawings/vmlDrawing8.v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8.bin"/></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10.xml"/><Relationship Id="rId1" Type="http://schemas.openxmlformats.org/officeDocument/2006/relationships/vmlDrawing" Target="../drawings/vmlDrawing9.v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9.bin"/></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11.xml"/><Relationship Id="rId1" Type="http://schemas.openxmlformats.org/officeDocument/2006/relationships/vmlDrawing" Target="../drawings/vmlDrawing10.v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10.bin"/></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12.xml"/><Relationship Id="rId1" Type="http://schemas.openxmlformats.org/officeDocument/2006/relationships/vmlDrawing" Target="../drawings/vmlDrawing11.v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11.bin"/></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13.xml"/><Relationship Id="rId1" Type="http://schemas.openxmlformats.org/officeDocument/2006/relationships/vmlDrawing" Target="../drawings/vmlDrawing12.v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12.bin"/></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14.xml"/><Relationship Id="rId1" Type="http://schemas.openxmlformats.org/officeDocument/2006/relationships/vmlDrawing" Target="../drawings/vmlDrawing13.vml"/><Relationship Id="rId6" Type="http://schemas.openxmlformats.org/officeDocument/2006/relationships/image" Target="../media/image8.png"/><Relationship Id="rId5" Type="http://schemas.openxmlformats.org/officeDocument/2006/relationships/image" Target="../media/image6.emf"/><Relationship Id="rId4" Type="http://schemas.openxmlformats.org/officeDocument/2006/relationships/oleObject" Target="../embeddings/oleObject13.bin"/></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15.xml"/><Relationship Id="rId1" Type="http://schemas.openxmlformats.org/officeDocument/2006/relationships/vmlDrawing" Target="../drawings/vmlDrawing14.vml"/><Relationship Id="rId6" Type="http://schemas.openxmlformats.org/officeDocument/2006/relationships/image" Target="../media/image9.png"/><Relationship Id="rId5" Type="http://schemas.openxmlformats.org/officeDocument/2006/relationships/image" Target="../media/image6.emf"/><Relationship Id="rId4" Type="http://schemas.openxmlformats.org/officeDocument/2006/relationships/oleObject" Target="../embeddings/oleObject14.bin"/></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16.xml"/><Relationship Id="rId1" Type="http://schemas.openxmlformats.org/officeDocument/2006/relationships/vmlDrawing" Target="../drawings/vmlDrawing15.vml"/><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oleObject" Target="../embeddings/oleObject15.bin"/></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17.xml"/><Relationship Id="rId1" Type="http://schemas.openxmlformats.org/officeDocument/2006/relationships/vmlDrawing" Target="../drawings/vmlDrawing16.vml"/><Relationship Id="rId6" Type="http://schemas.openxmlformats.org/officeDocument/2006/relationships/image" Target="../media/image9.png"/><Relationship Id="rId5" Type="http://schemas.openxmlformats.org/officeDocument/2006/relationships/image" Target="../media/image6.emf"/><Relationship Id="rId4" Type="http://schemas.openxmlformats.org/officeDocument/2006/relationships/oleObject" Target="../embeddings/oleObject16.bin"/></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18.xml"/><Relationship Id="rId1" Type="http://schemas.openxmlformats.org/officeDocument/2006/relationships/vmlDrawing" Target="../drawings/vmlDrawing17.vml"/><Relationship Id="rId6" Type="http://schemas.openxmlformats.org/officeDocument/2006/relationships/image" Target="../media/image8.png"/><Relationship Id="rId5" Type="http://schemas.openxmlformats.org/officeDocument/2006/relationships/image" Target="../media/image6.emf"/><Relationship Id="rId4" Type="http://schemas.openxmlformats.org/officeDocument/2006/relationships/oleObject" Target="../embeddings/oleObject17.bin"/></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19.xml"/><Relationship Id="rId1" Type="http://schemas.openxmlformats.org/officeDocument/2006/relationships/vmlDrawing" Target="../drawings/vmlDrawing18.vml"/><Relationship Id="rId6" Type="http://schemas.openxmlformats.org/officeDocument/2006/relationships/image" Target="../media/image9.png"/><Relationship Id="rId5" Type="http://schemas.openxmlformats.org/officeDocument/2006/relationships/image" Target="../media/image6.emf"/><Relationship Id="rId4" Type="http://schemas.openxmlformats.org/officeDocument/2006/relationships/oleObject" Target="../embeddings/oleObject18.bin"/></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20.xml"/><Relationship Id="rId1" Type="http://schemas.openxmlformats.org/officeDocument/2006/relationships/vmlDrawing" Target="../drawings/vmlDrawing19.vml"/><Relationship Id="rId6" Type="http://schemas.openxmlformats.org/officeDocument/2006/relationships/image" Target="../media/image8.png"/><Relationship Id="rId5" Type="http://schemas.openxmlformats.org/officeDocument/2006/relationships/image" Target="../media/image6.emf"/><Relationship Id="rId4" Type="http://schemas.openxmlformats.org/officeDocument/2006/relationships/oleObject" Target="../embeddings/oleObject19.bin"/></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21.xml"/><Relationship Id="rId1" Type="http://schemas.openxmlformats.org/officeDocument/2006/relationships/vmlDrawing" Target="../drawings/vmlDrawing20.vml"/><Relationship Id="rId6" Type="http://schemas.openxmlformats.org/officeDocument/2006/relationships/image" Target="../media/image9.png"/><Relationship Id="rId5" Type="http://schemas.openxmlformats.org/officeDocument/2006/relationships/image" Target="../media/image6.emf"/><Relationship Id="rId4" Type="http://schemas.openxmlformats.org/officeDocument/2006/relationships/oleObject" Target="../embeddings/oleObject20.bin"/></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2.xml"/><Relationship Id="rId1" Type="http://schemas.openxmlformats.org/officeDocument/2006/relationships/vmlDrawing" Target="../drawings/vmlDrawing21.vml"/><Relationship Id="rId6" Type="http://schemas.openxmlformats.org/officeDocument/2006/relationships/image" Target="../media/image3.png"/><Relationship Id="rId5" Type="http://schemas.openxmlformats.org/officeDocument/2006/relationships/image" Target="../media/image6.emf"/><Relationship Id="rId4" Type="http://schemas.openxmlformats.org/officeDocument/2006/relationships/oleObject" Target="../embeddings/oleObject21.bin"/></Relationships>
</file>

<file path=ppt/slideLayouts/_rels/slideLayout2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3.xml"/><Relationship Id="rId1" Type="http://schemas.openxmlformats.org/officeDocument/2006/relationships/vmlDrawing" Target="../drawings/vmlDrawing22.vml"/><Relationship Id="rId5" Type="http://schemas.openxmlformats.org/officeDocument/2006/relationships/image" Target="../media/image6.emf"/><Relationship Id="rId4" Type="http://schemas.openxmlformats.org/officeDocument/2006/relationships/oleObject" Target="../embeddings/oleObject22.bin"/></Relationships>
</file>

<file path=ppt/slideLayouts/_rels/slideLayout27.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24.xml"/><Relationship Id="rId1" Type="http://schemas.openxmlformats.org/officeDocument/2006/relationships/vmlDrawing" Target="../drawings/vmlDrawing23.vml"/><Relationship Id="rId6" Type="http://schemas.openxmlformats.org/officeDocument/2006/relationships/image" Target="../media/image7.png"/><Relationship Id="rId5" Type="http://schemas.openxmlformats.org/officeDocument/2006/relationships/image" Target="../media/image10.emf"/><Relationship Id="rId4" Type="http://schemas.openxmlformats.org/officeDocument/2006/relationships/oleObject" Target="../embeddings/oleObject23.bin"/></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5.xml"/><Relationship Id="rId1" Type="http://schemas.openxmlformats.org/officeDocument/2006/relationships/vmlDrawing" Target="../drawings/vmlDrawing24.vml"/><Relationship Id="rId6" Type="http://schemas.openxmlformats.org/officeDocument/2006/relationships/image" Target="../media/image3.png"/><Relationship Id="rId5" Type="http://schemas.openxmlformats.org/officeDocument/2006/relationships/image" Target="../media/image6.emf"/><Relationship Id="rId4" Type="http://schemas.openxmlformats.org/officeDocument/2006/relationships/oleObject" Target="../embeddings/oleObject24.bin"/></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6.xml"/><Relationship Id="rId1" Type="http://schemas.openxmlformats.org/officeDocument/2006/relationships/vmlDrawing" Target="../drawings/vmlDrawing25.vml"/><Relationship Id="rId5" Type="http://schemas.openxmlformats.org/officeDocument/2006/relationships/image" Target="../media/image6.emf"/><Relationship Id="rId4" Type="http://schemas.openxmlformats.org/officeDocument/2006/relationships/oleObject" Target="../embeddings/oleObject25.bin"/></Relationships>
</file>

<file path=ppt/slideLayouts/_rels/slideLayout3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7.xml"/><Relationship Id="rId1" Type="http://schemas.openxmlformats.org/officeDocument/2006/relationships/vmlDrawing" Target="../drawings/vmlDrawing26.vml"/><Relationship Id="rId6" Type="http://schemas.openxmlformats.org/officeDocument/2006/relationships/image" Target="../media/image3.png"/><Relationship Id="rId5" Type="http://schemas.openxmlformats.org/officeDocument/2006/relationships/image" Target="../media/image6.emf"/><Relationship Id="rId4" Type="http://schemas.openxmlformats.org/officeDocument/2006/relationships/oleObject" Target="../embeddings/oleObject26.bin"/></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8.xml"/><Relationship Id="rId1" Type="http://schemas.openxmlformats.org/officeDocument/2006/relationships/vmlDrawing" Target="../drawings/vmlDrawing27.vml"/><Relationship Id="rId5" Type="http://schemas.openxmlformats.org/officeDocument/2006/relationships/image" Target="../media/image6.emf"/><Relationship Id="rId4" Type="http://schemas.openxmlformats.org/officeDocument/2006/relationships/oleObject" Target="../embeddings/oleObject27.bin"/></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9.xml"/><Relationship Id="rId1" Type="http://schemas.openxmlformats.org/officeDocument/2006/relationships/vmlDrawing" Target="../drawings/vmlDrawing28.vml"/><Relationship Id="rId6" Type="http://schemas.openxmlformats.org/officeDocument/2006/relationships/image" Target="../media/image3.png"/><Relationship Id="rId5" Type="http://schemas.openxmlformats.org/officeDocument/2006/relationships/image" Target="../media/image4.emf"/><Relationship Id="rId4" Type="http://schemas.openxmlformats.org/officeDocument/2006/relationships/oleObject" Target="../embeddings/oleObject28.bin"/></Relationships>
</file>

<file path=ppt/slideLayouts/_rels/slideLayout3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0.xml"/><Relationship Id="rId1" Type="http://schemas.openxmlformats.org/officeDocument/2006/relationships/vmlDrawing" Target="../drawings/vmlDrawing29.vml"/><Relationship Id="rId5" Type="http://schemas.openxmlformats.org/officeDocument/2006/relationships/image" Target="../media/image6.emf"/><Relationship Id="rId4" Type="http://schemas.openxmlformats.org/officeDocument/2006/relationships/oleObject" Target="../embeddings/oleObject29.bin"/></Relationships>
</file>

<file path=ppt/slideLayouts/_rels/slideLayout3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1.xml"/><Relationship Id="rId1" Type="http://schemas.openxmlformats.org/officeDocument/2006/relationships/vmlDrawing" Target="../drawings/vmlDrawing30.vml"/><Relationship Id="rId5" Type="http://schemas.openxmlformats.org/officeDocument/2006/relationships/image" Target="../media/image6.emf"/><Relationship Id="rId4" Type="http://schemas.openxmlformats.org/officeDocument/2006/relationships/oleObject" Target="../embeddings/oleObject30.bin"/></Relationships>
</file>

<file path=ppt/slideLayouts/_rels/slideLayout3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2.xml"/><Relationship Id="rId1" Type="http://schemas.openxmlformats.org/officeDocument/2006/relationships/vmlDrawing" Target="../drawings/vmlDrawing31.vml"/><Relationship Id="rId5" Type="http://schemas.openxmlformats.org/officeDocument/2006/relationships/image" Target="../media/image6.emf"/><Relationship Id="rId4" Type="http://schemas.openxmlformats.org/officeDocument/2006/relationships/oleObject" Target="../embeddings/oleObject31.bin"/></Relationships>
</file>

<file path=ppt/slideLayouts/_rels/slideLayout3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3.xml"/><Relationship Id="rId1" Type="http://schemas.openxmlformats.org/officeDocument/2006/relationships/vmlDrawing" Target="../drawings/vmlDrawing32.vml"/><Relationship Id="rId5" Type="http://schemas.openxmlformats.org/officeDocument/2006/relationships/image" Target="../media/image6.emf"/><Relationship Id="rId4" Type="http://schemas.openxmlformats.org/officeDocument/2006/relationships/oleObject" Target="../embeddings/oleObject32.bin"/></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4.xml"/><Relationship Id="rId1" Type="http://schemas.openxmlformats.org/officeDocument/2006/relationships/vmlDrawing" Target="../drawings/vmlDrawing33.vml"/><Relationship Id="rId5" Type="http://schemas.openxmlformats.org/officeDocument/2006/relationships/image" Target="../media/image6.emf"/><Relationship Id="rId4" Type="http://schemas.openxmlformats.org/officeDocument/2006/relationships/oleObject" Target="../embeddings/oleObject33.bin"/></Relationships>
</file>

<file path=ppt/slideLayouts/_rels/slideLayout3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5.xml"/><Relationship Id="rId1" Type="http://schemas.openxmlformats.org/officeDocument/2006/relationships/vmlDrawing" Target="../drawings/vmlDrawing34.vml"/><Relationship Id="rId5" Type="http://schemas.openxmlformats.org/officeDocument/2006/relationships/image" Target="../media/image6.emf"/><Relationship Id="rId4" Type="http://schemas.openxmlformats.org/officeDocument/2006/relationships/oleObject" Target="../embeddings/oleObject34.bin"/></Relationships>
</file>

<file path=ppt/slideLayouts/_rels/slideLayout39.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36.xml"/><Relationship Id="rId1" Type="http://schemas.openxmlformats.org/officeDocument/2006/relationships/vmlDrawing" Target="../drawings/vmlDrawing35.v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35.bin"/></Relationships>
</file>

<file path=ppt/slideLayouts/_rels/slideLayout40.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37.xml"/><Relationship Id="rId1" Type="http://schemas.openxmlformats.org/officeDocument/2006/relationships/vmlDrawing" Target="../drawings/vmlDrawing36.v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36.bin"/></Relationships>
</file>

<file path=ppt/slideLayouts/_rels/slideLayout41.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38.xml"/><Relationship Id="rId1" Type="http://schemas.openxmlformats.org/officeDocument/2006/relationships/vmlDrawing" Target="../drawings/vmlDrawing37.v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37.bin"/></Relationships>
</file>

<file path=ppt/slideLayouts/_rels/slideLayout42.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39.xml"/><Relationship Id="rId1" Type="http://schemas.openxmlformats.org/officeDocument/2006/relationships/vmlDrawing" Target="../drawings/vmlDrawing38.v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38.bin"/></Relationships>
</file>

<file path=ppt/slideLayouts/_rels/slideLayout43.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40.xml"/><Relationship Id="rId1" Type="http://schemas.openxmlformats.org/officeDocument/2006/relationships/vmlDrawing" Target="../drawings/vmlDrawing39.v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39.bin"/></Relationships>
</file>

<file path=ppt/slideLayouts/_rels/slideLayout44.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41.xml"/><Relationship Id="rId1" Type="http://schemas.openxmlformats.org/officeDocument/2006/relationships/vmlDrawing" Target="../drawings/vmlDrawing40.v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40.bin"/></Relationships>
</file>

<file path=ppt/slideLayouts/_rels/slideLayout45.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42.xml"/><Relationship Id="rId1" Type="http://schemas.openxmlformats.org/officeDocument/2006/relationships/vmlDrawing" Target="../drawings/vmlDrawing41.vml"/><Relationship Id="rId6" Type="http://schemas.openxmlformats.org/officeDocument/2006/relationships/image" Target="../media/image8.png"/><Relationship Id="rId5" Type="http://schemas.openxmlformats.org/officeDocument/2006/relationships/image" Target="../media/image10.emf"/><Relationship Id="rId4" Type="http://schemas.openxmlformats.org/officeDocument/2006/relationships/oleObject" Target="../embeddings/oleObject41.bin"/></Relationships>
</file>

<file path=ppt/slideLayouts/_rels/slideLayout46.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43.xml"/><Relationship Id="rId1" Type="http://schemas.openxmlformats.org/officeDocument/2006/relationships/vmlDrawing" Target="../drawings/vmlDrawing42.vml"/><Relationship Id="rId6" Type="http://schemas.openxmlformats.org/officeDocument/2006/relationships/image" Target="../media/image9.png"/><Relationship Id="rId5" Type="http://schemas.openxmlformats.org/officeDocument/2006/relationships/image" Target="../media/image6.emf"/><Relationship Id="rId4" Type="http://schemas.openxmlformats.org/officeDocument/2006/relationships/oleObject" Target="../embeddings/oleObject42.bin"/></Relationships>
</file>

<file path=ppt/slideLayouts/_rels/slideLayout47.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44.xml"/><Relationship Id="rId1" Type="http://schemas.openxmlformats.org/officeDocument/2006/relationships/vmlDrawing" Target="../drawings/vmlDrawing43.vml"/><Relationship Id="rId6" Type="http://schemas.openxmlformats.org/officeDocument/2006/relationships/image" Target="../media/image11.png"/><Relationship Id="rId5" Type="http://schemas.openxmlformats.org/officeDocument/2006/relationships/image" Target="../media/image6.emf"/><Relationship Id="rId4" Type="http://schemas.openxmlformats.org/officeDocument/2006/relationships/oleObject" Target="../embeddings/oleObject43.bin"/></Relationships>
</file>

<file path=ppt/slideLayouts/_rels/slideLayout48.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45.xml"/><Relationship Id="rId1" Type="http://schemas.openxmlformats.org/officeDocument/2006/relationships/vmlDrawing" Target="../drawings/vmlDrawing44.vml"/><Relationship Id="rId6" Type="http://schemas.openxmlformats.org/officeDocument/2006/relationships/image" Target="../media/image9.png"/><Relationship Id="rId5" Type="http://schemas.openxmlformats.org/officeDocument/2006/relationships/image" Target="../media/image6.emf"/><Relationship Id="rId4" Type="http://schemas.openxmlformats.org/officeDocument/2006/relationships/oleObject" Target="../embeddings/oleObject44.bin"/></Relationships>
</file>

<file path=ppt/slideLayouts/_rels/slideLayout49.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46.xml"/><Relationship Id="rId1" Type="http://schemas.openxmlformats.org/officeDocument/2006/relationships/vmlDrawing" Target="../drawings/vmlDrawing45.vml"/><Relationship Id="rId6" Type="http://schemas.openxmlformats.org/officeDocument/2006/relationships/image" Target="../media/image8.png"/><Relationship Id="rId5" Type="http://schemas.openxmlformats.org/officeDocument/2006/relationships/image" Target="../media/image6.emf"/><Relationship Id="rId4" Type="http://schemas.openxmlformats.org/officeDocument/2006/relationships/oleObject" Target="../embeddings/oleObject45.bin"/></Relationships>
</file>

<file path=ppt/slideLayouts/_rels/slideLayout50.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47.xml"/><Relationship Id="rId1" Type="http://schemas.openxmlformats.org/officeDocument/2006/relationships/vmlDrawing" Target="../drawings/vmlDrawing46.vml"/><Relationship Id="rId6" Type="http://schemas.openxmlformats.org/officeDocument/2006/relationships/image" Target="../media/image9.png"/><Relationship Id="rId5" Type="http://schemas.openxmlformats.org/officeDocument/2006/relationships/image" Target="../media/image6.emf"/><Relationship Id="rId4" Type="http://schemas.openxmlformats.org/officeDocument/2006/relationships/oleObject" Target="../embeddings/oleObject46.bin"/></Relationships>
</file>

<file path=ppt/slideLayouts/_rels/slideLayout51.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48.xml"/><Relationship Id="rId1" Type="http://schemas.openxmlformats.org/officeDocument/2006/relationships/vmlDrawing" Target="../drawings/vmlDrawing47.vml"/><Relationship Id="rId6" Type="http://schemas.openxmlformats.org/officeDocument/2006/relationships/image" Target="../media/image8.png"/><Relationship Id="rId5" Type="http://schemas.openxmlformats.org/officeDocument/2006/relationships/image" Target="../media/image6.emf"/><Relationship Id="rId4" Type="http://schemas.openxmlformats.org/officeDocument/2006/relationships/oleObject" Target="../embeddings/oleObject47.bin"/></Relationships>
</file>

<file path=ppt/slideLayouts/_rels/slideLayout52.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49.xml"/><Relationship Id="rId1" Type="http://schemas.openxmlformats.org/officeDocument/2006/relationships/vmlDrawing" Target="../drawings/vmlDrawing48.vml"/><Relationship Id="rId6" Type="http://schemas.openxmlformats.org/officeDocument/2006/relationships/image" Target="../media/image9.png"/><Relationship Id="rId5" Type="http://schemas.openxmlformats.org/officeDocument/2006/relationships/image" Target="../media/image6.emf"/><Relationship Id="rId4" Type="http://schemas.openxmlformats.org/officeDocument/2006/relationships/oleObject" Target="../embeddings/oleObject48.bin"/></Relationships>
</file>

<file path=ppt/slideLayouts/_rels/slideLayout5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0.xml"/><Relationship Id="rId1" Type="http://schemas.openxmlformats.org/officeDocument/2006/relationships/vmlDrawing" Target="../drawings/vmlDrawing49.vml"/><Relationship Id="rId6" Type="http://schemas.openxmlformats.org/officeDocument/2006/relationships/image" Target="../media/image3.png"/><Relationship Id="rId5" Type="http://schemas.openxmlformats.org/officeDocument/2006/relationships/image" Target="../media/image6.emf"/><Relationship Id="rId4" Type="http://schemas.openxmlformats.org/officeDocument/2006/relationships/oleObject" Target="../embeddings/oleObject49.bin"/></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1.xml"/><Relationship Id="rId1" Type="http://schemas.openxmlformats.org/officeDocument/2006/relationships/vmlDrawing" Target="../drawings/vmlDrawing50.vml"/><Relationship Id="rId5" Type="http://schemas.openxmlformats.org/officeDocument/2006/relationships/image" Target="../media/image6.emf"/><Relationship Id="rId4" Type="http://schemas.openxmlformats.org/officeDocument/2006/relationships/oleObject" Target="../embeddings/oleObject50.bin"/></Relationships>
</file>

<file path=ppt/slideLayouts/_rels/slideLayout55.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52.xml"/><Relationship Id="rId1" Type="http://schemas.openxmlformats.org/officeDocument/2006/relationships/vmlDrawing" Target="../drawings/vmlDrawing51.vml"/><Relationship Id="rId6" Type="http://schemas.openxmlformats.org/officeDocument/2006/relationships/image" Target="../media/image7.png"/><Relationship Id="rId5" Type="http://schemas.openxmlformats.org/officeDocument/2006/relationships/image" Target="../media/image4.emf"/><Relationship Id="rId4" Type="http://schemas.openxmlformats.org/officeDocument/2006/relationships/oleObject" Target="../embeddings/oleObject51.bin"/></Relationships>
</file>

<file path=ppt/slideLayouts/_rels/slideLayout5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3.xml"/><Relationship Id="rId1" Type="http://schemas.openxmlformats.org/officeDocument/2006/relationships/vmlDrawing" Target="../drawings/vmlDrawing52.vml"/><Relationship Id="rId6" Type="http://schemas.openxmlformats.org/officeDocument/2006/relationships/image" Target="../media/image3.png"/><Relationship Id="rId5" Type="http://schemas.openxmlformats.org/officeDocument/2006/relationships/image" Target="../media/image6.emf"/><Relationship Id="rId4" Type="http://schemas.openxmlformats.org/officeDocument/2006/relationships/oleObject" Target="../embeddings/oleObject52.bin"/></Relationships>
</file>

<file path=ppt/slideLayouts/_rels/slideLayout57.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54.xml"/><Relationship Id="rId1" Type="http://schemas.openxmlformats.org/officeDocument/2006/relationships/vmlDrawing" Target="../drawings/vmlDrawing53.vml"/><Relationship Id="rId6" Type="http://schemas.openxmlformats.org/officeDocument/2006/relationships/image" Target="../media/image8.png"/><Relationship Id="rId5" Type="http://schemas.openxmlformats.org/officeDocument/2006/relationships/image" Target="../media/image6.emf"/><Relationship Id="rId4" Type="http://schemas.openxmlformats.org/officeDocument/2006/relationships/oleObject" Target="../embeddings/oleObject53.bin"/></Relationships>
</file>

<file path=ppt/slideLayouts/_rels/slideLayout5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5.xml"/><Relationship Id="rId1" Type="http://schemas.openxmlformats.org/officeDocument/2006/relationships/vmlDrawing" Target="../drawings/vmlDrawing54.vml"/><Relationship Id="rId6" Type="http://schemas.openxmlformats.org/officeDocument/2006/relationships/image" Target="../media/image3.png"/><Relationship Id="rId5" Type="http://schemas.openxmlformats.org/officeDocument/2006/relationships/image" Target="../media/image6.emf"/><Relationship Id="rId4" Type="http://schemas.openxmlformats.org/officeDocument/2006/relationships/oleObject" Target="../embeddings/oleObject54.bin"/></Relationships>
</file>

<file path=ppt/slideLayouts/_rels/slideLayout5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6.xml"/><Relationship Id="rId1" Type="http://schemas.openxmlformats.org/officeDocument/2006/relationships/vmlDrawing" Target="../drawings/vmlDrawing55.vml"/><Relationship Id="rId5" Type="http://schemas.openxmlformats.org/officeDocument/2006/relationships/image" Target="../media/image6.emf"/><Relationship Id="rId4" Type="http://schemas.openxmlformats.org/officeDocument/2006/relationships/oleObject" Target="../embeddings/oleObject55.bin"/></Relationships>
</file>

<file path=ppt/slideLayouts/_rels/slideLayout6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7.xml"/><Relationship Id="rId1" Type="http://schemas.openxmlformats.org/officeDocument/2006/relationships/vmlDrawing" Target="../drawings/vmlDrawing56.vml"/><Relationship Id="rId5" Type="http://schemas.openxmlformats.org/officeDocument/2006/relationships/image" Target="../media/image6.emf"/><Relationship Id="rId4" Type="http://schemas.openxmlformats.org/officeDocument/2006/relationships/oleObject" Target="../embeddings/oleObject56.bin"/></Relationships>
</file>

<file path=ppt/slideLayouts/_rels/slideLayout6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8.xml"/><Relationship Id="rId1" Type="http://schemas.openxmlformats.org/officeDocument/2006/relationships/vmlDrawing" Target="../drawings/vmlDrawing57.vml"/><Relationship Id="rId5" Type="http://schemas.openxmlformats.org/officeDocument/2006/relationships/image" Target="../media/image6.emf"/><Relationship Id="rId4" Type="http://schemas.openxmlformats.org/officeDocument/2006/relationships/oleObject" Target="../embeddings/oleObject57.bin"/></Relationships>
</file>

<file path=ppt/slideLayouts/_rels/slideLayout62.xml.rels><?xml version="1.0" encoding="UTF-8" standalone="yes"?>
<Relationships xmlns="http://schemas.openxmlformats.org/package/2006/relationships"><Relationship Id="rId3" Type="http://schemas.openxmlformats.org/officeDocument/2006/relationships/tags" Target="../tags/tag60.xml"/><Relationship Id="rId7" Type="http://schemas.openxmlformats.org/officeDocument/2006/relationships/image" Target="../media/image3.png"/><Relationship Id="rId2" Type="http://schemas.openxmlformats.org/officeDocument/2006/relationships/tags" Target="../tags/tag59.xml"/><Relationship Id="rId1" Type="http://schemas.openxmlformats.org/officeDocument/2006/relationships/vmlDrawing" Target="../drawings/vmlDrawing58.vml"/><Relationship Id="rId6" Type="http://schemas.openxmlformats.org/officeDocument/2006/relationships/image" Target="../media/image2.emf"/><Relationship Id="rId5" Type="http://schemas.openxmlformats.org/officeDocument/2006/relationships/oleObject" Target="../embeddings/oleObject58.bin"/><Relationship Id="rId4"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1.xml"/><Relationship Id="rId1" Type="http://schemas.openxmlformats.org/officeDocument/2006/relationships/vmlDrawing" Target="../drawings/vmlDrawing59.v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59.bin"/></Relationships>
</file>

<file path=ppt/slideLayouts/_rels/slideLayout6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2.xml"/><Relationship Id="rId1" Type="http://schemas.openxmlformats.org/officeDocument/2006/relationships/vmlDrawing" Target="../drawings/vmlDrawing60.v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60.bin"/></Relationships>
</file>

<file path=ppt/slideLayouts/_rels/slideLayout65.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63.xml"/><Relationship Id="rId1" Type="http://schemas.openxmlformats.org/officeDocument/2006/relationships/vmlDrawing" Target="../drawings/vmlDrawing61.vml"/><Relationship Id="rId6" Type="http://schemas.openxmlformats.org/officeDocument/2006/relationships/image" Target="../media/image7.png"/><Relationship Id="rId5" Type="http://schemas.openxmlformats.org/officeDocument/2006/relationships/image" Target="../media/image2.emf"/><Relationship Id="rId4" Type="http://schemas.openxmlformats.org/officeDocument/2006/relationships/oleObject" Target="../embeddings/oleObject61.bin"/></Relationships>
</file>

<file path=ppt/slideLayouts/_rels/slideLayout66.xml.rels><?xml version="1.0" encoding="UTF-8" standalone="yes"?>
<Relationships xmlns="http://schemas.openxmlformats.org/package/2006/relationships"><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vmlDrawing" Target="../drawings/vmlDrawing62.vml"/><Relationship Id="rId6" Type="http://schemas.openxmlformats.org/officeDocument/2006/relationships/image" Target="../media/image2.emf"/><Relationship Id="rId5" Type="http://schemas.openxmlformats.org/officeDocument/2006/relationships/oleObject" Target="../embeddings/oleObject62.bin"/><Relationship Id="rId4"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6.xml"/><Relationship Id="rId1" Type="http://schemas.openxmlformats.org/officeDocument/2006/relationships/vmlDrawing" Target="../drawings/vmlDrawing63.vml"/><Relationship Id="rId5" Type="http://schemas.openxmlformats.org/officeDocument/2006/relationships/image" Target="../media/image2.emf"/><Relationship Id="rId4" Type="http://schemas.openxmlformats.org/officeDocument/2006/relationships/oleObject" Target="../embeddings/oleObject63.bin"/></Relationships>
</file>

<file path=ppt/slideLayouts/_rels/slideLayout6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7.xml"/><Relationship Id="rId1" Type="http://schemas.openxmlformats.org/officeDocument/2006/relationships/vmlDrawing" Target="../drawings/vmlDrawing64.vml"/><Relationship Id="rId5" Type="http://schemas.openxmlformats.org/officeDocument/2006/relationships/image" Target="../media/image2.emf"/><Relationship Id="rId4" Type="http://schemas.openxmlformats.org/officeDocument/2006/relationships/oleObject" Target="../embeddings/oleObject64.bin"/></Relationships>
</file>

<file path=ppt/slideLayouts/_rels/slideLayout69.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68.xml"/><Relationship Id="rId1" Type="http://schemas.openxmlformats.org/officeDocument/2006/relationships/vmlDrawing" Target="../drawings/vmlDrawing65.vml"/><Relationship Id="rId6" Type="http://schemas.openxmlformats.org/officeDocument/2006/relationships/image" Target="../media/image7.png"/><Relationship Id="rId5" Type="http://schemas.openxmlformats.org/officeDocument/2006/relationships/image" Target="../media/image2.emf"/><Relationship Id="rId4" Type="http://schemas.openxmlformats.org/officeDocument/2006/relationships/oleObject" Target="../embeddings/oleObject65.bin"/></Relationships>
</file>

<file path=ppt/slideLayouts/_rels/slideLayout70.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3.png"/><Relationship Id="rId2" Type="http://schemas.openxmlformats.org/officeDocument/2006/relationships/tags" Target="../tags/tag69.xml"/><Relationship Id="rId1" Type="http://schemas.openxmlformats.org/officeDocument/2006/relationships/vmlDrawing" Target="../drawings/vmlDrawing66.vml"/><Relationship Id="rId6" Type="http://schemas.openxmlformats.org/officeDocument/2006/relationships/image" Target="../media/image8.png"/><Relationship Id="rId5" Type="http://schemas.openxmlformats.org/officeDocument/2006/relationships/image" Target="../media/image2.emf"/><Relationship Id="rId4" Type="http://schemas.openxmlformats.org/officeDocument/2006/relationships/oleObject" Target="../embeddings/oleObject66.bin"/></Relationships>
</file>

<file path=ppt/slideLayouts/_rels/slideLayout7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71.xml"/><Relationship Id="rId7" Type="http://schemas.openxmlformats.org/officeDocument/2006/relationships/image" Target="../media/image5.jpeg"/><Relationship Id="rId2" Type="http://schemas.openxmlformats.org/officeDocument/2006/relationships/tags" Target="../tags/tag70.xml"/><Relationship Id="rId1" Type="http://schemas.openxmlformats.org/officeDocument/2006/relationships/vmlDrawing" Target="../drawings/vmlDrawing67.vml"/><Relationship Id="rId6" Type="http://schemas.openxmlformats.org/officeDocument/2006/relationships/image" Target="../media/image12.emf"/><Relationship Id="rId5" Type="http://schemas.openxmlformats.org/officeDocument/2006/relationships/oleObject" Target="../embeddings/oleObject67.bin"/><Relationship Id="rId4"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73.xml"/><Relationship Id="rId7" Type="http://schemas.openxmlformats.org/officeDocument/2006/relationships/image" Target="../media/image5.jpeg"/><Relationship Id="rId2" Type="http://schemas.openxmlformats.org/officeDocument/2006/relationships/tags" Target="../tags/tag72.xml"/><Relationship Id="rId1" Type="http://schemas.openxmlformats.org/officeDocument/2006/relationships/vmlDrawing" Target="../drawings/vmlDrawing68.vml"/><Relationship Id="rId6" Type="http://schemas.openxmlformats.org/officeDocument/2006/relationships/image" Target="../media/image12.emf"/><Relationship Id="rId5" Type="http://schemas.openxmlformats.org/officeDocument/2006/relationships/oleObject" Target="../embeddings/oleObject68.bin"/><Relationship Id="rId4"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75.xml"/><Relationship Id="rId7" Type="http://schemas.openxmlformats.org/officeDocument/2006/relationships/image" Target="../media/image5.jpeg"/><Relationship Id="rId2" Type="http://schemas.openxmlformats.org/officeDocument/2006/relationships/tags" Target="../tags/tag74.xml"/><Relationship Id="rId1" Type="http://schemas.openxmlformats.org/officeDocument/2006/relationships/vmlDrawing" Target="../drawings/vmlDrawing69.vml"/><Relationship Id="rId6" Type="http://schemas.openxmlformats.org/officeDocument/2006/relationships/image" Target="../media/image12.emf"/><Relationship Id="rId5" Type="http://schemas.openxmlformats.org/officeDocument/2006/relationships/oleObject" Target="../embeddings/oleObject69.bin"/><Relationship Id="rId4"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77.xml"/><Relationship Id="rId7" Type="http://schemas.openxmlformats.org/officeDocument/2006/relationships/image" Target="../media/image5.jpeg"/><Relationship Id="rId2" Type="http://schemas.openxmlformats.org/officeDocument/2006/relationships/tags" Target="../tags/tag76.xml"/><Relationship Id="rId1" Type="http://schemas.openxmlformats.org/officeDocument/2006/relationships/vmlDrawing" Target="../drawings/vmlDrawing70.vml"/><Relationship Id="rId6" Type="http://schemas.openxmlformats.org/officeDocument/2006/relationships/image" Target="../media/image12.emf"/><Relationship Id="rId5" Type="http://schemas.openxmlformats.org/officeDocument/2006/relationships/oleObject" Target="../embeddings/oleObject70.bin"/><Relationship Id="rId4"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79.xml"/><Relationship Id="rId7" Type="http://schemas.openxmlformats.org/officeDocument/2006/relationships/image" Target="../media/image5.jpeg"/><Relationship Id="rId2" Type="http://schemas.openxmlformats.org/officeDocument/2006/relationships/tags" Target="../tags/tag78.xml"/><Relationship Id="rId1" Type="http://schemas.openxmlformats.org/officeDocument/2006/relationships/vmlDrawing" Target="../drawings/vmlDrawing71.vml"/><Relationship Id="rId6" Type="http://schemas.openxmlformats.org/officeDocument/2006/relationships/image" Target="../media/image12.emf"/><Relationship Id="rId5" Type="http://schemas.openxmlformats.org/officeDocument/2006/relationships/oleObject" Target="../embeddings/oleObject71.bin"/><Relationship Id="rId4"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81.xml"/><Relationship Id="rId7" Type="http://schemas.openxmlformats.org/officeDocument/2006/relationships/image" Target="../media/image5.jpeg"/><Relationship Id="rId2" Type="http://schemas.openxmlformats.org/officeDocument/2006/relationships/tags" Target="../tags/tag80.xml"/><Relationship Id="rId1" Type="http://schemas.openxmlformats.org/officeDocument/2006/relationships/vmlDrawing" Target="../drawings/vmlDrawing72.vml"/><Relationship Id="rId6" Type="http://schemas.openxmlformats.org/officeDocument/2006/relationships/image" Target="../media/image12.emf"/><Relationship Id="rId5" Type="http://schemas.openxmlformats.org/officeDocument/2006/relationships/oleObject" Target="../embeddings/oleObject72.bin"/><Relationship Id="rId4"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83.xml"/><Relationship Id="rId7" Type="http://schemas.openxmlformats.org/officeDocument/2006/relationships/image" Target="../media/image5.jpeg"/><Relationship Id="rId2" Type="http://schemas.openxmlformats.org/officeDocument/2006/relationships/tags" Target="../tags/tag82.xml"/><Relationship Id="rId1" Type="http://schemas.openxmlformats.org/officeDocument/2006/relationships/vmlDrawing" Target="../drawings/vmlDrawing73.vml"/><Relationship Id="rId6" Type="http://schemas.openxmlformats.org/officeDocument/2006/relationships/image" Target="../media/image12.emf"/><Relationship Id="rId5" Type="http://schemas.openxmlformats.org/officeDocument/2006/relationships/oleObject" Target="../embeddings/oleObject73.bin"/><Relationship Id="rId4"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85.xml"/><Relationship Id="rId7" Type="http://schemas.openxmlformats.org/officeDocument/2006/relationships/image" Target="../media/image5.jpeg"/><Relationship Id="rId2" Type="http://schemas.openxmlformats.org/officeDocument/2006/relationships/tags" Target="../tags/tag84.xml"/><Relationship Id="rId1" Type="http://schemas.openxmlformats.org/officeDocument/2006/relationships/vmlDrawing" Target="../drawings/vmlDrawing74.vml"/><Relationship Id="rId6" Type="http://schemas.openxmlformats.org/officeDocument/2006/relationships/image" Target="../media/image12.emf"/><Relationship Id="rId5" Type="http://schemas.openxmlformats.org/officeDocument/2006/relationships/oleObject" Target="../embeddings/oleObject74.bin"/><Relationship Id="rId4"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87.xml"/><Relationship Id="rId7" Type="http://schemas.openxmlformats.org/officeDocument/2006/relationships/image" Target="../media/image5.jpeg"/><Relationship Id="rId2" Type="http://schemas.openxmlformats.org/officeDocument/2006/relationships/tags" Target="../tags/tag86.xml"/><Relationship Id="rId1" Type="http://schemas.openxmlformats.org/officeDocument/2006/relationships/vmlDrawing" Target="../drawings/vmlDrawing75.vml"/><Relationship Id="rId6" Type="http://schemas.openxmlformats.org/officeDocument/2006/relationships/image" Target="../media/image12.emf"/><Relationship Id="rId5" Type="http://schemas.openxmlformats.org/officeDocument/2006/relationships/oleObject" Target="../embeddings/oleObject75.bin"/><Relationship Id="rId4"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89.xml"/><Relationship Id="rId7" Type="http://schemas.openxmlformats.org/officeDocument/2006/relationships/image" Target="../media/image5.jpeg"/><Relationship Id="rId2" Type="http://schemas.openxmlformats.org/officeDocument/2006/relationships/tags" Target="../tags/tag88.xml"/><Relationship Id="rId1" Type="http://schemas.openxmlformats.org/officeDocument/2006/relationships/vmlDrawing" Target="../drawings/vmlDrawing76.vml"/><Relationship Id="rId6" Type="http://schemas.openxmlformats.org/officeDocument/2006/relationships/image" Target="../media/image12.emf"/><Relationship Id="rId5" Type="http://schemas.openxmlformats.org/officeDocument/2006/relationships/oleObject" Target="../embeddings/oleObject76.bin"/><Relationship Id="rId4"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3" Type="http://schemas.openxmlformats.org/officeDocument/2006/relationships/tags" Target="../tags/tag91.xml"/><Relationship Id="rId7" Type="http://schemas.openxmlformats.org/officeDocument/2006/relationships/image" Target="../media/image13.png"/><Relationship Id="rId2" Type="http://schemas.openxmlformats.org/officeDocument/2006/relationships/tags" Target="../tags/tag90.xml"/><Relationship Id="rId1" Type="http://schemas.openxmlformats.org/officeDocument/2006/relationships/vmlDrawing" Target="../drawings/vmlDrawing77.vml"/><Relationship Id="rId6" Type="http://schemas.openxmlformats.org/officeDocument/2006/relationships/image" Target="../media/image14.emf"/><Relationship Id="rId5" Type="http://schemas.openxmlformats.org/officeDocument/2006/relationships/oleObject" Target="../embeddings/oleObject77.bin"/><Relationship Id="rId4"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94.xml"/><Relationship Id="rId7" Type="http://schemas.openxmlformats.org/officeDocument/2006/relationships/image" Target="../media/image5.jpeg"/><Relationship Id="rId2" Type="http://schemas.openxmlformats.org/officeDocument/2006/relationships/tags" Target="../tags/tag93.xml"/><Relationship Id="rId1" Type="http://schemas.openxmlformats.org/officeDocument/2006/relationships/vmlDrawing" Target="../drawings/vmlDrawing79.vml"/><Relationship Id="rId6" Type="http://schemas.openxmlformats.org/officeDocument/2006/relationships/image" Target="../media/image4.emf"/><Relationship Id="rId5" Type="http://schemas.openxmlformats.org/officeDocument/2006/relationships/oleObject" Target="../embeddings/oleObject79.bin"/><Relationship Id="rId4"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5.xml"/><Relationship Id="rId1" Type="http://schemas.openxmlformats.org/officeDocument/2006/relationships/vmlDrawing" Target="../drawings/vmlDrawing80.vml"/><Relationship Id="rId5" Type="http://schemas.openxmlformats.org/officeDocument/2006/relationships/image" Target="../media/image6.emf"/><Relationship Id="rId4" Type="http://schemas.openxmlformats.org/officeDocument/2006/relationships/oleObject" Target="../embeddings/oleObject80.bin"/></Relationships>
</file>

<file path=ppt/slideLayouts/_rels/slideLayout8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6.xml"/><Relationship Id="rId1" Type="http://schemas.openxmlformats.org/officeDocument/2006/relationships/vmlDrawing" Target="../drawings/vmlDrawing81.vml"/><Relationship Id="rId5" Type="http://schemas.openxmlformats.org/officeDocument/2006/relationships/image" Target="../media/image6.emf"/><Relationship Id="rId4" Type="http://schemas.openxmlformats.org/officeDocument/2006/relationships/oleObject" Target="../embeddings/oleObject81.bin"/></Relationships>
</file>

<file path=ppt/slideLayouts/_rels/slideLayout8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7.xml"/><Relationship Id="rId1" Type="http://schemas.openxmlformats.org/officeDocument/2006/relationships/vmlDrawing" Target="../drawings/vmlDrawing82.vml"/><Relationship Id="rId5" Type="http://schemas.openxmlformats.org/officeDocument/2006/relationships/image" Target="../media/image6.emf"/><Relationship Id="rId4" Type="http://schemas.openxmlformats.org/officeDocument/2006/relationships/oleObject" Target="../embeddings/oleObject82.bin"/></Relationships>
</file>

<file path=ppt/slideLayouts/_rels/slideLayout8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8.xml"/><Relationship Id="rId1" Type="http://schemas.openxmlformats.org/officeDocument/2006/relationships/vmlDrawing" Target="../drawings/vmlDrawing83.vml"/><Relationship Id="rId6" Type="http://schemas.openxmlformats.org/officeDocument/2006/relationships/image" Target="../media/image3.png"/><Relationship Id="rId5" Type="http://schemas.openxmlformats.org/officeDocument/2006/relationships/image" Target="../media/image6.emf"/><Relationship Id="rId4" Type="http://schemas.openxmlformats.org/officeDocument/2006/relationships/oleObject" Target="../embeddings/oleObject83.bin"/></Relationships>
</file>

<file path=ppt/slideLayouts/_rels/slideLayout8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9.xml"/><Relationship Id="rId1" Type="http://schemas.openxmlformats.org/officeDocument/2006/relationships/vmlDrawing" Target="../drawings/vmlDrawing84.vml"/><Relationship Id="rId6" Type="http://schemas.openxmlformats.org/officeDocument/2006/relationships/image" Target="../media/image3.png"/><Relationship Id="rId5" Type="http://schemas.openxmlformats.org/officeDocument/2006/relationships/image" Target="../media/image6.emf"/><Relationship Id="rId4" Type="http://schemas.openxmlformats.org/officeDocument/2006/relationships/oleObject" Target="../embeddings/oleObject84.bin"/></Relationships>
</file>

<file path=ppt/slideLayouts/_rels/slideLayout88.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00.xml"/><Relationship Id="rId1" Type="http://schemas.openxmlformats.org/officeDocument/2006/relationships/vmlDrawing" Target="../drawings/vmlDrawing85.v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85.bin"/></Relationships>
</file>

<file path=ppt/slideLayouts/_rels/slideLayout89.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01.xml"/><Relationship Id="rId1" Type="http://schemas.openxmlformats.org/officeDocument/2006/relationships/vmlDrawing" Target="../drawings/vmlDrawing86.v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86.bin"/></Relationships>
</file>

<file path=ppt/slideLayouts/_rels/slideLayout90.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02.xml"/><Relationship Id="rId1" Type="http://schemas.openxmlformats.org/officeDocument/2006/relationships/vmlDrawing" Target="../drawings/vmlDrawing87.v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87.bin"/></Relationships>
</file>

<file path=ppt/slideLayouts/_rels/slideLayout91.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03.xml"/><Relationship Id="rId1" Type="http://schemas.openxmlformats.org/officeDocument/2006/relationships/vmlDrawing" Target="../drawings/vmlDrawing88.v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88.bin"/></Relationships>
</file>

<file path=ppt/slideLayouts/_rels/slideLayout92.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04.xml"/><Relationship Id="rId1" Type="http://schemas.openxmlformats.org/officeDocument/2006/relationships/vmlDrawing" Target="../drawings/vmlDrawing89.v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89.bin"/></Relationships>
</file>

<file path=ppt/slideLayouts/_rels/slideLayout93.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05.xml"/><Relationship Id="rId1" Type="http://schemas.openxmlformats.org/officeDocument/2006/relationships/vmlDrawing" Target="../drawings/vmlDrawing90.vml"/><Relationship Id="rId6" Type="http://schemas.openxmlformats.org/officeDocument/2006/relationships/image" Target="../media/image8.png"/><Relationship Id="rId5" Type="http://schemas.openxmlformats.org/officeDocument/2006/relationships/image" Target="../media/image6.emf"/><Relationship Id="rId4" Type="http://schemas.openxmlformats.org/officeDocument/2006/relationships/oleObject" Target="../embeddings/oleObject90.bin"/></Relationships>
</file>

<file path=ppt/slideLayouts/_rels/slideLayout94.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06.xml"/><Relationship Id="rId1" Type="http://schemas.openxmlformats.org/officeDocument/2006/relationships/vmlDrawing" Target="../drawings/vmlDrawing91.vml"/><Relationship Id="rId6" Type="http://schemas.openxmlformats.org/officeDocument/2006/relationships/image" Target="../media/image9.png"/><Relationship Id="rId5" Type="http://schemas.openxmlformats.org/officeDocument/2006/relationships/image" Target="../media/image6.emf"/><Relationship Id="rId4" Type="http://schemas.openxmlformats.org/officeDocument/2006/relationships/oleObject" Target="../embeddings/oleObject91.bin"/></Relationships>
</file>

<file path=ppt/slideLayouts/_rels/slideLayout95.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07.xml"/><Relationship Id="rId1" Type="http://schemas.openxmlformats.org/officeDocument/2006/relationships/vmlDrawing" Target="../drawings/vmlDrawing92.vml"/><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oleObject" Target="../embeddings/oleObject92.bin"/></Relationships>
</file>

<file path=ppt/slideLayouts/_rels/slideLayout96.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08.xml"/><Relationship Id="rId1" Type="http://schemas.openxmlformats.org/officeDocument/2006/relationships/vmlDrawing" Target="../drawings/vmlDrawing93.vml"/><Relationship Id="rId6" Type="http://schemas.openxmlformats.org/officeDocument/2006/relationships/image" Target="../media/image9.png"/><Relationship Id="rId5" Type="http://schemas.openxmlformats.org/officeDocument/2006/relationships/image" Target="../media/image6.emf"/><Relationship Id="rId4" Type="http://schemas.openxmlformats.org/officeDocument/2006/relationships/oleObject" Target="../embeddings/oleObject93.bin"/></Relationships>
</file>

<file path=ppt/slideLayouts/_rels/slideLayout97.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09.xml"/><Relationship Id="rId1" Type="http://schemas.openxmlformats.org/officeDocument/2006/relationships/vmlDrawing" Target="../drawings/vmlDrawing94.vml"/><Relationship Id="rId6" Type="http://schemas.openxmlformats.org/officeDocument/2006/relationships/image" Target="../media/image8.png"/><Relationship Id="rId5" Type="http://schemas.openxmlformats.org/officeDocument/2006/relationships/image" Target="../media/image6.emf"/><Relationship Id="rId4" Type="http://schemas.openxmlformats.org/officeDocument/2006/relationships/oleObject" Target="../embeddings/oleObject94.bin"/></Relationships>
</file>

<file path=ppt/slideLayouts/_rels/slideLayout98.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10.xml"/><Relationship Id="rId1" Type="http://schemas.openxmlformats.org/officeDocument/2006/relationships/vmlDrawing" Target="../drawings/vmlDrawing95.vml"/><Relationship Id="rId6" Type="http://schemas.openxmlformats.org/officeDocument/2006/relationships/image" Target="../media/image9.png"/><Relationship Id="rId5" Type="http://schemas.openxmlformats.org/officeDocument/2006/relationships/image" Target="../media/image6.emf"/><Relationship Id="rId4" Type="http://schemas.openxmlformats.org/officeDocument/2006/relationships/oleObject" Target="../embeddings/oleObject95.bin"/></Relationships>
</file>

<file path=ppt/slideLayouts/_rels/slideLayout99.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11.xml"/><Relationship Id="rId1" Type="http://schemas.openxmlformats.org/officeDocument/2006/relationships/vmlDrawing" Target="../drawings/vmlDrawing96.vml"/><Relationship Id="rId6" Type="http://schemas.openxmlformats.org/officeDocument/2006/relationships/image" Target="../media/image8.png"/><Relationship Id="rId5" Type="http://schemas.openxmlformats.org/officeDocument/2006/relationships/image" Target="../media/image6.emf"/><Relationship Id="rId4" Type="http://schemas.openxmlformats.org/officeDocument/2006/relationships/oleObject" Target="../embeddings/oleObject96.bin"/></Relationships>
</file>

<file path=ppt/slideLayouts/_rels/slideLayout100.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12.xml"/><Relationship Id="rId1" Type="http://schemas.openxmlformats.org/officeDocument/2006/relationships/vmlDrawing" Target="../drawings/vmlDrawing97.vml"/><Relationship Id="rId6" Type="http://schemas.openxmlformats.org/officeDocument/2006/relationships/image" Target="../media/image9.png"/><Relationship Id="rId5" Type="http://schemas.openxmlformats.org/officeDocument/2006/relationships/image" Target="../media/image6.emf"/><Relationship Id="rId4" Type="http://schemas.openxmlformats.org/officeDocument/2006/relationships/oleObject" Target="../embeddings/oleObject97.bin"/></Relationships>
</file>

<file path=ppt/slideLayouts/_rels/slideLayout10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13.xml"/><Relationship Id="rId1" Type="http://schemas.openxmlformats.org/officeDocument/2006/relationships/vmlDrawing" Target="../drawings/vmlDrawing98.vml"/><Relationship Id="rId6" Type="http://schemas.openxmlformats.org/officeDocument/2006/relationships/image" Target="../media/image3.png"/><Relationship Id="rId5" Type="http://schemas.openxmlformats.org/officeDocument/2006/relationships/image" Target="../media/image6.emf"/><Relationship Id="rId4" Type="http://schemas.openxmlformats.org/officeDocument/2006/relationships/oleObject" Target="../embeddings/oleObject98.bin"/></Relationships>
</file>

<file path=ppt/slideLayouts/_rels/slideLayout10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14.xml"/><Relationship Id="rId1" Type="http://schemas.openxmlformats.org/officeDocument/2006/relationships/vmlDrawing" Target="../drawings/vmlDrawing99.vml"/><Relationship Id="rId5" Type="http://schemas.openxmlformats.org/officeDocument/2006/relationships/image" Target="../media/image6.emf"/><Relationship Id="rId4" Type="http://schemas.openxmlformats.org/officeDocument/2006/relationships/oleObject" Target="../embeddings/oleObject99.bin"/></Relationships>
</file>

<file path=ppt/slideLayouts/_rels/slideLayout103.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15.xml"/><Relationship Id="rId1" Type="http://schemas.openxmlformats.org/officeDocument/2006/relationships/vmlDrawing" Target="../drawings/vmlDrawing100.vml"/><Relationship Id="rId6" Type="http://schemas.openxmlformats.org/officeDocument/2006/relationships/image" Target="../media/image7.png"/><Relationship Id="rId5" Type="http://schemas.openxmlformats.org/officeDocument/2006/relationships/image" Target="../media/image10.emf"/><Relationship Id="rId4" Type="http://schemas.openxmlformats.org/officeDocument/2006/relationships/oleObject" Target="../embeddings/oleObject100.bin"/></Relationships>
</file>

<file path=ppt/slideLayouts/_rels/slideLayout10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16.xml"/><Relationship Id="rId1" Type="http://schemas.openxmlformats.org/officeDocument/2006/relationships/vmlDrawing" Target="../drawings/vmlDrawing101.vml"/><Relationship Id="rId6" Type="http://schemas.openxmlformats.org/officeDocument/2006/relationships/image" Target="../media/image3.png"/><Relationship Id="rId5" Type="http://schemas.openxmlformats.org/officeDocument/2006/relationships/image" Target="../media/image6.emf"/><Relationship Id="rId4" Type="http://schemas.openxmlformats.org/officeDocument/2006/relationships/oleObject" Target="../embeddings/oleObject101.bin"/></Relationships>
</file>

<file path=ppt/slideLayouts/_rels/slideLayout10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17.xml"/><Relationship Id="rId1" Type="http://schemas.openxmlformats.org/officeDocument/2006/relationships/vmlDrawing" Target="../drawings/vmlDrawing102.vml"/><Relationship Id="rId5" Type="http://schemas.openxmlformats.org/officeDocument/2006/relationships/image" Target="../media/image6.emf"/><Relationship Id="rId4" Type="http://schemas.openxmlformats.org/officeDocument/2006/relationships/oleObject" Target="../embeddings/oleObject102.bin"/></Relationships>
</file>

<file path=ppt/slideLayouts/_rels/slideLayout10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18.xml"/><Relationship Id="rId1" Type="http://schemas.openxmlformats.org/officeDocument/2006/relationships/vmlDrawing" Target="../drawings/vmlDrawing103.vml"/><Relationship Id="rId6" Type="http://schemas.openxmlformats.org/officeDocument/2006/relationships/image" Target="../media/image3.png"/><Relationship Id="rId5" Type="http://schemas.openxmlformats.org/officeDocument/2006/relationships/image" Target="../media/image6.emf"/><Relationship Id="rId4" Type="http://schemas.openxmlformats.org/officeDocument/2006/relationships/oleObject" Target="../embeddings/oleObject103.bin"/></Relationships>
</file>

<file path=ppt/slideLayouts/_rels/slideLayout10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19.xml"/><Relationship Id="rId1" Type="http://schemas.openxmlformats.org/officeDocument/2006/relationships/vmlDrawing" Target="../drawings/vmlDrawing104.vml"/><Relationship Id="rId5" Type="http://schemas.openxmlformats.org/officeDocument/2006/relationships/image" Target="../media/image6.emf"/><Relationship Id="rId4" Type="http://schemas.openxmlformats.org/officeDocument/2006/relationships/oleObject" Target="../embeddings/oleObject104.bin"/></Relationships>
</file>

<file path=ppt/slideLayouts/_rels/slideLayout10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20.xml"/><Relationship Id="rId1" Type="http://schemas.openxmlformats.org/officeDocument/2006/relationships/vmlDrawing" Target="../drawings/vmlDrawing105.vml"/><Relationship Id="rId6" Type="http://schemas.openxmlformats.org/officeDocument/2006/relationships/image" Target="../media/image3.png"/><Relationship Id="rId5" Type="http://schemas.openxmlformats.org/officeDocument/2006/relationships/image" Target="../media/image4.emf"/><Relationship Id="rId4" Type="http://schemas.openxmlformats.org/officeDocument/2006/relationships/oleObject" Target="../embeddings/oleObject105.bin"/></Relationships>
</file>

<file path=ppt/slideLayouts/_rels/slideLayout10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21.xml"/><Relationship Id="rId1" Type="http://schemas.openxmlformats.org/officeDocument/2006/relationships/vmlDrawing" Target="../drawings/vmlDrawing106.vml"/><Relationship Id="rId5" Type="http://schemas.openxmlformats.org/officeDocument/2006/relationships/image" Target="../media/image6.emf"/><Relationship Id="rId4" Type="http://schemas.openxmlformats.org/officeDocument/2006/relationships/oleObject" Target="../embeddings/oleObject106.bin"/></Relationships>
</file>

<file path=ppt/slideLayouts/_rels/slideLayout11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22.xml"/><Relationship Id="rId1" Type="http://schemas.openxmlformats.org/officeDocument/2006/relationships/vmlDrawing" Target="../drawings/vmlDrawing107.vml"/><Relationship Id="rId5" Type="http://schemas.openxmlformats.org/officeDocument/2006/relationships/image" Target="../media/image6.emf"/><Relationship Id="rId4" Type="http://schemas.openxmlformats.org/officeDocument/2006/relationships/oleObject" Target="../embeddings/oleObject107.bin"/></Relationships>
</file>

<file path=ppt/slideLayouts/_rels/slideLayout11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23.xml"/><Relationship Id="rId1" Type="http://schemas.openxmlformats.org/officeDocument/2006/relationships/vmlDrawing" Target="../drawings/vmlDrawing108.vml"/><Relationship Id="rId5" Type="http://schemas.openxmlformats.org/officeDocument/2006/relationships/image" Target="../media/image6.emf"/><Relationship Id="rId4" Type="http://schemas.openxmlformats.org/officeDocument/2006/relationships/oleObject" Target="../embeddings/oleObject108.bin"/></Relationships>
</file>

<file path=ppt/slideLayouts/_rels/slideLayout11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24.xml"/><Relationship Id="rId1" Type="http://schemas.openxmlformats.org/officeDocument/2006/relationships/vmlDrawing" Target="../drawings/vmlDrawing109.vml"/><Relationship Id="rId5" Type="http://schemas.openxmlformats.org/officeDocument/2006/relationships/image" Target="../media/image6.emf"/><Relationship Id="rId4" Type="http://schemas.openxmlformats.org/officeDocument/2006/relationships/oleObject" Target="../embeddings/oleObject109.bin"/></Relationships>
</file>

<file path=ppt/slideLayouts/_rels/slideLayout11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25.xml"/><Relationship Id="rId1" Type="http://schemas.openxmlformats.org/officeDocument/2006/relationships/vmlDrawing" Target="../drawings/vmlDrawing110.vml"/><Relationship Id="rId5" Type="http://schemas.openxmlformats.org/officeDocument/2006/relationships/image" Target="../media/image6.emf"/><Relationship Id="rId4" Type="http://schemas.openxmlformats.org/officeDocument/2006/relationships/oleObject" Target="../embeddings/oleObject110.bin"/></Relationships>
</file>

<file path=ppt/slideLayouts/_rels/slideLayout11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26.xml"/><Relationship Id="rId1" Type="http://schemas.openxmlformats.org/officeDocument/2006/relationships/vmlDrawing" Target="../drawings/vmlDrawing111.vml"/><Relationship Id="rId5" Type="http://schemas.openxmlformats.org/officeDocument/2006/relationships/image" Target="../media/image6.emf"/><Relationship Id="rId4" Type="http://schemas.openxmlformats.org/officeDocument/2006/relationships/oleObject" Target="../embeddings/oleObject111.bin"/></Relationships>
</file>

<file path=ppt/slideLayouts/_rels/slideLayout115.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27.xml"/><Relationship Id="rId1" Type="http://schemas.openxmlformats.org/officeDocument/2006/relationships/vmlDrawing" Target="../drawings/vmlDrawing112.v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112.bin"/></Relationships>
</file>

<file path=ppt/slideLayouts/_rels/slideLayout116.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28.xml"/><Relationship Id="rId1" Type="http://schemas.openxmlformats.org/officeDocument/2006/relationships/vmlDrawing" Target="../drawings/vmlDrawing113.v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113.bin"/></Relationships>
</file>

<file path=ppt/slideLayouts/_rels/slideLayout117.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29.xml"/><Relationship Id="rId1" Type="http://schemas.openxmlformats.org/officeDocument/2006/relationships/vmlDrawing" Target="../drawings/vmlDrawing114.v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114.bin"/></Relationships>
</file>

<file path=ppt/slideLayouts/_rels/slideLayout118.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30.xml"/><Relationship Id="rId1" Type="http://schemas.openxmlformats.org/officeDocument/2006/relationships/vmlDrawing" Target="../drawings/vmlDrawing115.v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115.bin"/></Relationships>
</file>

<file path=ppt/slideLayouts/_rels/slideLayout119.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31.xml"/><Relationship Id="rId1" Type="http://schemas.openxmlformats.org/officeDocument/2006/relationships/vmlDrawing" Target="../drawings/vmlDrawing116.v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116.bin"/></Relationships>
</file>

<file path=ppt/slideLayouts/_rels/slideLayout120.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32.xml"/><Relationship Id="rId1" Type="http://schemas.openxmlformats.org/officeDocument/2006/relationships/vmlDrawing" Target="../drawings/vmlDrawing117.v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117.bin"/></Relationships>
</file>

<file path=ppt/slideLayouts/_rels/slideLayout121.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33.xml"/><Relationship Id="rId1" Type="http://schemas.openxmlformats.org/officeDocument/2006/relationships/vmlDrawing" Target="../drawings/vmlDrawing118.vml"/><Relationship Id="rId6" Type="http://schemas.openxmlformats.org/officeDocument/2006/relationships/image" Target="../media/image8.png"/><Relationship Id="rId5" Type="http://schemas.openxmlformats.org/officeDocument/2006/relationships/image" Target="../media/image10.emf"/><Relationship Id="rId4" Type="http://schemas.openxmlformats.org/officeDocument/2006/relationships/oleObject" Target="../embeddings/oleObject118.bin"/></Relationships>
</file>

<file path=ppt/slideLayouts/_rels/slideLayout122.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34.xml"/><Relationship Id="rId1" Type="http://schemas.openxmlformats.org/officeDocument/2006/relationships/vmlDrawing" Target="../drawings/vmlDrawing119.vml"/><Relationship Id="rId6" Type="http://schemas.openxmlformats.org/officeDocument/2006/relationships/image" Target="../media/image9.png"/><Relationship Id="rId5" Type="http://schemas.openxmlformats.org/officeDocument/2006/relationships/image" Target="../media/image6.emf"/><Relationship Id="rId4" Type="http://schemas.openxmlformats.org/officeDocument/2006/relationships/oleObject" Target="../embeddings/oleObject119.bin"/></Relationships>
</file>

<file path=ppt/slideLayouts/_rels/slideLayout123.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35.xml"/><Relationship Id="rId1" Type="http://schemas.openxmlformats.org/officeDocument/2006/relationships/vmlDrawing" Target="../drawings/vmlDrawing120.vml"/><Relationship Id="rId6" Type="http://schemas.openxmlformats.org/officeDocument/2006/relationships/image" Target="../media/image11.png"/><Relationship Id="rId5" Type="http://schemas.openxmlformats.org/officeDocument/2006/relationships/image" Target="../media/image6.emf"/><Relationship Id="rId4" Type="http://schemas.openxmlformats.org/officeDocument/2006/relationships/oleObject" Target="../embeddings/oleObject120.bin"/></Relationships>
</file>

<file path=ppt/slideLayouts/_rels/slideLayout124.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36.xml"/><Relationship Id="rId1" Type="http://schemas.openxmlformats.org/officeDocument/2006/relationships/vmlDrawing" Target="../drawings/vmlDrawing121.vml"/><Relationship Id="rId6" Type="http://schemas.openxmlformats.org/officeDocument/2006/relationships/image" Target="../media/image9.png"/><Relationship Id="rId5" Type="http://schemas.openxmlformats.org/officeDocument/2006/relationships/image" Target="../media/image6.emf"/><Relationship Id="rId4" Type="http://schemas.openxmlformats.org/officeDocument/2006/relationships/oleObject" Target="../embeddings/oleObject121.bin"/></Relationships>
</file>

<file path=ppt/slideLayouts/_rels/slideLayout125.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37.xml"/><Relationship Id="rId1" Type="http://schemas.openxmlformats.org/officeDocument/2006/relationships/vmlDrawing" Target="../drawings/vmlDrawing122.vml"/><Relationship Id="rId6" Type="http://schemas.openxmlformats.org/officeDocument/2006/relationships/image" Target="../media/image8.png"/><Relationship Id="rId5" Type="http://schemas.openxmlformats.org/officeDocument/2006/relationships/image" Target="../media/image6.emf"/><Relationship Id="rId4" Type="http://schemas.openxmlformats.org/officeDocument/2006/relationships/oleObject" Target="../embeddings/oleObject122.bin"/></Relationships>
</file>

<file path=ppt/slideLayouts/_rels/slideLayout126.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38.xml"/><Relationship Id="rId1" Type="http://schemas.openxmlformats.org/officeDocument/2006/relationships/vmlDrawing" Target="../drawings/vmlDrawing123.vml"/><Relationship Id="rId6" Type="http://schemas.openxmlformats.org/officeDocument/2006/relationships/image" Target="../media/image9.png"/><Relationship Id="rId5" Type="http://schemas.openxmlformats.org/officeDocument/2006/relationships/image" Target="../media/image6.emf"/><Relationship Id="rId4" Type="http://schemas.openxmlformats.org/officeDocument/2006/relationships/oleObject" Target="../embeddings/oleObject123.bin"/></Relationships>
</file>

<file path=ppt/slideLayouts/_rels/slideLayout127.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39.xml"/><Relationship Id="rId1" Type="http://schemas.openxmlformats.org/officeDocument/2006/relationships/vmlDrawing" Target="../drawings/vmlDrawing124.vml"/><Relationship Id="rId6" Type="http://schemas.openxmlformats.org/officeDocument/2006/relationships/image" Target="../media/image8.png"/><Relationship Id="rId5" Type="http://schemas.openxmlformats.org/officeDocument/2006/relationships/image" Target="../media/image6.emf"/><Relationship Id="rId4" Type="http://schemas.openxmlformats.org/officeDocument/2006/relationships/oleObject" Target="../embeddings/oleObject124.bin"/></Relationships>
</file>

<file path=ppt/slideLayouts/_rels/slideLayout128.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40.xml"/><Relationship Id="rId1" Type="http://schemas.openxmlformats.org/officeDocument/2006/relationships/vmlDrawing" Target="../drawings/vmlDrawing125.vml"/><Relationship Id="rId6" Type="http://schemas.openxmlformats.org/officeDocument/2006/relationships/image" Target="../media/image9.png"/><Relationship Id="rId5" Type="http://schemas.openxmlformats.org/officeDocument/2006/relationships/image" Target="../media/image6.emf"/><Relationship Id="rId4" Type="http://schemas.openxmlformats.org/officeDocument/2006/relationships/oleObject" Target="../embeddings/oleObject125.bin"/></Relationships>
</file>

<file path=ppt/slideLayouts/_rels/slideLayout12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41.xml"/><Relationship Id="rId1" Type="http://schemas.openxmlformats.org/officeDocument/2006/relationships/vmlDrawing" Target="../drawings/vmlDrawing126.vml"/><Relationship Id="rId6" Type="http://schemas.openxmlformats.org/officeDocument/2006/relationships/image" Target="../media/image3.png"/><Relationship Id="rId5" Type="http://schemas.openxmlformats.org/officeDocument/2006/relationships/image" Target="../media/image6.emf"/><Relationship Id="rId4" Type="http://schemas.openxmlformats.org/officeDocument/2006/relationships/oleObject" Target="../embeddings/oleObject126.bin"/></Relationships>
</file>

<file path=ppt/slideLayouts/_rels/slideLayout13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42.xml"/><Relationship Id="rId1" Type="http://schemas.openxmlformats.org/officeDocument/2006/relationships/vmlDrawing" Target="../drawings/vmlDrawing127.vml"/><Relationship Id="rId5" Type="http://schemas.openxmlformats.org/officeDocument/2006/relationships/image" Target="../media/image6.emf"/><Relationship Id="rId4" Type="http://schemas.openxmlformats.org/officeDocument/2006/relationships/oleObject" Target="../embeddings/oleObject127.bin"/></Relationships>
</file>

<file path=ppt/slideLayouts/_rels/slideLayout131.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43.xml"/><Relationship Id="rId1" Type="http://schemas.openxmlformats.org/officeDocument/2006/relationships/vmlDrawing" Target="../drawings/vmlDrawing128.vml"/><Relationship Id="rId6" Type="http://schemas.openxmlformats.org/officeDocument/2006/relationships/image" Target="../media/image7.png"/><Relationship Id="rId5" Type="http://schemas.openxmlformats.org/officeDocument/2006/relationships/image" Target="../media/image4.emf"/><Relationship Id="rId4" Type="http://schemas.openxmlformats.org/officeDocument/2006/relationships/oleObject" Target="../embeddings/oleObject128.bin"/></Relationships>
</file>

<file path=ppt/slideLayouts/_rels/slideLayout13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44.xml"/><Relationship Id="rId1" Type="http://schemas.openxmlformats.org/officeDocument/2006/relationships/vmlDrawing" Target="../drawings/vmlDrawing129.vml"/><Relationship Id="rId6" Type="http://schemas.openxmlformats.org/officeDocument/2006/relationships/image" Target="../media/image3.png"/><Relationship Id="rId5" Type="http://schemas.openxmlformats.org/officeDocument/2006/relationships/image" Target="../media/image6.emf"/><Relationship Id="rId4" Type="http://schemas.openxmlformats.org/officeDocument/2006/relationships/oleObject" Target="../embeddings/oleObject129.bin"/></Relationships>
</file>

<file path=ppt/slideLayouts/_rels/slideLayout133.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45.xml"/><Relationship Id="rId1" Type="http://schemas.openxmlformats.org/officeDocument/2006/relationships/vmlDrawing" Target="../drawings/vmlDrawing130.vml"/><Relationship Id="rId6" Type="http://schemas.openxmlformats.org/officeDocument/2006/relationships/image" Target="../media/image8.png"/><Relationship Id="rId5" Type="http://schemas.openxmlformats.org/officeDocument/2006/relationships/image" Target="../media/image6.emf"/><Relationship Id="rId4" Type="http://schemas.openxmlformats.org/officeDocument/2006/relationships/oleObject" Target="../embeddings/oleObject130.bin"/></Relationships>
</file>

<file path=ppt/slideLayouts/_rels/slideLayout13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46.xml"/><Relationship Id="rId1" Type="http://schemas.openxmlformats.org/officeDocument/2006/relationships/vmlDrawing" Target="../drawings/vmlDrawing131.vml"/><Relationship Id="rId6" Type="http://schemas.openxmlformats.org/officeDocument/2006/relationships/image" Target="../media/image3.png"/><Relationship Id="rId5" Type="http://schemas.openxmlformats.org/officeDocument/2006/relationships/image" Target="../media/image6.emf"/><Relationship Id="rId4" Type="http://schemas.openxmlformats.org/officeDocument/2006/relationships/oleObject" Target="../embeddings/oleObject131.bin"/></Relationships>
</file>

<file path=ppt/slideLayouts/_rels/slideLayout13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47.xml"/><Relationship Id="rId1" Type="http://schemas.openxmlformats.org/officeDocument/2006/relationships/vmlDrawing" Target="../drawings/vmlDrawing132.vml"/><Relationship Id="rId5" Type="http://schemas.openxmlformats.org/officeDocument/2006/relationships/image" Target="../media/image6.emf"/><Relationship Id="rId4" Type="http://schemas.openxmlformats.org/officeDocument/2006/relationships/oleObject" Target="../embeddings/oleObject132.bin"/></Relationships>
</file>

<file path=ppt/slideLayouts/_rels/slideLayout13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48.xml"/><Relationship Id="rId1" Type="http://schemas.openxmlformats.org/officeDocument/2006/relationships/vmlDrawing" Target="../drawings/vmlDrawing133.vml"/><Relationship Id="rId5" Type="http://schemas.openxmlformats.org/officeDocument/2006/relationships/image" Target="../media/image6.emf"/><Relationship Id="rId4" Type="http://schemas.openxmlformats.org/officeDocument/2006/relationships/oleObject" Target="../embeddings/oleObject133.bin"/></Relationships>
</file>

<file path=ppt/slideLayouts/_rels/slideLayout13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49.xml"/><Relationship Id="rId1" Type="http://schemas.openxmlformats.org/officeDocument/2006/relationships/vmlDrawing" Target="../drawings/vmlDrawing134.vml"/><Relationship Id="rId5" Type="http://schemas.openxmlformats.org/officeDocument/2006/relationships/image" Target="../media/image6.emf"/><Relationship Id="rId4" Type="http://schemas.openxmlformats.org/officeDocument/2006/relationships/oleObject" Target="../embeddings/oleObject134.bin"/></Relationships>
</file>

<file path=ppt/slideLayouts/_rels/slideLayout138.xml.rels><?xml version="1.0" encoding="UTF-8" standalone="yes"?>
<Relationships xmlns="http://schemas.openxmlformats.org/package/2006/relationships"><Relationship Id="rId3" Type="http://schemas.openxmlformats.org/officeDocument/2006/relationships/tags" Target="../tags/tag151.xml"/><Relationship Id="rId7" Type="http://schemas.openxmlformats.org/officeDocument/2006/relationships/image" Target="../media/image3.png"/><Relationship Id="rId2" Type="http://schemas.openxmlformats.org/officeDocument/2006/relationships/tags" Target="../tags/tag150.xml"/><Relationship Id="rId1" Type="http://schemas.openxmlformats.org/officeDocument/2006/relationships/vmlDrawing" Target="../drawings/vmlDrawing135.vml"/><Relationship Id="rId6" Type="http://schemas.openxmlformats.org/officeDocument/2006/relationships/image" Target="../media/image2.emf"/><Relationship Id="rId5" Type="http://schemas.openxmlformats.org/officeDocument/2006/relationships/oleObject" Target="../embeddings/oleObject135.bin"/><Relationship Id="rId4"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52.xml"/><Relationship Id="rId1" Type="http://schemas.openxmlformats.org/officeDocument/2006/relationships/vmlDrawing" Target="../drawings/vmlDrawing136.v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136.bin"/></Relationships>
</file>

<file path=ppt/slideLayouts/_rels/slideLayout14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53.xml"/><Relationship Id="rId1" Type="http://schemas.openxmlformats.org/officeDocument/2006/relationships/vmlDrawing" Target="../drawings/vmlDrawing137.v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137.bin"/></Relationships>
</file>

<file path=ppt/slideLayouts/_rels/slideLayout141.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54.xml"/><Relationship Id="rId1" Type="http://schemas.openxmlformats.org/officeDocument/2006/relationships/vmlDrawing" Target="../drawings/vmlDrawing138.vml"/><Relationship Id="rId6" Type="http://schemas.openxmlformats.org/officeDocument/2006/relationships/image" Target="../media/image7.png"/><Relationship Id="rId5" Type="http://schemas.openxmlformats.org/officeDocument/2006/relationships/image" Target="../media/image2.emf"/><Relationship Id="rId4" Type="http://schemas.openxmlformats.org/officeDocument/2006/relationships/oleObject" Target="../embeddings/oleObject138.bin"/></Relationships>
</file>

<file path=ppt/slideLayouts/_rels/slideLayout142.xml.rels><?xml version="1.0" encoding="UTF-8" standalone="yes"?>
<Relationships xmlns="http://schemas.openxmlformats.org/package/2006/relationships"><Relationship Id="rId3" Type="http://schemas.openxmlformats.org/officeDocument/2006/relationships/tags" Target="../tags/tag156.xml"/><Relationship Id="rId2" Type="http://schemas.openxmlformats.org/officeDocument/2006/relationships/tags" Target="../tags/tag155.xml"/><Relationship Id="rId1" Type="http://schemas.openxmlformats.org/officeDocument/2006/relationships/vmlDrawing" Target="../drawings/vmlDrawing139.vml"/><Relationship Id="rId6" Type="http://schemas.openxmlformats.org/officeDocument/2006/relationships/image" Target="../media/image2.emf"/><Relationship Id="rId5" Type="http://schemas.openxmlformats.org/officeDocument/2006/relationships/oleObject" Target="../embeddings/oleObject139.bin"/><Relationship Id="rId4"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57.xml"/><Relationship Id="rId1" Type="http://schemas.openxmlformats.org/officeDocument/2006/relationships/vmlDrawing" Target="../drawings/vmlDrawing140.vml"/><Relationship Id="rId5" Type="http://schemas.openxmlformats.org/officeDocument/2006/relationships/image" Target="../media/image2.emf"/><Relationship Id="rId4" Type="http://schemas.openxmlformats.org/officeDocument/2006/relationships/oleObject" Target="../embeddings/oleObject140.bin"/></Relationships>
</file>

<file path=ppt/slideLayouts/_rels/slideLayout14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58.xml"/><Relationship Id="rId1" Type="http://schemas.openxmlformats.org/officeDocument/2006/relationships/vmlDrawing" Target="../drawings/vmlDrawing141.vml"/><Relationship Id="rId5" Type="http://schemas.openxmlformats.org/officeDocument/2006/relationships/image" Target="../media/image2.emf"/><Relationship Id="rId4" Type="http://schemas.openxmlformats.org/officeDocument/2006/relationships/oleObject" Target="../embeddings/oleObject141.bin"/></Relationships>
</file>

<file path=ppt/slideLayouts/_rels/slideLayout145.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59.xml"/><Relationship Id="rId1" Type="http://schemas.openxmlformats.org/officeDocument/2006/relationships/vmlDrawing" Target="../drawings/vmlDrawing142.vml"/><Relationship Id="rId6" Type="http://schemas.openxmlformats.org/officeDocument/2006/relationships/image" Target="../media/image7.png"/><Relationship Id="rId5" Type="http://schemas.openxmlformats.org/officeDocument/2006/relationships/image" Target="../media/image2.emf"/><Relationship Id="rId4" Type="http://schemas.openxmlformats.org/officeDocument/2006/relationships/oleObject" Target="../embeddings/oleObject142.bin"/></Relationships>
</file>

<file path=ppt/slideLayouts/_rels/slideLayout146.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png"/><Relationship Id="rId2" Type="http://schemas.openxmlformats.org/officeDocument/2006/relationships/tags" Target="../tags/tag160.xml"/><Relationship Id="rId1" Type="http://schemas.openxmlformats.org/officeDocument/2006/relationships/vmlDrawing" Target="../drawings/vmlDrawing143.vml"/><Relationship Id="rId6" Type="http://schemas.openxmlformats.org/officeDocument/2006/relationships/image" Target="../media/image8.png"/><Relationship Id="rId5" Type="http://schemas.openxmlformats.org/officeDocument/2006/relationships/image" Target="../media/image2.emf"/><Relationship Id="rId4" Type="http://schemas.openxmlformats.org/officeDocument/2006/relationships/oleObject" Target="../embeddings/oleObject143.bin"/></Relationships>
</file>

<file path=ppt/slideLayouts/_rels/slideLayout14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162.xml"/><Relationship Id="rId7" Type="http://schemas.openxmlformats.org/officeDocument/2006/relationships/image" Target="../media/image5.jpeg"/><Relationship Id="rId2" Type="http://schemas.openxmlformats.org/officeDocument/2006/relationships/tags" Target="../tags/tag161.xml"/><Relationship Id="rId1" Type="http://schemas.openxmlformats.org/officeDocument/2006/relationships/vmlDrawing" Target="../drawings/vmlDrawing144.vml"/><Relationship Id="rId6" Type="http://schemas.openxmlformats.org/officeDocument/2006/relationships/image" Target="../media/image12.emf"/><Relationship Id="rId5" Type="http://schemas.openxmlformats.org/officeDocument/2006/relationships/oleObject" Target="../embeddings/oleObject144.bin"/><Relationship Id="rId4"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164.xml"/><Relationship Id="rId7" Type="http://schemas.openxmlformats.org/officeDocument/2006/relationships/image" Target="../media/image5.jpeg"/><Relationship Id="rId2" Type="http://schemas.openxmlformats.org/officeDocument/2006/relationships/tags" Target="../tags/tag163.xml"/><Relationship Id="rId1" Type="http://schemas.openxmlformats.org/officeDocument/2006/relationships/vmlDrawing" Target="../drawings/vmlDrawing145.vml"/><Relationship Id="rId6" Type="http://schemas.openxmlformats.org/officeDocument/2006/relationships/image" Target="../media/image12.emf"/><Relationship Id="rId5" Type="http://schemas.openxmlformats.org/officeDocument/2006/relationships/oleObject" Target="../embeddings/oleObject145.bin"/><Relationship Id="rId4"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166.xml"/><Relationship Id="rId7" Type="http://schemas.openxmlformats.org/officeDocument/2006/relationships/image" Target="../media/image5.jpeg"/><Relationship Id="rId2" Type="http://schemas.openxmlformats.org/officeDocument/2006/relationships/tags" Target="../tags/tag165.xml"/><Relationship Id="rId1" Type="http://schemas.openxmlformats.org/officeDocument/2006/relationships/vmlDrawing" Target="../drawings/vmlDrawing146.vml"/><Relationship Id="rId6" Type="http://schemas.openxmlformats.org/officeDocument/2006/relationships/image" Target="../media/image12.emf"/><Relationship Id="rId5" Type="http://schemas.openxmlformats.org/officeDocument/2006/relationships/oleObject" Target="../embeddings/oleObject146.bin"/><Relationship Id="rId4"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168.xml"/><Relationship Id="rId7" Type="http://schemas.openxmlformats.org/officeDocument/2006/relationships/image" Target="../media/image5.jpeg"/><Relationship Id="rId2" Type="http://schemas.openxmlformats.org/officeDocument/2006/relationships/tags" Target="../tags/tag167.xml"/><Relationship Id="rId1" Type="http://schemas.openxmlformats.org/officeDocument/2006/relationships/vmlDrawing" Target="../drawings/vmlDrawing147.vml"/><Relationship Id="rId6" Type="http://schemas.openxmlformats.org/officeDocument/2006/relationships/image" Target="../media/image12.emf"/><Relationship Id="rId5" Type="http://schemas.openxmlformats.org/officeDocument/2006/relationships/oleObject" Target="../embeddings/oleObject147.bin"/><Relationship Id="rId4"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170.xml"/><Relationship Id="rId7" Type="http://schemas.openxmlformats.org/officeDocument/2006/relationships/image" Target="../media/image5.jpeg"/><Relationship Id="rId2" Type="http://schemas.openxmlformats.org/officeDocument/2006/relationships/tags" Target="../tags/tag169.xml"/><Relationship Id="rId1" Type="http://schemas.openxmlformats.org/officeDocument/2006/relationships/vmlDrawing" Target="../drawings/vmlDrawing148.vml"/><Relationship Id="rId6" Type="http://schemas.openxmlformats.org/officeDocument/2006/relationships/image" Target="../media/image12.emf"/><Relationship Id="rId5" Type="http://schemas.openxmlformats.org/officeDocument/2006/relationships/oleObject" Target="../embeddings/oleObject148.bin"/><Relationship Id="rId4"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172.xml"/><Relationship Id="rId7" Type="http://schemas.openxmlformats.org/officeDocument/2006/relationships/image" Target="../media/image5.jpeg"/><Relationship Id="rId2" Type="http://schemas.openxmlformats.org/officeDocument/2006/relationships/tags" Target="../tags/tag171.xml"/><Relationship Id="rId1" Type="http://schemas.openxmlformats.org/officeDocument/2006/relationships/vmlDrawing" Target="../drawings/vmlDrawing149.vml"/><Relationship Id="rId6" Type="http://schemas.openxmlformats.org/officeDocument/2006/relationships/image" Target="../media/image12.emf"/><Relationship Id="rId5" Type="http://schemas.openxmlformats.org/officeDocument/2006/relationships/oleObject" Target="../embeddings/oleObject149.bin"/><Relationship Id="rId4"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174.xml"/><Relationship Id="rId7" Type="http://schemas.openxmlformats.org/officeDocument/2006/relationships/image" Target="../media/image5.jpeg"/><Relationship Id="rId2" Type="http://schemas.openxmlformats.org/officeDocument/2006/relationships/tags" Target="../tags/tag173.xml"/><Relationship Id="rId1" Type="http://schemas.openxmlformats.org/officeDocument/2006/relationships/vmlDrawing" Target="../drawings/vmlDrawing150.vml"/><Relationship Id="rId6" Type="http://schemas.openxmlformats.org/officeDocument/2006/relationships/image" Target="../media/image12.emf"/><Relationship Id="rId5" Type="http://schemas.openxmlformats.org/officeDocument/2006/relationships/oleObject" Target="../embeddings/oleObject150.bin"/><Relationship Id="rId4"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176.xml"/><Relationship Id="rId7" Type="http://schemas.openxmlformats.org/officeDocument/2006/relationships/image" Target="../media/image5.jpeg"/><Relationship Id="rId2" Type="http://schemas.openxmlformats.org/officeDocument/2006/relationships/tags" Target="../tags/tag175.xml"/><Relationship Id="rId1" Type="http://schemas.openxmlformats.org/officeDocument/2006/relationships/vmlDrawing" Target="../drawings/vmlDrawing151.vml"/><Relationship Id="rId6" Type="http://schemas.openxmlformats.org/officeDocument/2006/relationships/image" Target="../media/image12.emf"/><Relationship Id="rId5" Type="http://schemas.openxmlformats.org/officeDocument/2006/relationships/oleObject" Target="../embeddings/oleObject151.bin"/><Relationship Id="rId4"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178.xml"/><Relationship Id="rId7" Type="http://schemas.openxmlformats.org/officeDocument/2006/relationships/image" Target="../media/image5.jpeg"/><Relationship Id="rId2" Type="http://schemas.openxmlformats.org/officeDocument/2006/relationships/tags" Target="../tags/tag177.xml"/><Relationship Id="rId1" Type="http://schemas.openxmlformats.org/officeDocument/2006/relationships/vmlDrawing" Target="../drawings/vmlDrawing152.vml"/><Relationship Id="rId6" Type="http://schemas.openxmlformats.org/officeDocument/2006/relationships/image" Target="../media/image12.emf"/><Relationship Id="rId5" Type="http://schemas.openxmlformats.org/officeDocument/2006/relationships/oleObject" Target="../embeddings/oleObject152.bin"/><Relationship Id="rId4"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180.xml"/><Relationship Id="rId7" Type="http://schemas.openxmlformats.org/officeDocument/2006/relationships/image" Target="../media/image5.jpeg"/><Relationship Id="rId2" Type="http://schemas.openxmlformats.org/officeDocument/2006/relationships/tags" Target="../tags/tag179.xml"/><Relationship Id="rId1" Type="http://schemas.openxmlformats.org/officeDocument/2006/relationships/vmlDrawing" Target="../drawings/vmlDrawing153.vml"/><Relationship Id="rId6" Type="http://schemas.openxmlformats.org/officeDocument/2006/relationships/image" Target="../media/image12.emf"/><Relationship Id="rId5" Type="http://schemas.openxmlformats.org/officeDocument/2006/relationships/oleObject" Target="../embeddings/oleObject153.bin"/><Relationship Id="rId4"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3" Type="http://schemas.openxmlformats.org/officeDocument/2006/relationships/tags" Target="../tags/tag182.xml"/><Relationship Id="rId7" Type="http://schemas.openxmlformats.org/officeDocument/2006/relationships/image" Target="../media/image13.png"/><Relationship Id="rId2" Type="http://schemas.openxmlformats.org/officeDocument/2006/relationships/tags" Target="../tags/tag181.xml"/><Relationship Id="rId1" Type="http://schemas.openxmlformats.org/officeDocument/2006/relationships/vmlDrawing" Target="../drawings/vmlDrawing154.vml"/><Relationship Id="rId6" Type="http://schemas.openxmlformats.org/officeDocument/2006/relationships/image" Target="../media/image14.emf"/><Relationship Id="rId5" Type="http://schemas.openxmlformats.org/officeDocument/2006/relationships/oleObject" Target="../embeddings/oleObject154.bin"/><Relationship Id="rId4"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itle 6">
            <a:extLst>
              <a:ext uri="{FF2B5EF4-FFF2-40B4-BE49-F238E27FC236}">
                <a16:creationId xmlns:a16="http://schemas.microsoft.com/office/drawing/2014/main" id="{88EDE8B4-5B69-416C-A590-47339982652B}"/>
              </a:ext>
            </a:extLst>
          </p:cNvPr>
          <p:cNvSpPr>
            <a:spLocks noGrp="1"/>
          </p:cNvSpPr>
          <p:nvPr>
            <p:ph type="title"/>
          </p:nvPr>
        </p:nvSpPr>
        <p:spPr>
          <a:xfrm>
            <a:off x="0" y="-1"/>
            <a:ext cx="12192000" cy="990601"/>
          </a:xfrm>
        </p:spPr>
        <p:txBody>
          <a:bodyPr>
            <a:normAutofit/>
          </a:bodyPr>
          <a:lstStyle>
            <a:lvl1pPr algn="l">
              <a:defRPr sz="3200" b="1" cap="none" baseline="0">
                <a:solidFill>
                  <a:schemeClr val="bg1"/>
                </a:solidFill>
                <a:latin typeface="Century Gothic" panose="020B0502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35DA6EA4-E608-0042-8FAC-4CB90C6F7305}"/>
              </a:ext>
            </a:extLst>
          </p:cNvPr>
          <p:cNvSpPr>
            <a:spLocks noGrp="1"/>
          </p:cNvSpPr>
          <p:nvPr>
            <p:ph type="sldNum" sz="quarter" idx="12"/>
          </p:nvPr>
        </p:nvSpPr>
        <p:spPr>
          <a:xfrm>
            <a:off x="8610600" y="6311900"/>
            <a:ext cx="2743200" cy="365125"/>
          </a:xfrm>
        </p:spPr>
        <p:txBody>
          <a:bodyPr/>
          <a:lstStyle>
            <a:lvl1pPr>
              <a:defRPr sz="1000" b="0" i="0" baseline="0"/>
            </a:lvl1pPr>
          </a:lstStyle>
          <a:p>
            <a:pPr>
              <a:defRPr/>
            </a:pPr>
            <a:fld id="{29D5AE12-B930-44C6-8543-993AE28FDEC0}" type="slidenum">
              <a:rPr lang="en-US" altLang="en-US" smtClean="0"/>
              <a:pPr>
                <a:defRPr/>
              </a:pPr>
              <a:t>‹#›</a:t>
            </a:fld>
            <a:endParaRPr lang="en-US" altLang="en-US"/>
          </a:p>
        </p:txBody>
      </p:sp>
    </p:spTree>
    <p:extLst>
      <p:ext uri="{BB962C8B-B14F-4D97-AF65-F5344CB8AC3E}">
        <p14:creationId xmlns:p14="http://schemas.microsoft.com/office/powerpoint/2010/main" val="739778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rgbClr val="6C9638"/>
          </a:solidFill>
        </p:spPr>
        <p:txBody>
          <a:bodyPr>
            <a:normAutofit/>
          </a:bodyPr>
          <a:lstStyle>
            <a:lvl1pPr>
              <a:defRPr sz="32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sz="1000" b="0" i="0" baseline="0"/>
            </a:lvl1pPr>
          </a:lstStyle>
          <a:p>
            <a:pPr>
              <a:defRPr/>
            </a:pPr>
            <a:fld id="{29D5AE12-B930-44C6-8543-993AE28FDEC0}" type="slidenum">
              <a:rPr lang="en-US" altLang="en-US" smtClean="0"/>
              <a:pPr>
                <a:defRPr/>
              </a:pPr>
              <a:t>‹#›</a:t>
            </a:fld>
            <a:endParaRPr lang="en-US" altLang="en-US"/>
          </a:p>
        </p:txBody>
      </p:sp>
    </p:spTree>
    <p:extLst>
      <p:ext uri="{BB962C8B-B14F-4D97-AF65-F5344CB8AC3E}">
        <p14:creationId xmlns:p14="http://schemas.microsoft.com/office/powerpoint/2010/main" val="4062895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858000"/>
          </a:xfrm>
          <a:solidFill>
            <a:srgbClr val="3C5B63"/>
          </a:solidFill>
        </p:spPr>
        <p:txBody>
          <a:bodyPr anchor="ctr" anchorCtr="0">
            <a:normAutofit/>
          </a:bodyPr>
          <a:lstStyle>
            <a:lvl1pPr fontAlgn="ctr">
              <a:defRPr sz="5200" baseline="0">
                <a:solidFill>
                  <a:schemeClr val="bg1"/>
                </a:solidFill>
              </a:defRPr>
            </a:lvl1pPr>
          </a:lstStyle>
          <a:p>
            <a:r>
              <a:rPr lang="en-US"/>
              <a:t>Click to edit Master title style</a:t>
            </a:r>
          </a:p>
        </p:txBody>
      </p:sp>
    </p:spTree>
    <p:extLst>
      <p:ext uri="{BB962C8B-B14F-4D97-AF65-F5344CB8AC3E}">
        <p14:creationId xmlns:p14="http://schemas.microsoft.com/office/powerpoint/2010/main" val="196024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solidFill>
            <a:srgbClr val="6C9638"/>
          </a:solidFill>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pPr>
              <a:defRPr/>
            </a:pPr>
            <a:fld id="{29D5AE12-B930-44C6-8543-993AE28FDEC0}" type="slidenum">
              <a:rPr lang="en-US" altLang="en-US" smtClean="0"/>
              <a:pPr>
                <a:defRPr/>
              </a:pPr>
              <a:t>‹#›</a:t>
            </a:fld>
            <a:endParaRPr lang="en-US" altLang="en-US"/>
          </a:p>
        </p:txBody>
      </p:sp>
    </p:spTree>
    <p:extLst>
      <p:ext uri="{BB962C8B-B14F-4D97-AF65-F5344CB8AC3E}">
        <p14:creationId xmlns:p14="http://schemas.microsoft.com/office/powerpoint/2010/main" val="2378383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9D5AE12-B930-44C6-8543-993AE28FDEC0}" type="slidenum">
              <a:rPr lang="en-US" altLang="en-US" smtClean="0"/>
              <a:pPr>
                <a:defRPr/>
              </a:pPr>
              <a:t>‹#›</a:t>
            </a:fld>
            <a:endParaRPr lang="en-US" altLang="en-US"/>
          </a:p>
        </p:txBody>
      </p:sp>
    </p:spTree>
    <p:extLst>
      <p:ext uri="{BB962C8B-B14F-4D97-AF65-F5344CB8AC3E}">
        <p14:creationId xmlns:p14="http://schemas.microsoft.com/office/powerpoint/2010/main" val="4018313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16541512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2"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grpSp>
        <p:nvGrpSpPr>
          <p:cNvPr id="5" name="Group 4"/>
          <p:cNvGrpSpPr/>
          <p:nvPr userDrawn="1"/>
        </p:nvGrpSpPr>
        <p:grpSpPr>
          <a:xfrm>
            <a:off x="0" y="0"/>
            <a:ext cx="12192000" cy="6858000"/>
            <a:chOff x="0" y="0"/>
            <a:chExt cx="12192000" cy="6858000"/>
          </a:xfrm>
        </p:grpSpPr>
        <p:pic>
          <p:nvPicPr>
            <p:cNvPr id="31" name="Picture 7" descr="background_officialState_v4"/>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userDrawn="1"/>
          </p:nvSpPr>
          <p:spPr>
            <a:xfrm>
              <a:off x="10883900" y="5791200"/>
              <a:ext cx="1206500" cy="952500"/>
            </a:xfrm>
            <a:prstGeom prst="rect">
              <a:avLst/>
            </a:prstGeom>
            <a:solidFill>
              <a:schemeClr val="bg1"/>
            </a:solidFill>
            <a:ln w="9525" cap="rnd" cmpd="sng" algn="ctr">
              <a:solidFill>
                <a:schemeClr val="bg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latin typeface="Arial" panose="020B0604020202020204" pitchFamily="34" charset="0"/>
                <a:ea typeface="+mn-ea"/>
                <a:cs typeface="Arial" panose="020B0604020202020204" pitchFamily="34" charset="0"/>
                <a:sym typeface="Arial" panose="020B0604020202020204" pitchFamily="34" charset="0"/>
              </a:endParaRPr>
            </a:p>
          </p:txBody>
        </p:sp>
      </p:grpSp>
      <p:sp>
        <p:nvSpPr>
          <p:cNvPr id="24" name="Title 1"/>
          <p:cNvSpPr>
            <a:spLocks noGrp="1"/>
          </p:cNvSpPr>
          <p:nvPr>
            <p:ph type="ctrTitle"/>
          </p:nvPr>
        </p:nvSpPr>
        <p:spPr>
          <a:xfrm>
            <a:off x="914400" y="2130426"/>
            <a:ext cx="10363200" cy="1470025"/>
          </a:xfrm>
        </p:spPr>
        <p:txBody>
          <a:bodyPr anchor="ctr">
            <a:noAutofit/>
          </a:bodyPr>
          <a:lstStyle>
            <a:lvl1pPr algn="ctr">
              <a:defRPr>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edit Master title style</a:t>
            </a:r>
          </a:p>
        </p:txBody>
      </p:sp>
      <p:sp>
        <p:nvSpPr>
          <p:cNvPr id="25" name="Subtitle 2"/>
          <p:cNvSpPr>
            <a:spLocks noGrp="1"/>
          </p:cNvSpPr>
          <p:nvPr>
            <p:ph type="subTitle" idx="1"/>
          </p:nvPr>
        </p:nvSpPr>
        <p:spPr>
          <a:xfrm>
            <a:off x="1828800" y="3886200"/>
            <a:ext cx="8534400" cy="1752600"/>
          </a:xfrm>
        </p:spPr>
        <p:txBody>
          <a:bodyPr/>
          <a:lstStyle>
            <a:lvl1pPr marL="0" indent="0" algn="ctr">
              <a:buNone/>
              <a:defRPr>
                <a:latin typeface="Arial" panose="020B0604020202020204" pitchFamily="34" charset="0"/>
                <a:ea typeface="+mn-ea"/>
                <a:cs typeface="Arial" panose="020B0604020202020204" pitchFamily="34" charset="0"/>
                <a:sym typeface="Arial" panose="020B060402020202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pic>
        <p:nvPicPr>
          <p:cNvPr id="9" name="Picture 8"/>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dirty="0">
              <a:solidFill>
                <a:srgbClr val="FFFFFF"/>
              </a:solidFill>
              <a:latin typeface="Arial" panose="020B0604020202020204" pitchFamily="34" charset="0"/>
              <a:ea typeface="+mj-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73114307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6256462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6" name="think-cell Slide" r:id="rId4" imgW="383" imgH="384" progId="TCLayout.ActiveDocument.1">
                  <p:embed/>
                </p:oleObj>
              </mc:Choice>
              <mc:Fallback>
                <p:oleObj name="think-cell Slide" r:id="rId4" imgW="383"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5" name="Title 4"/>
          <p:cNvSpPr>
            <a:spLocks noGrp="1"/>
          </p:cNvSpPr>
          <p:nvPr>
            <p:ph type="title" hasCustomPrompt="1"/>
          </p:nvPr>
        </p:nvSpPr>
        <p:spPr>
          <a:xfrm>
            <a:off x="630000" y="866102"/>
            <a:ext cx="10933200" cy="332399"/>
          </a:xfrm>
          <a:prstGeom prst="rect">
            <a:avLst/>
          </a:prstGeom>
        </p:spPr>
        <p:txBody>
          <a:bodyPr vert="horz" wrap="square" lIns="0" tIns="0" rIns="0" bIns="0" anchor="t" anchorCtr="0">
            <a:spAutoFit/>
          </a:bodyPr>
          <a:lstStyle>
            <a:lvl1pPr marL="0" indent="0" algn="l" defTabSz="914400" rtl="0" eaLnBrk="1" latinLnBrk="0" hangingPunct="1">
              <a:lnSpc>
                <a:spcPct val="90000"/>
              </a:lnSpc>
              <a:spcBef>
                <a:spcPct val="0"/>
              </a:spcBef>
              <a:spcAft>
                <a:spcPts val="0"/>
              </a:spcAft>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pPr lvl="0"/>
            <a:r>
              <a:rPr lang="en-US" dirty="0"/>
              <a:t>Click to add title</a:t>
            </a:r>
          </a:p>
        </p:txBody>
      </p:sp>
      <p:sp>
        <p:nvSpPr>
          <p:cNvPr id="9" name="Rectangle 8"/>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89639670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6508604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00" name="think-cell Slide" r:id="rId4" imgW="383" imgH="384" progId="TCLayout.ActiveDocument.1">
                  <p:embed/>
                </p:oleObj>
              </mc:Choice>
              <mc:Fallback>
                <p:oleObj name="think-cell Slide" r:id="rId4" imgW="383"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FCE4FFF-81B3-4CDA-B0A1-3363FFB22A6A}"/>
              </a:ext>
            </a:extLst>
          </p:cNvPr>
          <p:cNvSpPr>
            <a:spLocks noGrp="1"/>
          </p:cNvSpPr>
          <p:nvPr>
            <p:ph type="title" hasCustomPrompt="1"/>
          </p:nvPr>
        </p:nvSpPr>
        <p:spPr>
          <a:xfrm>
            <a:off x="630000" y="866102"/>
            <a:ext cx="10933200" cy="332399"/>
          </a:xfrm>
        </p:spPr>
        <p:txBody>
          <a:bodyP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629399" y="2085628"/>
            <a:ext cx="10933801" cy="4089131"/>
          </a:xfrm>
        </p:spPr>
        <p:txBody>
          <a:bodyPr/>
          <a:lstStyle>
            <a:lvl1pPr>
              <a:lnSpc>
                <a:spcPct val="100000"/>
              </a:lnSpc>
              <a:spcBef>
                <a:spcPts val="0"/>
              </a:spcBef>
              <a:spcAft>
                <a:spcPts val="0"/>
              </a:spcAft>
              <a:defRPr sz="2000">
                <a:latin typeface="Arial" panose="020B0604020202020204" pitchFamily="34" charset="0"/>
                <a:ea typeface="+mn-ea"/>
                <a:cs typeface="Arial" panose="020B0604020202020204" pitchFamily="34" charset="0"/>
                <a:sym typeface="Arial" panose="020B0604020202020204" pitchFamily="34" charset="0"/>
              </a:defRPr>
            </a:lvl1pPr>
            <a:lvl2pPr>
              <a:lnSpc>
                <a:spcPct val="100000"/>
              </a:lnSpc>
              <a:spcBef>
                <a:spcPts val="0"/>
              </a:spcBef>
              <a:spcAft>
                <a:spcPts val="0"/>
              </a:spcAft>
              <a:defRPr sz="2000">
                <a:latin typeface="Arial" panose="020B0604020202020204" pitchFamily="34" charset="0"/>
                <a:ea typeface="+mn-ea"/>
                <a:cs typeface="Arial" panose="020B0604020202020204" pitchFamily="34" charset="0"/>
                <a:sym typeface="Arial" panose="020B0604020202020204" pitchFamily="34" charset="0"/>
              </a:defRPr>
            </a:lvl2pPr>
            <a:lvl3pPr>
              <a:lnSpc>
                <a:spcPct val="100000"/>
              </a:lnSpc>
              <a:spcBef>
                <a:spcPts val="0"/>
              </a:spcBef>
              <a:spcAft>
                <a:spcPts val="0"/>
              </a:spcAft>
              <a:defRPr sz="2000">
                <a:latin typeface="Arial" panose="020B0604020202020204" pitchFamily="34" charset="0"/>
                <a:ea typeface="+mn-ea"/>
                <a:cs typeface="Arial" panose="020B0604020202020204" pitchFamily="34" charset="0"/>
                <a:sym typeface="Arial" panose="020B0604020202020204" pitchFamily="34" charset="0"/>
              </a:defRPr>
            </a:lvl3pPr>
            <a:lvl4pPr>
              <a:lnSpc>
                <a:spcPct val="100000"/>
              </a:lnSpc>
              <a:spcBef>
                <a:spcPts val="0"/>
              </a:spcBef>
              <a:spcAft>
                <a:spcPts val="0"/>
              </a:spcAft>
              <a:defRPr sz="2800">
                <a:latin typeface="Arial" panose="020B0604020202020204" pitchFamily="34" charset="0"/>
                <a:ea typeface="+mn-ea"/>
                <a:cs typeface="Arial" panose="020B0604020202020204" pitchFamily="34" charset="0"/>
                <a:sym typeface="Arial" panose="020B0604020202020204" pitchFamily="34" charset="0"/>
              </a:defRPr>
            </a:lvl4pPr>
            <a:lvl5pPr>
              <a:lnSpc>
                <a:spcPct val="100000"/>
              </a:lnSpc>
              <a:spcBef>
                <a:spcPts val="0"/>
              </a:spcBef>
              <a:spcAft>
                <a:spcPts val="0"/>
              </a:spcAft>
              <a:defRPr sz="2800">
                <a:latin typeface="Arial" panose="020B0604020202020204" pitchFamily="34" charset="0"/>
                <a:ea typeface="+mn-ea"/>
                <a:cs typeface="Arial" panose="020B0604020202020204" pitchFamily="34" charset="0"/>
                <a:sym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0" name="Rectangle 9"/>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2643194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rgbClr val="FFFFFF"/>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4724814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4" name="think-cell Slide" r:id="rId4" imgW="383" imgH="384" progId="TCLayout.ActiveDocument.1">
                  <p:embed/>
                </p:oleObj>
              </mc:Choice>
              <mc:Fallback>
                <p:oleObj name="think-cell Slide" r:id="rId4" imgW="383"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itle 1"/>
          <p:cNvSpPr>
            <a:spLocks noGrp="1"/>
          </p:cNvSpPr>
          <p:nvPr>
            <p:ph type="title" hasCustomPrompt="1"/>
          </p:nvPr>
        </p:nvSpPr>
        <p:spPr bwMode="ltGray">
          <a:xfrm>
            <a:off x="630000" y="1544274"/>
            <a:ext cx="3452400" cy="1495794"/>
          </a:xfrm>
          <a:noFill/>
        </p:spPr>
        <p:txBody>
          <a:bodyPr wrap="square" lIns="0" tIns="0" rIns="320040" bIns="0" anchor="b">
            <a:noAutofit/>
          </a:bodyP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2" name="TextBox 11"/>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4" name="Rectangle 13"/>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95372158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33837500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48" name="think-cell Slide" r:id="rId4" imgW="383" imgH="384" progId="TCLayout.ActiveDocument.1">
                  <p:embed/>
                </p:oleObj>
              </mc:Choice>
              <mc:Fallback>
                <p:oleObj name="think-cell Slide" r:id="rId4" imgW="383" imgH="384" progId="TCLayout.ActiveDocument.1">
                  <p:embed/>
                  <p:pic>
                    <p:nvPicPr>
                      <p:cNvPr id="6" name="Object 5"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1284742" y="2668041"/>
            <a:ext cx="9620491" cy="3201026"/>
          </a:xfrm>
          <a:prstGeom prst="rect">
            <a:avLst/>
          </a:prstGeom>
          <a:ln w="9525">
            <a:solidFill>
              <a:schemeClr val="bg1"/>
            </a:solidFill>
          </a:ln>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big statement text</a:t>
            </a:r>
          </a:p>
        </p:txBody>
      </p:sp>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59" name="Rectangle 58"/>
          <p:cNvSpPr/>
          <p:nvPr userDrawn="1"/>
        </p:nvSpPr>
        <p:spPr bwMode="white">
          <a:xfrm>
            <a:off x="128474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4" name="Picture 13"/>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65708777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9853719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72"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big statement text</a:t>
            </a:r>
          </a:p>
        </p:txBody>
      </p:sp>
      <p:cxnSp>
        <p:nvCxnSpPr>
          <p:cNvPr id="148" name="Straight Connector 147"/>
          <p:cNvCxnSpPr/>
          <p:nvPr userDrawn="1"/>
        </p:nvCxnSpPr>
        <p:spPr bwMode="white">
          <a:xfrm>
            <a:off x="618898" y="3680016"/>
            <a:ext cx="11576304"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7" name="TextBox 6"/>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0" name="Picture 9"/>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70664064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0597110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196"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2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26" name="Rectangle 25"/>
          <p:cNvSpPr/>
          <p:nvPr userDrawn="1"/>
        </p:nvSpPr>
        <p:spPr bwMode="white">
          <a:xfrm>
            <a:off x="0" y="0"/>
            <a:ext cx="4079508"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7" name="Title 4"/>
          <p:cNvSpPr>
            <a:spLocks noGrp="1"/>
          </p:cNvSpPr>
          <p:nvPr>
            <p:ph type="title" hasCustomPrompt="1"/>
          </p:nvPr>
        </p:nvSpPr>
        <p:spPr>
          <a:xfrm>
            <a:off x="630000" y="2681103"/>
            <a:ext cx="3127881" cy="1495794"/>
          </a:xfrm>
          <a:prstGeom prst="rect">
            <a:avLst/>
          </a:prstGeom>
        </p:spPr>
        <p:txBody>
          <a:bodyPr anchor="ctr">
            <a:noAutofit/>
          </a:bodyP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2" name="TextBox 11"/>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5" name="Picture 14"/>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402090651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5675859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20"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3" name="Rectangle 12"/>
          <p:cNvSpPr/>
          <p:nvPr userDrawn="1"/>
        </p:nvSpPr>
        <p:spPr bwMode="white">
          <a:xfrm>
            <a:off x="0" y="0"/>
            <a:ext cx="7171956"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23" name="Title 3"/>
          <p:cNvSpPr>
            <a:spLocks noGrp="1"/>
          </p:cNvSpPr>
          <p:nvPr>
            <p:ph type="title" hasCustomPrompt="1"/>
          </p:nvPr>
        </p:nvSpPr>
        <p:spPr>
          <a:xfrm>
            <a:off x="630000" y="866102"/>
            <a:ext cx="6256800" cy="332399"/>
          </a:xfrm>
          <a:prstGeom prst="rect">
            <a:avLst/>
          </a:prstGeom>
        </p:spPr>
        <p:txBody>
          <a:bodyPr vert="horz" wrap="square" lIns="0" tIns="0" rIns="0" bIns="0" anchor="t" anchorCtr="0">
            <a:spAutoFit/>
          </a:bodyPr>
          <a:lstStyle>
            <a:lvl1pPr marL="0" indent="0" algn="l" defTabSz="914400" rtl="0" eaLnBrk="1" latinLnBrk="0" hangingPunct="1">
              <a:lnSpc>
                <a:spcPct val="90000"/>
              </a:lnSpc>
              <a:spcBef>
                <a:spcPct val="0"/>
              </a:spcBef>
              <a:spcAft>
                <a:spcPts val="0"/>
              </a:spcAft>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pPr lvl="0"/>
            <a:r>
              <a:rPr lang="en-US" dirty="0"/>
              <a:t>Click to add title</a:t>
            </a:r>
          </a:p>
        </p:txBody>
      </p:sp>
      <p:sp>
        <p:nvSpPr>
          <p:cNvPr id="12" name="TextBox 11"/>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8" name="Picture 17"/>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97380672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9886577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44"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630000" y="2681103"/>
            <a:ext cx="3127881" cy="1495794"/>
          </a:xfrm>
          <a:prstGeom prst="rect">
            <a:avLst/>
          </a:prstGeom>
        </p:spPr>
        <p:txBody>
          <a:bodyPr anchor="ctr">
            <a:noAutofit/>
          </a:bodyPr>
          <a:lstStyle>
            <a:lvl1pPr algn="l" defTabSz="914400" rtl="0" eaLnBrk="1" latinLnBrk="0" hangingPunct="1">
              <a:lnSpc>
                <a:spcPct val="90000"/>
              </a:lnSpc>
              <a:spcBef>
                <a:spcPct val="0"/>
              </a:spcBef>
              <a:buNone/>
              <a:defRPr lang="en-US" sz="2400" b="1"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3" name="Rectangle 12"/>
          <p:cNvSpPr/>
          <p:nvPr userDrawn="1"/>
        </p:nvSpPr>
        <p:spPr bwMode="white">
          <a:xfrm>
            <a:off x="4080763" y="-1309"/>
            <a:ext cx="8111237" cy="6859309"/>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7" name="TextBox 16"/>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20" name="Picture 19"/>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4563060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2796256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68"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1" name="Picture 10"/>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2" name="Rectangle 11"/>
          <p:cNvSpPr/>
          <p:nvPr userDrawn="1"/>
        </p:nvSpPr>
        <p:spPr>
          <a:xfrm>
            <a:off x="6096000" y="0"/>
            <a:ext cx="6096000" cy="6858000"/>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3"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Arial" panose="020B0604020202020204" pitchFamily="34" charset="0"/>
                <a:ea typeface="+mn-ea"/>
                <a:cs typeface="Arial" panose="020B0604020202020204" pitchFamily="34" charset="0"/>
                <a:sym typeface="Arial" panose="020B0604020202020204" pitchFamily="34" charset="0"/>
              </a:defRPr>
            </a:lvl1pPr>
          </a:lstStyle>
          <a:p>
            <a:r>
              <a:rPr lang="en-US" dirty="0"/>
              <a:t>Click icon below to insert an image or remove this placeholder to use the whitespace in another way</a:t>
            </a:r>
          </a:p>
        </p:txBody>
      </p:sp>
      <p:sp>
        <p:nvSpPr>
          <p:cNvPr id="14" name="Title 1"/>
          <p:cNvSpPr>
            <a:spLocks noGrp="1"/>
          </p:cNvSpPr>
          <p:nvPr>
            <p:ph type="title" hasCustomPrompt="1"/>
          </p:nvPr>
        </p:nvSpPr>
        <p:spPr bwMode="black">
          <a:xfrm>
            <a:off x="630000" y="1785600"/>
            <a:ext cx="4388400" cy="3286800"/>
          </a:xfrm>
          <a:prstGeom prst="rect">
            <a:avLst/>
          </a:prstGeom>
          <a:noFill/>
        </p:spPr>
        <p:txBody>
          <a:bodyPr wrap="square" lIns="0" tIns="0" rIns="320040" bIns="0" anchor="ctr">
            <a:noAutofit/>
          </a:bodyPr>
          <a:lstStyle>
            <a:lvl1pPr algn="l" defTabSz="914400" rtl="0" eaLnBrk="1" latinLnBrk="0" hangingPunct="1">
              <a:lnSpc>
                <a:spcPct val="90000"/>
              </a:lnSpc>
              <a:spcBef>
                <a:spcPct val="0"/>
              </a:spcBef>
              <a:buNone/>
              <a:defRPr lang="en-US" sz="4400" b="1"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2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8" name="TextBox 17"/>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22" name="Picture 21"/>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79351139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4496968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292"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9" name="Picture 8"/>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0" name="Rectangle 9"/>
          <p:cNvSpPr/>
          <p:nvPr userDrawn="1"/>
        </p:nvSpPr>
        <p:spPr bwMode="gray">
          <a:xfrm>
            <a:off x="7819543" y="0"/>
            <a:ext cx="4372457"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1"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Arial" panose="020B0604020202020204" pitchFamily="34" charset="0"/>
                <a:ea typeface="+mn-ea"/>
                <a:cs typeface="Arial" panose="020B0604020202020204" pitchFamily="34" charset="0"/>
                <a:sym typeface="Arial" panose="020B0604020202020204" pitchFamily="34" charset="0"/>
              </a:defRPr>
            </a:lvl1pPr>
          </a:lstStyle>
          <a:p>
            <a:r>
              <a:rPr lang="en-US" dirty="0"/>
              <a:t>Click icon below to insert an image or remove this placeholder to use the whitespace in another way</a:t>
            </a:r>
          </a:p>
        </p:txBody>
      </p:sp>
      <p:sp>
        <p:nvSpPr>
          <p:cNvPr id="15" name="Copyright" hidden="1"/>
          <p:cNvSpPr txBox="1"/>
          <p:nvPr userDrawn="1"/>
        </p:nvSpPr>
        <p:spPr>
          <a:xfrm rot="16200000">
            <a:off x="9486900" y="3916394"/>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4" name="Title 1"/>
          <p:cNvSpPr>
            <a:spLocks noGrp="1"/>
          </p:cNvSpPr>
          <p:nvPr>
            <p:ph type="title" hasCustomPrompt="1"/>
          </p:nvPr>
        </p:nvSpPr>
        <p:spPr bwMode="blackWhite">
          <a:xfrm>
            <a:off x="630000" y="1804650"/>
            <a:ext cx="6247552" cy="3286800"/>
          </a:xfrm>
          <a:prstGeom prst="rect">
            <a:avLst/>
          </a:prstGeom>
        </p:spPr>
        <p:txBody>
          <a:bodyPr anchor="ctr">
            <a:noAutofit/>
          </a:bodyPr>
          <a:lstStyle>
            <a:lvl1pPr algn="l" defTabSz="914400" rtl="0" eaLnBrk="1" latinLnBrk="0" hangingPunct="1">
              <a:lnSpc>
                <a:spcPct val="90000"/>
              </a:lnSpc>
              <a:spcBef>
                <a:spcPct val="0"/>
              </a:spcBef>
              <a:buNone/>
              <a:defRPr lang="en-US" sz="4400" b="1"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edit title</a:t>
            </a:r>
          </a:p>
        </p:txBody>
      </p:sp>
      <p:sp>
        <p:nvSpPr>
          <p:cNvPr id="17" name="TextBox 16"/>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20" name="Picture 19"/>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414514013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3638538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16"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6"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F2F2F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5" name="Text Placeholder 4"/>
          <p:cNvSpPr>
            <a:spLocks noGrp="1"/>
          </p:cNvSpPr>
          <p:nvPr>
            <p:ph type="body" sz="quarter" idx="10" hasCustomPrompt="1"/>
          </p:nvPr>
        </p:nvSpPr>
        <p:spPr>
          <a:xfrm>
            <a:off x="630000" y="2764203"/>
            <a:ext cx="2478638" cy="1314311"/>
          </a:xfrm>
        </p:spPr>
        <p:txBody>
          <a:bodyPr anchor="ct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pPr lvl="0"/>
            <a:r>
              <a:rPr lang="en-US" dirty="0"/>
              <a:t>Click to add title</a:t>
            </a:r>
          </a:p>
        </p:txBody>
      </p:sp>
      <p:pic>
        <p:nvPicPr>
          <p:cNvPr id="9" name="Picture 8"/>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5" name="Picture 14"/>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01395930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2396371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40" name="think-cell Slide" r:id="rId4" imgW="383" imgH="384" progId="TCLayout.ActiveDocument.1">
                  <p:embed/>
                </p:oleObj>
              </mc:Choice>
              <mc:Fallback>
                <p:oleObj name="think-cell Slide" r:id="rId4" imgW="383"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3" name="Title 2"/>
          <p:cNvSpPr>
            <a:spLocks noGrp="1"/>
          </p:cNvSpPr>
          <p:nvPr>
            <p:ph type="title" hasCustomPrompt="1"/>
          </p:nvPr>
        </p:nvSpPr>
        <p:spPr>
          <a:xfrm>
            <a:off x="630000" y="2764203"/>
            <a:ext cx="2478638" cy="1314311"/>
          </a:xfrm>
        </p:spPr>
        <p:txBody>
          <a:bodyPr anchor="ctr" anchorCtr="0">
            <a:noAutofit/>
          </a:bodyPr>
          <a:lstStyle>
            <a:lvl1pPr algn="l" defTabSz="914400" rtl="0" eaLnBrk="1" latinLnBrk="0" hangingPunct="1">
              <a:lnSpc>
                <a:spcPct val="90000"/>
              </a:lnSpc>
              <a:spcBef>
                <a:spcPct val="0"/>
              </a:spcBef>
              <a:buNone/>
              <a:defRPr lang="en-US" sz="2400" b="1"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pic>
        <p:nvPicPr>
          <p:cNvPr id="9" name="Picture 8"/>
          <p:cNvPicPr>
            <a:picLocks noChangeAspect="1"/>
          </p:cNvPicPr>
          <p:nvPr userDrawn="1"/>
        </p:nvPicPr>
        <p:blipFill rotWithShape="1">
          <a:blip r:embed="rId6">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8" name="Picture 17"/>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134883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17952710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364" name="think-cell Slide" r:id="rId4" imgW="324" imgH="324" progId="TCLayout.ActiveDocument.1">
                  <p:embed/>
                </p:oleObj>
              </mc:Choice>
              <mc:Fallback>
                <p:oleObj name="think-cell Slide" r:id="rId4" imgW="324" imgH="32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lgn="l" defTabSz="914400" rtl="0" eaLnBrk="1" latinLnBrk="0" hangingPunct="1">
              <a:lnSpc>
                <a:spcPct val="90000"/>
              </a:lnSpc>
              <a:spcBef>
                <a:spcPct val="0"/>
              </a:spcBef>
              <a:buNone/>
              <a:defRPr lang="en-US" sz="4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pic>
        <p:nvPicPr>
          <p:cNvPr id="15" name="Picture 14"/>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8" name="Picture 17"/>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65864587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4941055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388"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3" name="Pentagon 3"/>
          <p:cNvSpPr/>
          <p:nvPr userDrawn="1"/>
        </p:nvSpPr>
        <p:spPr bwMode="white">
          <a:xfrm>
            <a:off x="1" y="0"/>
            <a:ext cx="5426920"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lgn="l" defTabSz="914400" rtl="0" eaLnBrk="1" latinLnBrk="0" hangingPunct="1">
              <a:lnSpc>
                <a:spcPct val="90000"/>
              </a:lnSpc>
              <a:spcBef>
                <a:spcPct val="0"/>
              </a:spcBef>
              <a:buNone/>
              <a:defRPr lang="en-US" sz="4400" b="1"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pic>
        <p:nvPicPr>
          <p:cNvPr id="9" name="Picture 8"/>
          <p:cNvPicPr>
            <a:picLocks noChangeAspect="1"/>
          </p:cNvPicPr>
          <p:nvPr userDrawn="1"/>
        </p:nvPicPr>
        <p:blipFill rotWithShape="1">
          <a:blip r:embed="rId6">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9" name="Picture 18"/>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37414929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2143570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412"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8"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4" name="Pentagon 8"/>
          <p:cNvSpPr/>
          <p:nvPr userDrawn="1"/>
        </p:nvSpPr>
        <p:spPr bwMode="white">
          <a:xfrm>
            <a:off x="0" y="0"/>
            <a:ext cx="6363546" cy="6858000"/>
          </a:xfrm>
          <a:prstGeom prst="homePlate">
            <a:avLst>
              <a:gd name="adj" fmla="val 12939"/>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6" name="Title 2"/>
          <p:cNvSpPr>
            <a:spLocks noGrp="1"/>
          </p:cNvSpPr>
          <p:nvPr>
            <p:ph type="title" hasCustomPrompt="1"/>
          </p:nvPr>
        </p:nvSpPr>
        <p:spPr>
          <a:xfrm>
            <a:off x="630000" y="866102"/>
            <a:ext cx="4673646" cy="332399"/>
          </a:xfrm>
          <a:prstGeom prst="rect">
            <a:avLst/>
          </a:prstGeom>
        </p:spPr>
        <p:txBody>
          <a:bodyPr vert="horz" wrap="square" lIns="0" tIns="0" rIns="0" bIns="0" anchor="t" anchorCtr="0">
            <a:spAutoFit/>
          </a:bodyPr>
          <a:lstStyle>
            <a:lvl1pPr marL="0" indent="0" algn="l" defTabSz="914400" rtl="0" eaLnBrk="1" latinLnBrk="0" hangingPunct="1">
              <a:lnSpc>
                <a:spcPct val="90000"/>
              </a:lnSpc>
              <a:spcBef>
                <a:spcPct val="0"/>
              </a:spcBef>
              <a:spcAft>
                <a:spcPts val="0"/>
              </a:spcAft>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pPr lvl="0"/>
            <a:r>
              <a:rPr lang="en-US" dirty="0"/>
              <a:t>Click to add title</a:t>
            </a:r>
          </a:p>
        </p:txBody>
      </p:sp>
      <p:pic>
        <p:nvPicPr>
          <p:cNvPr id="9" name="Picture 8"/>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7" name="Picture 16"/>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58790434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8483795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436"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Pentagon 8"/>
          <p:cNvSpPr/>
          <p:nvPr userDrawn="1"/>
        </p:nvSpPr>
        <p:spPr bwMode="white">
          <a:xfrm>
            <a:off x="0" y="0"/>
            <a:ext cx="6363546"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6" name="Title 2"/>
          <p:cNvSpPr>
            <a:spLocks noGrp="1"/>
          </p:cNvSpPr>
          <p:nvPr>
            <p:ph type="title" hasCustomPrompt="1"/>
          </p:nvPr>
        </p:nvSpPr>
        <p:spPr>
          <a:xfrm>
            <a:off x="630000" y="866102"/>
            <a:ext cx="4673646" cy="332399"/>
          </a:xfrm>
          <a:prstGeom prst="rect">
            <a:avLst/>
          </a:prstGeom>
        </p:spPr>
        <p:txBody>
          <a:bodyPr vert="horz" wrap="square" lIns="0" tIns="0" rIns="0" bIns="0" anchor="t" anchorCtr="0">
            <a:spAutoFit/>
          </a:bodyPr>
          <a:lstStyle>
            <a:lvl1pPr marL="0" indent="0" algn="l" defTabSz="914400" rtl="0" eaLnBrk="1" latinLnBrk="0" hangingPunct="1">
              <a:lnSpc>
                <a:spcPct val="90000"/>
              </a:lnSpc>
              <a:spcBef>
                <a:spcPct val="0"/>
              </a:spcBef>
              <a:spcAft>
                <a:spcPts val="0"/>
              </a:spcAft>
              <a:buNone/>
              <a:defRPr lang="en-US" sz="2400" b="1"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pPr lvl="0"/>
            <a:r>
              <a:rPr lang="en-US" dirty="0"/>
              <a:t>Click to add title</a:t>
            </a: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pic>
        <p:nvPicPr>
          <p:cNvPr id="9" name="Picture 8"/>
          <p:cNvPicPr>
            <a:picLocks noChangeAspect="1"/>
          </p:cNvPicPr>
          <p:nvPr userDrawn="1"/>
        </p:nvPicPr>
        <p:blipFill rotWithShape="1">
          <a:blip r:embed="rId6">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7" name="Picture 16"/>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400199560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5094135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460"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1" name="Title 3"/>
          <p:cNvSpPr>
            <a:spLocks noGrp="1"/>
          </p:cNvSpPr>
          <p:nvPr>
            <p:ph type="title" hasCustomPrompt="1"/>
          </p:nvPr>
        </p:nvSpPr>
        <p:spPr>
          <a:xfrm>
            <a:off x="630000" y="866102"/>
            <a:ext cx="6256800" cy="332399"/>
          </a:xfrm>
          <a:prstGeom prst="rect">
            <a:avLst/>
          </a:prstGeom>
        </p:spPr>
        <p:txBody>
          <a:bodyPr vert="horz" wrap="square" lIns="0" tIns="0" rIns="0" bIns="0" anchor="t" anchorCtr="0">
            <a:spAutoFit/>
          </a:bodyPr>
          <a:lstStyle>
            <a:lvl1pPr marL="0" indent="0" algn="l" defTabSz="914400" rtl="0" eaLnBrk="1" latinLnBrk="0" hangingPunct="1">
              <a:lnSpc>
                <a:spcPct val="90000"/>
              </a:lnSpc>
              <a:spcBef>
                <a:spcPct val="0"/>
              </a:spcBef>
              <a:spcAft>
                <a:spcPts val="0"/>
              </a:spcAft>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pPr lvl="0"/>
            <a:r>
              <a:rPr lang="en-US" dirty="0"/>
              <a:t>Click to add title</a:t>
            </a:r>
          </a:p>
        </p:txBody>
      </p:sp>
      <p:pic>
        <p:nvPicPr>
          <p:cNvPr id="16" name="Picture 15"/>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17" name="TextBox 16"/>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20" name="Picture 19"/>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50608339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1828725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484"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flip="none" rotWithShape="1">
            <a:gsLst>
              <a:gs pos="0">
                <a:srgbClr val="1F497D"/>
              </a:gs>
              <a:gs pos="100000">
                <a:srgbClr val="142F50"/>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1" name="Title 3"/>
          <p:cNvSpPr>
            <a:spLocks noGrp="1"/>
          </p:cNvSpPr>
          <p:nvPr>
            <p:ph type="title" hasCustomPrompt="1"/>
          </p:nvPr>
        </p:nvSpPr>
        <p:spPr>
          <a:xfrm>
            <a:off x="630000" y="866102"/>
            <a:ext cx="6256800" cy="332399"/>
          </a:xfrm>
          <a:prstGeom prst="rect">
            <a:avLst/>
          </a:prstGeom>
        </p:spPr>
        <p:txBody>
          <a:bodyPr vert="horz" wrap="square" lIns="0" tIns="0" rIns="0" bIns="0" anchor="t" anchorCtr="0">
            <a:spAutoFit/>
          </a:bodyPr>
          <a:lstStyle>
            <a:lvl1pPr marL="0" indent="0" algn="l" defTabSz="914400" rtl="0" eaLnBrk="1" latinLnBrk="0" hangingPunct="1">
              <a:lnSpc>
                <a:spcPct val="90000"/>
              </a:lnSpc>
              <a:spcBef>
                <a:spcPct val="0"/>
              </a:spcBef>
              <a:spcAft>
                <a:spcPts val="0"/>
              </a:spcAft>
              <a:buNone/>
              <a:defRPr lang="en-US" sz="2400" b="1"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pPr lvl="0"/>
            <a:r>
              <a:rPr lang="en-US" dirty="0"/>
              <a:t>Click to add title</a:t>
            </a: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pic>
        <p:nvPicPr>
          <p:cNvPr id="9" name="Picture 8"/>
          <p:cNvPicPr>
            <a:picLocks noChangeAspect="1"/>
          </p:cNvPicPr>
          <p:nvPr userDrawn="1"/>
        </p:nvPicPr>
        <p:blipFill rotWithShape="1">
          <a:blip r:embed="rId6">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5" name="Picture 14"/>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83234003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6965847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08" name="think-cell Slide" r:id="rId4" imgW="383" imgH="384" progId="TCLayout.ActiveDocument.1">
                  <p:embed/>
                </p:oleObj>
              </mc:Choice>
              <mc:Fallback>
                <p:oleObj name="think-cell Slide" r:id="rId4" imgW="383" imgH="384" progId="TCLayout.ActiveDocument.1">
                  <p:embed/>
                  <p:pic>
                    <p:nvPicPr>
                      <p:cNvPr id="5" name="Object 4"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8"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big statement text</a:t>
            </a:r>
          </a:p>
        </p:txBody>
      </p:sp>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4" name="Picture 13"/>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98023957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56190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32" name="think-cell Slide" r:id="rId4" imgW="383" imgH="384" progId="TCLayout.ActiveDocument.1">
                  <p:embed/>
                </p:oleObj>
              </mc:Choice>
              <mc:Fallback>
                <p:oleObj name="think-cell Slide" r:id="rId4" imgW="383"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6" name="Rectangle 5"/>
          <p:cNvSpPr/>
          <p:nvPr userDrawn="1"/>
        </p:nvSpPr>
        <p:spPr bwMode="white">
          <a:xfrm>
            <a:off x="630000" y="878466"/>
            <a:ext cx="932688" cy="932688"/>
          </a:xfrm>
          <a:prstGeom prst="rect">
            <a:avLst/>
          </a:prstGeom>
          <a:noFill/>
          <a:ln>
            <a:solidFill>
              <a:srgbClr val="6EA0DC"/>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6EA0DC"/>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big statement text</a:t>
            </a:r>
          </a:p>
        </p:txBody>
      </p:sp>
      <p:sp>
        <p:nvSpPr>
          <p:cNvPr id="10" name="Rectangle 9"/>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58081889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rgbClr val="4F81BD"/>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89124719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3556" name="think-cell Slide" r:id="rId4" imgW="324" imgH="324" progId="TCLayout.ActiveDocument.1">
                  <p:embed/>
                </p:oleObj>
              </mc:Choice>
              <mc:Fallback>
                <p:oleObj name="think-cell Slide" r:id="rId4" imgW="324" imgH="32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rgbClr val="1F497D"/>
          </a:solidFill>
          <a:ln>
            <a:noFill/>
          </a:ln>
          <a:effec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8" name="TextBox 7"/>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1" name="Picture 10"/>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63729600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tx1">
            <a:lumMod val="50000"/>
          </a:schemeClr>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30109064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580" name="think-cell Slide" r:id="rId4" imgW="383" imgH="384" progId="TCLayout.ActiveDocument.1">
                  <p:embed/>
                </p:oleObj>
              </mc:Choice>
              <mc:Fallback>
                <p:oleObj name="think-cell Slide" r:id="rId4" imgW="383" imgH="384" progId="TCLayout.ActiveDocument.1">
                  <p:embed/>
                  <p:pic>
                    <p:nvPicPr>
                      <p:cNvPr id="6" name="Object 5"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4" name="Title 3"/>
          <p:cNvSpPr>
            <a:spLocks noGrp="1"/>
          </p:cNvSpPr>
          <p:nvPr>
            <p:ph type="title" hasCustomPrompt="1"/>
          </p:nvPr>
        </p:nvSpPr>
        <p:spPr>
          <a:xfrm>
            <a:off x="630000" y="866102"/>
            <a:ext cx="10933200" cy="332399"/>
          </a:xfrm>
        </p:spPr>
        <p:txBody>
          <a:bodyPr/>
          <a:lstStyle>
            <a:lvl1pPr algn="l" defTabSz="914400" rtl="0" eaLnBrk="1" latinLnBrk="0" hangingPunct="1">
              <a:lnSpc>
                <a:spcPct val="90000"/>
              </a:lnSpc>
              <a:spcBef>
                <a:spcPct val="0"/>
              </a:spcBef>
              <a:buNone/>
              <a:defRPr lang="en-US" sz="2400" b="1"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9" name="TextBox 8"/>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3" name="Picture 1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29442395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F2F2F2"/>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41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604" name="think-cell Slide" r:id="rId4" imgW="383" imgH="384" progId="TCLayout.ActiveDocument.1">
                  <p:embed/>
                </p:oleObj>
              </mc:Choice>
              <mc:Fallback>
                <p:oleObj name="think-cell Slide" r:id="rId4" imgW="383" imgH="384" progId="TCLayout.ActiveDocument.1">
                  <p:embed/>
                  <p:pic>
                    <p:nvPicPr>
                      <p:cNvPr id="2" name="Object 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6" name="Rectangle 5"/>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52327705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6234427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628"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4" name="Picture 13"/>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423266083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Disclaimer">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9381567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7652"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tangle 5"/>
          <p:cNvSpPr/>
          <p:nvPr/>
        </p:nvSpPr>
        <p:spPr>
          <a:xfrm>
            <a:off x="5021826" y="902509"/>
            <a:ext cx="6209072" cy="4847481"/>
          </a:xfrm>
          <a:prstGeom prst="rect">
            <a:avLst/>
          </a:prstGeom>
        </p:spPr>
        <p:txBody>
          <a:bodyPr wrap="square" lIns="0" tIns="0" rIns="0" bIns="0" anchor="ctr">
            <a:spAutoFit/>
          </a:bodyPr>
          <a:lstStyle/>
          <a:p>
            <a:pPr indent="0">
              <a:lnSpc>
                <a:spcPct val="100000"/>
              </a:lnSpc>
            </a:pPr>
            <a:r>
              <a:rPr lang="en-US" sz="900" b="0" dirty="0">
                <a:latin typeface="Arial" panose="020B0604020202020204" pitchFamily="34" charset="0"/>
                <a:ea typeface="+mn-ea"/>
                <a:cs typeface="Arial" panose="020B0604020202020204" pitchFamily="34" charset="0"/>
                <a:sym typeface="Arial" panose="020B0604020202020204" pitchFamily="34" charset="0"/>
              </a:rPr>
              <a:t>The services and materials provided by Boston Consulting Group (BCG) are subject to BCG's Standard Terms </a:t>
            </a:r>
            <a:br>
              <a:rPr lang="en-US" sz="900" b="0" dirty="0">
                <a:latin typeface="Arial" panose="020B0604020202020204" pitchFamily="34" charset="0"/>
                <a:ea typeface="+mn-ea"/>
                <a:cs typeface="Arial" panose="020B0604020202020204" pitchFamily="34" charset="0"/>
                <a:sym typeface="Arial" panose="020B0604020202020204" pitchFamily="34" charset="0"/>
              </a:rPr>
            </a:br>
            <a:r>
              <a:rPr lang="en-US" sz="900" b="0" dirty="0">
                <a:latin typeface="Arial" panose="020B0604020202020204" pitchFamily="34" charset="0"/>
                <a:ea typeface="+mn-ea"/>
                <a:cs typeface="Arial" panose="020B0604020202020204" pitchFamily="34" charset="0"/>
                <a:sym typeface="Arial" panose="020B0604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dirty="0">
                <a:latin typeface="Arial" panose="020B0604020202020204" pitchFamily="34" charset="0"/>
                <a:ea typeface="+mn-ea"/>
                <a:cs typeface="Arial" panose="020B0604020202020204" pitchFamily="34" charset="0"/>
                <a:sym typeface="Arial" panose="020B0604020202020204" pitchFamily="34" charset="0"/>
              </a:rPr>
            </a:br>
            <a:r>
              <a:rPr lang="en-US" sz="900" b="0" dirty="0">
                <a:latin typeface="Arial" panose="020B0604020202020204" pitchFamily="34" charset="0"/>
                <a:ea typeface="+mn-ea"/>
                <a:cs typeface="Arial" panose="020B0604020202020204" pitchFamily="34" charset="0"/>
                <a:sym typeface="Arial" panose="020B0604020202020204" pitchFamily="34" charset="0"/>
              </a:rPr>
              <a:t>to update these materials after the date hereof, notwithstanding that such information may become outdated </a:t>
            </a:r>
            <a:br>
              <a:rPr lang="en-US" sz="900" b="0" dirty="0">
                <a:latin typeface="Arial" panose="020B0604020202020204" pitchFamily="34" charset="0"/>
                <a:ea typeface="+mn-ea"/>
                <a:cs typeface="Arial" panose="020B0604020202020204" pitchFamily="34" charset="0"/>
                <a:sym typeface="Arial" panose="020B0604020202020204" pitchFamily="34" charset="0"/>
              </a:rPr>
            </a:br>
            <a:r>
              <a:rPr lang="en-US" sz="900" b="0" dirty="0">
                <a:latin typeface="Arial" panose="020B0604020202020204" pitchFamily="34" charset="0"/>
                <a:ea typeface="+mn-ea"/>
                <a:cs typeface="Arial" panose="020B0604020202020204" pitchFamily="34" charset="0"/>
                <a:sym typeface="Arial" panose="020B0604020202020204" pitchFamily="34" charset="0"/>
              </a:rPr>
              <a:t>or inaccurate.</a:t>
            </a:r>
          </a:p>
          <a:p>
            <a:pPr indent="0">
              <a:lnSpc>
                <a:spcPct val="100000"/>
              </a:lnSpc>
            </a:pPr>
            <a:r>
              <a:rPr lang="en-US" sz="900" b="0" dirty="0">
                <a:latin typeface="Arial" panose="020B0604020202020204" pitchFamily="34" charset="0"/>
                <a:ea typeface="+mn-ea"/>
                <a:cs typeface="Arial" panose="020B0604020202020204" pitchFamily="34" charset="0"/>
                <a:sym typeface="Arial" panose="020B0604020202020204" pitchFamily="34" charset="0"/>
              </a:rPr>
              <a:t> </a:t>
            </a:r>
          </a:p>
          <a:p>
            <a:pPr indent="0">
              <a:lnSpc>
                <a:spcPct val="100000"/>
              </a:lnSpc>
            </a:pPr>
            <a:r>
              <a:rPr lang="en-US" sz="900" b="0" dirty="0">
                <a:latin typeface="Arial" panose="020B0604020202020204" pitchFamily="34" charset="0"/>
                <a:ea typeface="+mn-ea"/>
                <a:cs typeface="Arial" panose="020B0604020202020204" pitchFamily="34" charset="0"/>
                <a:sym typeface="Arial" panose="020B0604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indent="0">
              <a:lnSpc>
                <a:spcPct val="100000"/>
              </a:lnSpc>
            </a:pPr>
            <a:endParaRPr lang="en-US" sz="900" b="0" dirty="0">
              <a:latin typeface="Arial" panose="020B0604020202020204" pitchFamily="34" charset="0"/>
              <a:ea typeface="+mn-ea"/>
              <a:cs typeface="Arial" panose="020B0604020202020204" pitchFamily="34" charset="0"/>
              <a:sym typeface="Arial" panose="020B0604020202020204" pitchFamily="34" charset="0"/>
            </a:endParaRPr>
          </a:p>
          <a:p>
            <a:pPr indent="0">
              <a:lnSpc>
                <a:spcPct val="100000"/>
              </a:lnSpc>
            </a:pPr>
            <a:r>
              <a:rPr lang="en-US" sz="900" b="0" dirty="0">
                <a:latin typeface="Arial" panose="020B0604020202020204" pitchFamily="34" charset="0"/>
                <a:ea typeface="+mn-ea"/>
                <a:cs typeface="Arial" panose="020B0604020202020204" pitchFamily="34" charset="0"/>
                <a:sym typeface="Arial" panose="020B0604020202020204" pitchFamily="34" charset="0"/>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a:p>
            <a:pPr indent="0">
              <a:lnSpc>
                <a:spcPct val="100000"/>
              </a:lnSpc>
            </a:pPr>
            <a:endParaRPr lang="en-US" sz="900" b="0" dirty="0">
              <a:latin typeface="Arial" panose="020B0604020202020204" pitchFamily="34" charset="0"/>
              <a:ea typeface="+mn-ea"/>
              <a:cs typeface="Arial" panose="020B0604020202020204" pitchFamily="34" charset="0"/>
              <a:sym typeface="Arial" panose="020B0604020202020204" pitchFamily="34" charset="0"/>
            </a:endParaRPr>
          </a:p>
          <a:p>
            <a:pPr indent="0">
              <a:lnSpc>
                <a:spcPct val="100000"/>
              </a:lnSpc>
            </a:pPr>
            <a:r>
              <a:rPr lang="en-US" sz="900" b="0" dirty="0">
                <a:latin typeface="Arial" panose="020B0604020202020204" pitchFamily="34" charset="0"/>
                <a:ea typeface="+mn-ea"/>
                <a:cs typeface="Arial" panose="020B0604020202020204" pitchFamily="34" charset="0"/>
                <a:sym typeface="Arial" panose="020B0604020202020204" pitchFamily="34" charset="0"/>
              </a:rPr>
              <a:t>The information contained in this deck constitutes proprietary trade secrets or confidential commercial and financial information of BCG.  Accordingly, pursuant to applicable laws and regulations, and based upon the exemptions from disclosure provided by the federal Freedom of Information Act and the exemptions provided under the California Public Records Act, we hereby request that the State of California afford confidential treatment to the information identified as "BCG Confidential, Proprietary and Trade Secret Information." If any person should request an opportunity to inspect, copy or otherwise obtain disclosure or use of any part of such information, we request that we be immediately notified of any such request, be furnished with a copy of all written materials pertaining to such request (including but not limited to the request itself and any agency determinations with respect to such request), and be given advance notice of any intended release or disclosure.</a:t>
            </a:r>
          </a:p>
        </p:txBody>
      </p:sp>
      <p:sp>
        <p:nvSpPr>
          <p:cNvPr id="7" name="Title 6"/>
          <p:cNvSpPr txBox="1">
            <a:spLocks/>
          </p:cNvSpPr>
          <p:nvPr/>
        </p:nvSpPr>
        <p:spPr>
          <a:xfrm>
            <a:off x="639044" y="2993851"/>
            <a:ext cx="3199529" cy="66479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algn="l" defTabSz="914400" rtl="0" eaLnBrk="1" latinLnBrk="0" hangingPunct="1">
              <a:lnSpc>
                <a:spcPct val="90000"/>
              </a:lnSpc>
              <a:spcBef>
                <a:spcPct val="0"/>
              </a:spcBef>
              <a:buNone/>
            </a:pPr>
            <a:r>
              <a:rPr lang="en-US" sz="48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1" name="Rectangle 10"/>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408041264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9132029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8676" name="think-cell Slide" r:id="rId4" imgW="384" imgH="384" progId="TCLayout.ActiveDocument.1">
                  <p:embed/>
                </p:oleObj>
              </mc:Choice>
              <mc:Fallback>
                <p:oleObj name="think-cell Slide" r:id="rId4" imgW="384" imgH="38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3" name="Title 1"/>
          <p:cNvSpPr txBox="1">
            <a:spLocks/>
          </p:cNvSpPr>
          <p:nvPr userDrawn="1"/>
        </p:nvSpPr>
        <p:spPr>
          <a:xfrm>
            <a:off x="914400" y="2130426"/>
            <a:ext cx="10363200" cy="1470025"/>
          </a:xfrm>
          <a:prstGeom prst="rect">
            <a:avLst/>
          </a:prstGeom>
        </p:spPr>
        <p:txBody>
          <a:bodyPr vert="horz" wrap="square" lIns="0" tIns="0" rIns="0" bIns="0" rtlCol="0" anchor="ctr">
            <a:noAutofit/>
          </a:bodyPr>
          <a:lstStyle>
            <a:lvl1pPr algn="ctr" defTabSz="914400" rtl="0" eaLnBrk="1" latinLnBrk="0" hangingPunct="1">
              <a:lnSpc>
                <a:spcPct val="90000"/>
              </a:lnSpc>
              <a:spcBef>
                <a:spcPct val="0"/>
              </a:spcBef>
              <a:buNone/>
              <a:defRPr sz="2400" kern="1200">
                <a:solidFill>
                  <a:srgbClr val="1F497D"/>
                </a:solidFill>
                <a:latin typeface="+mj-lt"/>
                <a:ea typeface="+mj-ea"/>
                <a:cs typeface="+mj-cs"/>
                <a:sym typeface="+mj-lt"/>
              </a:defRPr>
            </a:lvl1pPr>
          </a:lstStyle>
          <a:p>
            <a:r>
              <a:rPr lang="en-US" sz="4400" b="1" baseline="0" dirty="0">
                <a:solidFill>
                  <a:srgbClr val="3333FF"/>
                </a:solidFill>
                <a:latin typeface="Arial" panose="020B0604020202020204" pitchFamily="34" charset="0"/>
                <a:ea typeface="+mn-ea"/>
                <a:cs typeface="Arial" panose="020B0604020202020204" pitchFamily="34" charset="0"/>
                <a:sym typeface="Arial" panose="020B0604020202020204" pitchFamily="34" charset="0"/>
              </a:rPr>
              <a:t>Thank You!</a:t>
            </a:r>
          </a:p>
        </p:txBody>
      </p:sp>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2" name="Picture 11"/>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41945425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8125754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9700"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49" name="Group 48"/>
          <p:cNvGrpSpPr/>
          <p:nvPr userDrawn="1"/>
        </p:nvGrpSpPr>
        <p:grpSpPr>
          <a:xfrm>
            <a:off x="-600" y="-1"/>
            <a:ext cx="12193800" cy="6858001"/>
            <a:chOff x="-600" y="-1"/>
            <a:chExt cx="12193800" cy="6858001"/>
          </a:xfrm>
        </p:grpSpPr>
        <p:sp>
          <p:nvSpPr>
            <p:cNvPr id="50"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solidFill>
                <a:latin typeface="Arial" panose="020B0604020202020204" pitchFamily="34" charset="0"/>
                <a:ea typeface="+mn-ea"/>
                <a:cs typeface="Arial" panose="020B0604020202020204" pitchFamily="34" charset="0"/>
                <a:sym typeface="Arial" panose="020B0604020202020204" pitchFamily="34" charset="0"/>
              </a:endParaRPr>
            </a:p>
          </p:txBody>
        </p:sp>
        <p:grpSp>
          <p:nvGrpSpPr>
            <p:cNvPr id="51" name="Baselines / anchors"/>
            <p:cNvGrpSpPr/>
            <p:nvPr userDrawn="1"/>
          </p:nvGrpSpPr>
          <p:grpSpPr>
            <a:xfrm>
              <a:off x="-600" y="622800"/>
              <a:ext cx="12193200" cy="5536800"/>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1277000" y="623550"/>
              <a:ext cx="9638000" cy="5537047"/>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grpSp>
        <p:sp>
          <p:nvSpPr>
            <p:cNvPr id="53"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75757"/>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54"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57"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grpSp>
          <p:nvGrpSpPr>
            <p:cNvPr id="58" name="Five column measure"/>
            <p:cNvGrpSpPr/>
            <p:nvPr userDrawn="1"/>
          </p:nvGrpSpPr>
          <p:grpSpPr>
            <a:xfrm>
              <a:off x="629400" y="5975122"/>
              <a:ext cx="10933200" cy="79536"/>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grpSp>
        <p:sp>
          <p:nvSpPr>
            <p:cNvPr id="59"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60"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sym typeface="Arial" panose="020B0604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sym typeface="Arial" panose="020B0604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sym typeface="Arial" panose="020B0604020202020204" pitchFamily="34" charset="0"/>
                </a:rPr>
                <a:t>Source: Include a source for every chart that you use. Separate sources with a semicolon; BCG-related sources go at the end</a:t>
              </a:r>
            </a:p>
          </p:txBody>
        </p:sp>
      </p:grpSp>
      <p:sp>
        <p:nvSpPr>
          <p:cNvPr id="5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93" name="Rectangle 92"/>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425718276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2609294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24"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8" name="Title 7"/>
          <p:cNvSpPr>
            <a:spLocks noGrp="1"/>
          </p:cNvSpPr>
          <p:nvPr>
            <p:ph type="title" hasCustomPrompt="1"/>
          </p:nvPr>
        </p:nvSpPr>
        <p:spPr>
          <a:xfrm>
            <a:off x="630000" y="866102"/>
            <a:ext cx="10933350" cy="332399"/>
          </a:xfrm>
        </p:spPr>
        <p:txBody>
          <a:bodyP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Tree>
    <p:extLst>
      <p:ext uri="{BB962C8B-B14F-4D97-AF65-F5344CB8AC3E}">
        <p14:creationId xmlns:p14="http://schemas.microsoft.com/office/powerpoint/2010/main" val="143814129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11908362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748" name="think-cell Slide" r:id="rId4" imgW="383" imgH="384" progId="TCLayout.ActiveDocument.1">
                  <p:embed/>
                </p:oleObj>
              </mc:Choice>
              <mc:Fallback>
                <p:oleObj name="think-cell Slide" r:id="rId4" imgW="383" imgH="384" progId="TCLayout.ActiveDocument.1">
                  <p:embed/>
                  <p:pic>
                    <p:nvPicPr>
                      <p:cNvPr id="5" name="Object 4"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a:xfrm>
            <a:off x="630000" y="866102"/>
            <a:ext cx="10933350" cy="332399"/>
          </a:xfrm>
        </p:spPr>
        <p:txBody>
          <a:bodyP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629400" y="2085628"/>
            <a:ext cx="10933950" cy="4072976"/>
          </a:xfrm>
        </p:spPr>
        <p:txBody>
          <a:bodyPr/>
          <a:lstStyle>
            <a:lvl1pPr>
              <a:lnSpc>
                <a:spcPct val="100000"/>
              </a:lnSpc>
              <a:spcBef>
                <a:spcPts val="0"/>
              </a:spcBef>
              <a:spcAft>
                <a:spcPts val="0"/>
              </a:spcAft>
              <a:defRPr>
                <a:latin typeface="Arial" panose="020B0604020202020204" pitchFamily="34" charset="0"/>
                <a:ea typeface="+mn-ea"/>
                <a:cs typeface="Arial" panose="020B0604020202020204" pitchFamily="34" charset="0"/>
                <a:sym typeface="Arial" panose="020B0604020202020204" pitchFamily="34" charset="0"/>
              </a:defRPr>
            </a:lvl1pPr>
            <a:lvl2pPr>
              <a:lnSpc>
                <a:spcPct val="100000"/>
              </a:lnSpc>
              <a:spcBef>
                <a:spcPts val="0"/>
              </a:spcBef>
              <a:spcAft>
                <a:spcPts val="0"/>
              </a:spcAft>
              <a:defRPr>
                <a:latin typeface="Arial" panose="020B0604020202020204" pitchFamily="34" charset="0"/>
                <a:ea typeface="+mn-ea"/>
                <a:cs typeface="Arial" panose="020B0604020202020204" pitchFamily="34" charset="0"/>
                <a:sym typeface="Arial" panose="020B0604020202020204" pitchFamily="34" charset="0"/>
              </a:defRPr>
            </a:lvl2pPr>
            <a:lvl3pPr>
              <a:lnSpc>
                <a:spcPct val="100000"/>
              </a:lnSpc>
              <a:spcBef>
                <a:spcPts val="0"/>
              </a:spcBef>
              <a:spcAft>
                <a:spcPts val="0"/>
              </a:spcAft>
              <a:defRPr>
                <a:latin typeface="Arial" panose="020B0604020202020204" pitchFamily="34" charset="0"/>
                <a:ea typeface="+mn-ea"/>
                <a:cs typeface="Arial" panose="020B0604020202020204" pitchFamily="34" charset="0"/>
                <a:sym typeface="Arial" panose="020B0604020202020204" pitchFamily="34" charset="0"/>
              </a:defRPr>
            </a:lvl3pPr>
            <a:lvl4pPr>
              <a:lnSpc>
                <a:spcPct val="100000"/>
              </a:lnSpc>
              <a:spcBef>
                <a:spcPts val="0"/>
              </a:spcBef>
              <a:spcAft>
                <a:spcPts val="0"/>
              </a:spcAft>
              <a:defRPr>
                <a:latin typeface="Arial" panose="020B0604020202020204" pitchFamily="34" charset="0"/>
                <a:ea typeface="+mn-ea"/>
                <a:cs typeface="Arial" panose="020B0604020202020204" pitchFamily="34" charset="0"/>
                <a:sym typeface="Arial" panose="020B0604020202020204" pitchFamily="34" charset="0"/>
              </a:defRPr>
            </a:lvl4pPr>
            <a:lvl5pPr>
              <a:lnSpc>
                <a:spcPct val="100000"/>
              </a:lnSpc>
              <a:spcBef>
                <a:spcPts val="0"/>
              </a:spcBef>
              <a:spcAft>
                <a:spcPts val="0"/>
              </a:spcAft>
              <a:defRPr>
                <a:latin typeface="Arial" panose="020B0604020202020204" pitchFamily="34" charset="0"/>
                <a:ea typeface="+mn-ea"/>
                <a:cs typeface="Arial" panose="020B0604020202020204" pitchFamily="34" charset="0"/>
                <a:sym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Tree>
    <p:extLst>
      <p:ext uri="{BB962C8B-B14F-4D97-AF65-F5344CB8AC3E}">
        <p14:creationId xmlns:p14="http://schemas.microsoft.com/office/powerpoint/2010/main" val="66840657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rgbClr val="FFFFFF"/>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4919171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2772"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8" name="Subtitle 2"/>
          <p:cNvSpPr>
            <a:spLocks noGrp="1"/>
          </p:cNvSpPr>
          <p:nvPr>
            <p:ph type="subTitle" idx="13" hasCustomPrompt="1"/>
          </p:nvPr>
        </p:nvSpPr>
        <p:spPr>
          <a:xfrm>
            <a:off x="630000" y="2158987"/>
            <a:ext cx="3744000" cy="541687"/>
          </a:xfrm>
          <a:prstGeom prst="rect">
            <a:avLst/>
          </a:prstGeom>
        </p:spPr>
        <p:txBody>
          <a:bodyPr>
            <a:noAutofit/>
          </a:bodyPr>
          <a:lstStyle>
            <a:lvl1pPr marL="0" indent="0" algn="l" defTabSz="914400" rtl="0" eaLnBrk="1" latinLnBrk="0" hangingPunct="1">
              <a:lnSpc>
                <a:spcPct val="90000"/>
              </a:lnSpc>
              <a:spcBef>
                <a:spcPct val="0"/>
              </a:spcBef>
              <a:buNone/>
              <a:defRPr lang="en-US" sz="1600" b="0"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9" name="Title 4"/>
          <p:cNvSpPr>
            <a:spLocks noGrp="1"/>
          </p:cNvSpPr>
          <p:nvPr>
            <p:ph type="title" hasCustomPrompt="1"/>
          </p:nvPr>
        </p:nvSpPr>
        <p:spPr>
          <a:xfrm>
            <a:off x="630000" y="1227048"/>
            <a:ext cx="3744000" cy="664797"/>
          </a:xfrm>
        </p:spPr>
        <p:txBody>
          <a:bodyPr anchor="t">
            <a:noAutofit/>
          </a:bodyP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2" name="TextBox 11"/>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7854050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133225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3796"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8" name="Title 1"/>
          <p:cNvSpPr>
            <a:spLocks noGrp="1"/>
          </p:cNvSpPr>
          <p:nvPr>
            <p:ph type="title" hasCustomPrompt="1"/>
          </p:nvPr>
        </p:nvSpPr>
        <p:spPr bwMode="blackWhite">
          <a:xfrm>
            <a:off x="1284742" y="2668041"/>
            <a:ext cx="9620491"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section title</a:t>
            </a:r>
          </a:p>
        </p:txBody>
      </p:sp>
      <p:sp>
        <p:nvSpPr>
          <p:cNvPr id="11" name="Rectangle 10"/>
          <p:cNvSpPr/>
          <p:nvPr userDrawn="1"/>
        </p:nvSpPr>
        <p:spPr bwMode="white">
          <a:xfrm>
            <a:off x="1280693" y="1424081"/>
            <a:ext cx="951721" cy="951721"/>
          </a:xfrm>
          <a:prstGeom prst="rect">
            <a:avLst/>
          </a:prstGeom>
          <a:noFill/>
          <a:ln>
            <a:solidFill>
              <a:srgbClr val="6EA0DC"/>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68912161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rgbClr val="FFFFFF"/>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7468823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4820"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itle 1"/>
          <p:cNvSpPr>
            <a:spLocks noGrp="1"/>
          </p:cNvSpPr>
          <p:nvPr>
            <p:ph type="title" hasCustomPrompt="1"/>
          </p:nvPr>
        </p:nvSpPr>
        <p:spPr bwMode="blackWhite">
          <a:xfrm>
            <a:off x="630000" y="3826800"/>
            <a:ext cx="10936800" cy="2041200"/>
          </a:xfrm>
        </p:spPr>
        <p:txBody>
          <a:bodyPr anchor="t">
            <a:noAutofit/>
          </a:bodyPr>
          <a:lstStyle>
            <a:lvl1pPr>
              <a:defRPr sz="5400" baseline="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section title</a:t>
            </a:r>
          </a:p>
        </p:txBody>
      </p:sp>
      <p:cxnSp>
        <p:nvCxnSpPr>
          <p:cNvPr id="10" name="Straight Connector 9"/>
          <p:cNvCxnSpPr/>
          <p:nvPr userDrawn="1"/>
        </p:nvCxnSpPr>
        <p:spPr bwMode="white">
          <a:xfrm>
            <a:off x="630000" y="3680016"/>
            <a:ext cx="11558587" cy="0"/>
          </a:xfrm>
          <a:prstGeom prst="line">
            <a:avLst/>
          </a:prstGeom>
          <a:ln w="19050" cmpd="sng">
            <a:solidFill>
              <a:srgbClr val="6EA0DC"/>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46257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9129167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844"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2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24" name="Rectangle 23"/>
          <p:cNvSpPr/>
          <p:nvPr userDrawn="1"/>
        </p:nvSpPr>
        <p:spPr bwMode="white">
          <a:xfrm>
            <a:off x="0" y="0"/>
            <a:ext cx="4079508"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5" name="Title 4"/>
          <p:cNvSpPr>
            <a:spLocks noGrp="1"/>
          </p:cNvSpPr>
          <p:nvPr>
            <p:ph type="title" hasCustomPrompt="1"/>
          </p:nvPr>
        </p:nvSpPr>
        <p:spPr>
          <a:xfrm>
            <a:off x="630000" y="2681103"/>
            <a:ext cx="3127881" cy="1495794"/>
          </a:xfrm>
          <a:prstGeom prst="rect">
            <a:avLst/>
          </a:prstGeom>
        </p:spPr>
        <p:txBody>
          <a:bodyPr anchor="ctr">
            <a:noAutofit/>
          </a:bodyP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5" name="Picture 14"/>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745553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1993172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868" name="think-cell Slide" r:id="rId4" imgW="383" imgH="384" progId="TCLayout.ActiveDocument.1">
                  <p:embed/>
                </p:oleObj>
              </mc:Choice>
              <mc:Fallback>
                <p:oleObj name="think-cell Slide" r:id="rId4" imgW="383"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4" name="Rectangle 13"/>
          <p:cNvSpPr/>
          <p:nvPr userDrawn="1"/>
        </p:nvSpPr>
        <p:spPr bwMode="white">
          <a:xfrm>
            <a:off x="0" y="0"/>
            <a:ext cx="717195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2" name="Title 1"/>
          <p:cNvSpPr>
            <a:spLocks noGrp="1"/>
          </p:cNvSpPr>
          <p:nvPr>
            <p:ph type="title" hasCustomPrompt="1"/>
          </p:nvPr>
        </p:nvSpPr>
        <p:spPr>
          <a:xfrm>
            <a:off x="630000" y="866102"/>
            <a:ext cx="6276529" cy="332399"/>
          </a:xfrm>
          <a:prstGeom prst="rect">
            <a:avLst/>
          </a:prstGeom>
        </p:spPr>
        <p:txBody>
          <a:bodyP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6" name="Picture 15"/>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70003501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32059362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7892" name="think-cell Slide" r:id="rId4" imgW="383" imgH="384" progId="TCLayout.ActiveDocument.1">
                  <p:embed/>
                </p:oleObj>
              </mc:Choice>
              <mc:Fallback>
                <p:oleObj name="think-cell Slide" r:id="rId4" imgW="383"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V="1">
            <a:off x="9029246" y="0"/>
            <a:ext cx="416951" cy="6858000"/>
          </a:xfrm>
          <a:prstGeom prst="rect">
            <a:avLst/>
          </a:prstGeom>
        </p:spPr>
      </p:pic>
      <p:sp>
        <p:nvSpPr>
          <p:cNvPr id="10" name="Rectangle 9"/>
          <p:cNvSpPr/>
          <p:nvPr userDrawn="1"/>
        </p:nvSpPr>
        <p:spPr bwMode="white">
          <a:xfrm>
            <a:off x="0" y="0"/>
            <a:ext cx="9034272"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2" name="Title 1"/>
          <p:cNvSpPr>
            <a:spLocks noGrp="1"/>
          </p:cNvSpPr>
          <p:nvPr>
            <p:ph type="title" hasCustomPrompt="1"/>
          </p:nvPr>
        </p:nvSpPr>
        <p:spPr>
          <a:xfrm>
            <a:off x="630000" y="866102"/>
            <a:ext cx="8101584" cy="332399"/>
          </a:xfrm>
          <a:prstGeom prst="rect">
            <a:avLst/>
          </a:prstGeom>
        </p:spPr>
        <p:txBody>
          <a:bodyP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8" name="Picture 17"/>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7767422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500957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8916"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26" name="Rectangle 25"/>
          <p:cNvSpPr/>
          <p:nvPr userDrawn="1"/>
        </p:nvSpPr>
        <p:spPr bwMode="ltGray">
          <a:xfrm>
            <a:off x="4080763" y="-1309"/>
            <a:ext cx="8111237" cy="685930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4" name="Picture 13"/>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03684752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7539669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940"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1" name="Rectangle 10"/>
          <p:cNvSpPr/>
          <p:nvPr userDrawn="1"/>
        </p:nvSpPr>
        <p:spPr>
          <a:xfrm>
            <a:off x="6096000" y="0"/>
            <a:ext cx="6096000" cy="6858000"/>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2"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Arial" panose="020B0604020202020204" pitchFamily="34" charset="0"/>
                <a:ea typeface="+mn-ea"/>
                <a:cs typeface="Arial" panose="020B0604020202020204" pitchFamily="34" charset="0"/>
                <a:sym typeface="Arial" panose="020B0604020202020204" pitchFamily="34" charset="0"/>
              </a:defRPr>
            </a:lvl1pPr>
          </a:lstStyle>
          <a:p>
            <a:r>
              <a:rPr lang="en-US" dirty="0"/>
              <a:t>Click icon below to insert an image or remove this placeholder to use the whitespace in another way</a:t>
            </a:r>
          </a:p>
        </p:txBody>
      </p:sp>
      <p:sp>
        <p:nvSpPr>
          <p:cNvPr id="13" name="Title 1"/>
          <p:cNvSpPr>
            <a:spLocks noGrp="1"/>
          </p:cNvSpPr>
          <p:nvPr>
            <p:ph type="title" hasCustomPrompt="1"/>
          </p:nvPr>
        </p:nvSpPr>
        <p:spPr bwMode="blackWhite">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6" name="TextBox 15"/>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21" name="Picture 20"/>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43968525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6604451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964"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1" name="Rectangle 10"/>
          <p:cNvSpPr/>
          <p:nvPr userDrawn="1"/>
        </p:nvSpPr>
        <p:spPr bwMode="gray">
          <a:xfrm>
            <a:off x="7819543" y="0"/>
            <a:ext cx="4372457"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2"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Arial" panose="020B0604020202020204" pitchFamily="34" charset="0"/>
                <a:ea typeface="+mn-ea"/>
                <a:cs typeface="Arial" panose="020B0604020202020204" pitchFamily="34" charset="0"/>
                <a:sym typeface="Arial" panose="020B0604020202020204" pitchFamily="34" charset="0"/>
              </a:defRPr>
            </a:lvl1pPr>
          </a:lstStyle>
          <a:p>
            <a:r>
              <a:rPr lang="en-US" dirty="0"/>
              <a:t>Click icon below to insert an image or remove this placeholder to use the whitespace in another way</a:t>
            </a: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5" name="Title 1"/>
          <p:cNvSpPr>
            <a:spLocks noGrp="1"/>
          </p:cNvSpPr>
          <p:nvPr>
            <p:ph type="title" hasCustomPrompt="1"/>
          </p:nvPr>
        </p:nvSpPr>
        <p:spPr bwMode="black">
          <a:xfrm>
            <a:off x="630936" y="1785600"/>
            <a:ext cx="6247552" cy="3286800"/>
          </a:xfrm>
          <a:prstGeom prst="rect">
            <a:avLst/>
          </a:prstGeom>
        </p:spPr>
        <p:txBody>
          <a:bodyPr anchor="ctr">
            <a:noAutofit/>
          </a:bodyPr>
          <a:lstStyle>
            <a:lvl1pPr>
              <a:defRPr sz="440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7" name="TextBox 16"/>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20" name="Picture 19"/>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240532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64364481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1988" name="think-cell Slide" r:id="rId4" imgW="324" imgH="324" progId="TCLayout.ActiveDocument.1">
                  <p:embed/>
                </p:oleObj>
              </mc:Choice>
              <mc:Fallback>
                <p:oleObj name="think-cell Slide" r:id="rId4" imgW="324" imgH="32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5" name="Text Placeholder 4"/>
          <p:cNvSpPr>
            <a:spLocks noGrp="1"/>
          </p:cNvSpPr>
          <p:nvPr>
            <p:ph type="body" sz="quarter" idx="10" hasCustomPrompt="1"/>
          </p:nvPr>
        </p:nvSpPr>
        <p:spPr>
          <a:xfrm>
            <a:off x="630000" y="2764203"/>
            <a:ext cx="2478638" cy="1314311"/>
          </a:xfrm>
        </p:spPr>
        <p:txBody>
          <a:bodyPr anchor="ct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pPr lvl="0"/>
            <a:r>
              <a:rPr lang="en-US" dirty="0"/>
              <a:t>Click to add title</a:t>
            </a:r>
          </a:p>
        </p:txBody>
      </p:sp>
      <p:pic>
        <p:nvPicPr>
          <p:cNvPr id="12" name="Picture 1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
        <p:nvSpPr>
          <p:cNvPr id="15" name="TextBox 14"/>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9" name="Picture 18"/>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11682681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rgbClr val="FFFFFF"/>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8866855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3012"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5" name="Title 4"/>
          <p:cNvSpPr>
            <a:spLocks noGrp="1"/>
          </p:cNvSpPr>
          <p:nvPr>
            <p:ph type="title" hasCustomPrompt="1"/>
          </p:nvPr>
        </p:nvSpPr>
        <p:spPr>
          <a:xfrm>
            <a:off x="630000" y="2764203"/>
            <a:ext cx="2478638" cy="1314311"/>
          </a:xfrm>
        </p:spPr>
        <p:txBody>
          <a:bodyPr anchor="ctr" anchorCtr="0">
            <a:noAutofit/>
          </a:bodyPr>
          <a:lstStyle>
            <a:lvl1pPr>
              <a:defRPr>
                <a:solidFill>
                  <a:srgbClr val="FFFF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pic>
        <p:nvPicPr>
          <p:cNvPr id="9" name="Picture 8"/>
          <p:cNvPicPr>
            <a:picLocks noChangeAspect="1"/>
          </p:cNvPicPr>
          <p:nvPr userDrawn="1"/>
        </p:nvPicPr>
        <p:blipFill rotWithShape="1">
          <a:blip r:embed="rId6">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4" name="Picture 13"/>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683226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5915374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4036"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lgn="l" defTabSz="914400" rtl="0" eaLnBrk="1" latinLnBrk="0" hangingPunct="1">
              <a:lnSpc>
                <a:spcPct val="90000"/>
              </a:lnSpc>
              <a:spcBef>
                <a:spcPct val="0"/>
              </a:spcBef>
              <a:buNone/>
              <a:defRPr lang="en-US" sz="4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pic>
        <p:nvPicPr>
          <p:cNvPr id="11" name="Picture 1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
        <p:nvSpPr>
          <p:cNvPr id="13" name="TextBox 12"/>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6" name="Picture 15"/>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9916741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rgbClr val="FFFFFF"/>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5539284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5060"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9" name="Pentagon 3"/>
          <p:cNvSpPr/>
          <p:nvPr userDrawn="1"/>
        </p:nvSpPr>
        <p:spPr bwMode="white">
          <a:xfrm>
            <a:off x="1" y="0"/>
            <a:ext cx="5426920"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lgn="l" defTabSz="914400" rtl="0" eaLnBrk="1" latinLnBrk="0" hangingPunct="1">
              <a:lnSpc>
                <a:spcPct val="90000"/>
              </a:lnSpc>
              <a:spcBef>
                <a:spcPct val="0"/>
              </a:spcBef>
              <a:buNone/>
              <a:defRPr lang="en-US" sz="4400" b="1"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pic>
        <p:nvPicPr>
          <p:cNvPr id="9" name="Picture 8"/>
          <p:cNvPicPr>
            <a:picLocks noChangeAspect="1"/>
          </p:cNvPicPr>
          <p:nvPr userDrawn="1"/>
        </p:nvPicPr>
        <p:blipFill rotWithShape="1">
          <a:blip r:embed="rId6">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7" name="Picture 16"/>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006313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13225688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6084" name="think-cell Slide" r:id="rId4" imgW="383" imgH="384" progId="TCLayout.ActiveDocument.1">
                  <p:embed/>
                </p:oleObj>
              </mc:Choice>
              <mc:Fallback>
                <p:oleObj name="think-cell Slide" r:id="rId4" imgW="383"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Pentagon 8"/>
          <p:cNvSpPr/>
          <p:nvPr/>
        </p:nvSpPr>
        <p:spPr bwMode="white">
          <a:xfrm>
            <a:off x="0" y="0"/>
            <a:ext cx="6363546" cy="6858000"/>
          </a:xfrm>
          <a:prstGeom prst="homePlate">
            <a:avLst>
              <a:gd name="adj" fmla="val 12939"/>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3" name="Title 2"/>
          <p:cNvSpPr>
            <a:spLocks noGrp="1"/>
          </p:cNvSpPr>
          <p:nvPr>
            <p:ph type="title" hasCustomPrompt="1"/>
          </p:nvPr>
        </p:nvSpPr>
        <p:spPr>
          <a:xfrm>
            <a:off x="630000" y="866102"/>
            <a:ext cx="4747822" cy="332399"/>
          </a:xfrm>
          <a:prstGeom prst="rect">
            <a:avLst/>
          </a:prstGeom>
        </p:spPr>
        <p:txBody>
          <a:bodyP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8"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pic>
        <p:nvPicPr>
          <p:cNvPr id="10" name="Picture 9"/>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7" name="Picture 16"/>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29922306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rgbClr val="FFFFFF"/>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33682624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7108" name="think-cell Slide" r:id="rId4" imgW="383" imgH="384" progId="TCLayout.ActiveDocument.1">
                  <p:embed/>
                </p:oleObj>
              </mc:Choice>
              <mc:Fallback>
                <p:oleObj name="think-cell Slide" r:id="rId4" imgW="383"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Pentagon 8"/>
          <p:cNvSpPr/>
          <p:nvPr/>
        </p:nvSpPr>
        <p:spPr bwMode="white">
          <a:xfrm>
            <a:off x="0" y="0"/>
            <a:ext cx="6363546"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3" name="Title 2"/>
          <p:cNvSpPr>
            <a:spLocks noGrp="1"/>
          </p:cNvSpPr>
          <p:nvPr>
            <p:ph type="title" hasCustomPrompt="1"/>
          </p:nvPr>
        </p:nvSpPr>
        <p:spPr>
          <a:xfrm>
            <a:off x="630000" y="866102"/>
            <a:ext cx="4747822" cy="332399"/>
          </a:xfrm>
          <a:prstGeom prst="rect">
            <a:avLst/>
          </a:prstGeom>
        </p:spPr>
        <p:txBody>
          <a:bodyPr/>
          <a:lstStyle>
            <a:lvl1pPr>
              <a:defRPr>
                <a:solidFill>
                  <a:srgbClr val="FFFF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12" name="TextBox 11"/>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8" name="Picture 17"/>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04546978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41419225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8132" name="think-cell Slide" r:id="rId4" imgW="383" imgH="384" progId="TCLayout.ActiveDocument.1">
                  <p:embed/>
                </p:oleObj>
              </mc:Choice>
              <mc:Fallback>
                <p:oleObj name="think-cell Slide" r:id="rId4" imgW="383"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2" name="Title 1"/>
          <p:cNvSpPr>
            <a:spLocks noGrp="1"/>
          </p:cNvSpPr>
          <p:nvPr>
            <p:ph type="title" hasCustomPrompt="1"/>
          </p:nvPr>
        </p:nvSpPr>
        <p:spPr>
          <a:xfrm>
            <a:off x="630000" y="866102"/>
            <a:ext cx="6254496" cy="332399"/>
          </a:xfrm>
          <a:prstGeom prst="rect">
            <a:avLst/>
          </a:prstGeom>
        </p:spPr>
        <p:txBody>
          <a:bodyP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pic>
        <p:nvPicPr>
          <p:cNvPr id="11" name="Picture 1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16" name="TextBox 15"/>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9" name="Picture 18"/>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90643734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rgbClr val="FFFFFF"/>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36229358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9156" name="think-cell Slide" r:id="rId4" imgW="383" imgH="384" progId="TCLayout.ActiveDocument.1">
                  <p:embed/>
                </p:oleObj>
              </mc:Choice>
              <mc:Fallback>
                <p:oleObj name="think-cell Slide" r:id="rId4" imgW="383"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flip="none" rotWithShape="1">
            <a:gsLst>
              <a:gs pos="0">
                <a:srgbClr val="1F497D"/>
              </a:gs>
              <a:gs pos="100000">
                <a:srgbClr val="142F50"/>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 name="Title 1"/>
          <p:cNvSpPr>
            <a:spLocks noGrp="1"/>
          </p:cNvSpPr>
          <p:nvPr>
            <p:ph type="title" hasCustomPrompt="1"/>
          </p:nvPr>
        </p:nvSpPr>
        <p:spPr>
          <a:xfrm>
            <a:off x="630000" y="866102"/>
            <a:ext cx="6254496" cy="332399"/>
          </a:xfrm>
          <a:prstGeom prst="rect">
            <a:avLst/>
          </a:prstGeom>
        </p:spPr>
        <p:txBody>
          <a:bodyPr/>
          <a:lstStyle>
            <a:lvl1pPr algn="l" defTabSz="914400" rtl="0" eaLnBrk="1" latinLnBrk="0" hangingPunct="1">
              <a:lnSpc>
                <a:spcPct val="90000"/>
              </a:lnSpc>
              <a:spcBef>
                <a:spcPct val="0"/>
              </a:spcBef>
              <a:buNone/>
              <a:defRPr lang="en-US" sz="2400" b="1"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pic>
        <p:nvPicPr>
          <p:cNvPr id="9" name="Picture 8"/>
          <p:cNvPicPr>
            <a:picLocks noChangeAspect="1"/>
          </p:cNvPicPr>
          <p:nvPr userDrawn="1"/>
        </p:nvPicPr>
        <p:blipFill rotWithShape="1">
          <a:blip r:embed="rId6">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4" name="Picture 13"/>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0861453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993089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0180"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1"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big statement text</a:t>
            </a:r>
          </a:p>
        </p:txBody>
      </p:sp>
      <p:sp>
        <p:nvSpPr>
          <p:cNvPr id="12" name="TextBox 11"/>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5" name="Picture 14"/>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42973207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rgbClr val="FFFFFF"/>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5663457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04"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6" name="Rectangle 5"/>
          <p:cNvSpPr/>
          <p:nvPr userDrawn="1"/>
        </p:nvSpPr>
        <p:spPr bwMode="white">
          <a:xfrm>
            <a:off x="630000" y="968375"/>
            <a:ext cx="932688" cy="932688"/>
          </a:xfrm>
          <a:prstGeom prst="rect">
            <a:avLst/>
          </a:prstGeom>
          <a:noFill/>
          <a:ln>
            <a:solidFill>
              <a:srgbClr val="6EA0DC"/>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6EA0DC"/>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big statement text</a:t>
            </a:r>
          </a:p>
        </p:txBody>
      </p:sp>
      <p:sp>
        <p:nvSpPr>
          <p:cNvPr id="9" name="Rectangle 8"/>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55471596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rgbClr val="4F81BD"/>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25731471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2228" name="think-cell Slide" r:id="rId4" imgW="384" imgH="384" progId="TCLayout.ActiveDocument.1">
                  <p:embed/>
                </p:oleObj>
              </mc:Choice>
              <mc:Fallback>
                <p:oleObj name="think-cell Slide" r:id="rId4" imgW="384" imgH="38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rgbClr val="1F497D"/>
          </a:solidFill>
          <a:ln>
            <a:noFill/>
          </a:ln>
          <a:effec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8" name="TextBox 7"/>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1" name="Picture 10"/>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04599964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tx1">
            <a:lumMod val="50000"/>
          </a:schemeClr>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4247354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3252" name="think-cell Slide" r:id="rId4" imgW="383" imgH="384" progId="TCLayout.ActiveDocument.1">
                  <p:embed/>
                </p:oleObj>
              </mc:Choice>
              <mc:Fallback>
                <p:oleObj name="think-cell Slide" r:id="rId4" imgW="383" imgH="384" progId="TCLayout.ActiveDocument.1">
                  <p:embed/>
                  <p:pic>
                    <p:nvPicPr>
                      <p:cNvPr id="6" name="Object 5"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2" name="Title 1"/>
          <p:cNvSpPr>
            <a:spLocks noGrp="1"/>
          </p:cNvSpPr>
          <p:nvPr>
            <p:ph type="title" hasCustomPrompt="1"/>
          </p:nvPr>
        </p:nvSpPr>
        <p:spPr>
          <a:xfrm>
            <a:off x="630000" y="866102"/>
            <a:ext cx="10933350" cy="332399"/>
          </a:xfrm>
        </p:spPr>
        <p:txBody>
          <a:bodyPr/>
          <a:lstStyle>
            <a:lvl1pPr>
              <a:defRPr>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9" name="TextBox 8"/>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3" name="Picture 1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83052034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7671686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4276" name="think-cell Slide" r:id="rId4" imgW="383" imgH="384" progId="TCLayout.ActiveDocument.1">
                  <p:embed/>
                </p:oleObj>
              </mc:Choice>
              <mc:Fallback>
                <p:oleObj name="think-cell Slide" r:id="rId4" imgW="383" imgH="384" progId="TCLayout.ActiveDocument.1">
                  <p:embed/>
                  <p:pic>
                    <p:nvPicPr>
                      <p:cNvPr id="2" name="Object 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0" name="TextBox 19"/>
          <p:cNvSpPr txBox="1"/>
          <p:nvPr userDrawn="1"/>
        </p:nvSpPr>
        <p:spPr>
          <a:xfrm>
            <a:off x="630000" y="2794019"/>
            <a:ext cx="2819400" cy="1329595"/>
          </a:xfrm>
          <a:prstGeom prst="rect">
            <a:avLst/>
          </a:prstGeom>
          <a:noFill/>
        </p:spPr>
        <p:txBody>
          <a:bodyPr wrap="square" lIns="0" tIns="0" rIns="0" bIns="0" rtlCol="0" anchor="ctr">
            <a:spAutoFit/>
          </a:bodyPr>
          <a:lstStyle/>
          <a:p>
            <a:pPr marL="0" indent="0" algn="l" defTabSz="914400" rtl="0" eaLnBrk="1" latinLnBrk="0" hangingPunct="1">
              <a:lnSpc>
                <a:spcPct val="90000"/>
              </a:lnSpc>
              <a:spcBef>
                <a:spcPct val="0"/>
              </a:spcBef>
              <a:spcAft>
                <a:spcPts val="700"/>
              </a:spcAft>
              <a:buFontTx/>
              <a:buNone/>
            </a:pPr>
            <a:r>
              <a:rPr lang="en-US" sz="48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rPr>
              <a:t>Table of contents</a:t>
            </a:r>
          </a:p>
        </p:txBody>
      </p:sp>
      <p:sp>
        <p:nvSpPr>
          <p:cNvPr id="2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pic>
        <p:nvPicPr>
          <p:cNvPr id="10" name="Picture 9"/>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8" name="Picture 17"/>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79673145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5708404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5300" name="think-cell Slide" r:id="rId4" imgW="383" imgH="384" progId="TCLayout.ActiveDocument.1">
                  <p:embed/>
                </p:oleObj>
              </mc:Choice>
              <mc:Fallback>
                <p:oleObj name="think-cell Slide" r:id="rId4" imgW="383" imgH="384" progId="TCLayout.ActiveDocument.1">
                  <p:embed/>
                  <p:pic>
                    <p:nvPicPr>
                      <p:cNvPr id="2" name="Object 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7" name="TextBox 6"/>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3" name="Picture 1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96218235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D. Blank">
    <p:bg>
      <p:bgPr>
        <a:solidFill>
          <a:srgbClr val="FFFFFF"/>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1738151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6324" name="think-cell Slide" r:id="rId4" imgW="383" imgH="384" progId="TCLayout.ActiveDocument.1">
                  <p:embed/>
                </p:oleObj>
              </mc:Choice>
              <mc:Fallback>
                <p:oleObj name="think-cell Slide" r:id="rId4" imgW="383" imgH="384" progId="TCLayout.ActiveDocument.1">
                  <p:embed/>
                  <p:pic>
                    <p:nvPicPr>
                      <p:cNvPr id="2" name="Object 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7" name="Rectangle 6"/>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0223754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D. Disclaimer">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8570025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7348" name="think-cell Slide" r:id="rId4" imgW="383" imgH="384" progId="TCLayout.ActiveDocument.1">
                  <p:embed/>
                </p:oleObj>
              </mc:Choice>
              <mc:Fallback>
                <p:oleObj name="think-cell Slide" r:id="rId4" imgW="383" imgH="384" progId="TCLayout.ActiveDocument.1">
                  <p:embed/>
                  <p:pic>
                    <p:nvPicPr>
                      <p:cNvPr id="2" name="Object 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tangle 5"/>
          <p:cNvSpPr/>
          <p:nvPr/>
        </p:nvSpPr>
        <p:spPr>
          <a:xfrm>
            <a:off x="5021826" y="902509"/>
            <a:ext cx="6209072" cy="4847481"/>
          </a:xfrm>
          <a:prstGeom prst="rect">
            <a:avLst/>
          </a:prstGeom>
        </p:spPr>
        <p:txBody>
          <a:bodyPr wrap="square" lIns="0" tIns="0" rIns="0" bIns="0" anchor="ctr">
            <a:spAutoFit/>
          </a:bodyPr>
          <a:lstStyle/>
          <a:p>
            <a:pPr indent="0">
              <a:lnSpc>
                <a:spcPct val="100000"/>
              </a:lnSpc>
            </a:pPr>
            <a:r>
              <a:rPr lang="en-US" sz="900" b="0" dirty="0">
                <a:latin typeface="Arial" panose="020B0604020202020204" pitchFamily="34" charset="0"/>
                <a:ea typeface="+mn-ea"/>
                <a:cs typeface="Arial" panose="020B0604020202020204" pitchFamily="34" charset="0"/>
                <a:sym typeface="Arial" panose="020B0604020202020204" pitchFamily="34" charset="0"/>
              </a:rPr>
              <a:t>The services and materials provided by Boston Consulting Group (BCG) are subject to BCG's Standard Terms </a:t>
            </a:r>
            <a:br>
              <a:rPr lang="en-US" sz="900" b="0" dirty="0">
                <a:latin typeface="Arial" panose="020B0604020202020204" pitchFamily="34" charset="0"/>
                <a:ea typeface="+mn-ea"/>
                <a:cs typeface="Arial" panose="020B0604020202020204" pitchFamily="34" charset="0"/>
                <a:sym typeface="Arial" panose="020B0604020202020204" pitchFamily="34" charset="0"/>
              </a:rPr>
            </a:br>
            <a:r>
              <a:rPr lang="en-US" sz="900" b="0" dirty="0">
                <a:latin typeface="Arial" panose="020B0604020202020204" pitchFamily="34" charset="0"/>
                <a:ea typeface="+mn-ea"/>
                <a:cs typeface="Arial" panose="020B0604020202020204" pitchFamily="34" charset="0"/>
                <a:sym typeface="Arial" panose="020B0604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dirty="0">
                <a:latin typeface="Arial" panose="020B0604020202020204" pitchFamily="34" charset="0"/>
                <a:ea typeface="+mn-ea"/>
                <a:cs typeface="Arial" panose="020B0604020202020204" pitchFamily="34" charset="0"/>
                <a:sym typeface="Arial" panose="020B0604020202020204" pitchFamily="34" charset="0"/>
              </a:rPr>
            </a:br>
            <a:r>
              <a:rPr lang="en-US" sz="900" b="0" dirty="0">
                <a:latin typeface="Arial" panose="020B0604020202020204" pitchFamily="34" charset="0"/>
                <a:ea typeface="+mn-ea"/>
                <a:cs typeface="Arial" panose="020B0604020202020204" pitchFamily="34" charset="0"/>
                <a:sym typeface="Arial" panose="020B0604020202020204" pitchFamily="34" charset="0"/>
              </a:rPr>
              <a:t>to update these materials after the date hereof, notwithstanding that such information may become outdated </a:t>
            </a:r>
            <a:br>
              <a:rPr lang="en-US" sz="900" b="0" dirty="0">
                <a:latin typeface="Arial" panose="020B0604020202020204" pitchFamily="34" charset="0"/>
                <a:ea typeface="+mn-ea"/>
                <a:cs typeface="Arial" panose="020B0604020202020204" pitchFamily="34" charset="0"/>
                <a:sym typeface="Arial" panose="020B0604020202020204" pitchFamily="34" charset="0"/>
              </a:rPr>
            </a:br>
            <a:r>
              <a:rPr lang="en-US" sz="900" b="0" dirty="0">
                <a:latin typeface="Arial" panose="020B0604020202020204" pitchFamily="34" charset="0"/>
                <a:ea typeface="+mn-ea"/>
                <a:cs typeface="Arial" panose="020B0604020202020204" pitchFamily="34" charset="0"/>
                <a:sym typeface="Arial" panose="020B0604020202020204" pitchFamily="34" charset="0"/>
              </a:rPr>
              <a:t>or inaccurate.</a:t>
            </a:r>
          </a:p>
          <a:p>
            <a:pPr indent="0">
              <a:lnSpc>
                <a:spcPct val="100000"/>
              </a:lnSpc>
            </a:pPr>
            <a:r>
              <a:rPr lang="en-US" sz="900" b="0" dirty="0">
                <a:latin typeface="Arial" panose="020B0604020202020204" pitchFamily="34" charset="0"/>
                <a:ea typeface="+mn-ea"/>
                <a:cs typeface="Arial" panose="020B0604020202020204" pitchFamily="34" charset="0"/>
                <a:sym typeface="Arial" panose="020B0604020202020204" pitchFamily="34" charset="0"/>
              </a:rPr>
              <a:t> </a:t>
            </a:r>
          </a:p>
          <a:p>
            <a:pPr indent="0">
              <a:lnSpc>
                <a:spcPct val="100000"/>
              </a:lnSpc>
            </a:pPr>
            <a:r>
              <a:rPr lang="en-US" sz="900" b="0" dirty="0">
                <a:latin typeface="Arial" panose="020B0604020202020204" pitchFamily="34" charset="0"/>
                <a:ea typeface="+mn-ea"/>
                <a:cs typeface="Arial" panose="020B0604020202020204" pitchFamily="34" charset="0"/>
                <a:sym typeface="Arial" panose="020B0604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indent="0">
              <a:lnSpc>
                <a:spcPct val="100000"/>
              </a:lnSpc>
            </a:pPr>
            <a:endParaRPr lang="en-US" sz="900" b="0" dirty="0">
              <a:latin typeface="Arial" panose="020B0604020202020204" pitchFamily="34" charset="0"/>
              <a:ea typeface="+mn-ea"/>
              <a:cs typeface="Arial" panose="020B0604020202020204" pitchFamily="34" charset="0"/>
              <a:sym typeface="Arial" panose="020B0604020202020204" pitchFamily="34" charset="0"/>
            </a:endParaRPr>
          </a:p>
          <a:p>
            <a:pPr indent="0">
              <a:lnSpc>
                <a:spcPct val="100000"/>
              </a:lnSpc>
            </a:pPr>
            <a:r>
              <a:rPr lang="en-US" sz="900" b="0" dirty="0">
                <a:latin typeface="Arial" panose="020B0604020202020204" pitchFamily="34" charset="0"/>
                <a:ea typeface="+mn-ea"/>
                <a:cs typeface="Arial" panose="020B0604020202020204" pitchFamily="34" charset="0"/>
                <a:sym typeface="Arial" panose="020B0604020202020204" pitchFamily="34" charset="0"/>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a:p>
            <a:pPr indent="0">
              <a:lnSpc>
                <a:spcPct val="100000"/>
              </a:lnSpc>
            </a:pPr>
            <a:endParaRPr lang="en-US" sz="900" b="0" dirty="0">
              <a:latin typeface="Arial" panose="020B0604020202020204" pitchFamily="34" charset="0"/>
              <a:ea typeface="+mn-ea"/>
              <a:cs typeface="Arial" panose="020B0604020202020204" pitchFamily="34" charset="0"/>
              <a:sym typeface="Arial" panose="020B0604020202020204" pitchFamily="34" charset="0"/>
            </a:endParaRPr>
          </a:p>
          <a:p>
            <a:pPr indent="0">
              <a:lnSpc>
                <a:spcPct val="100000"/>
              </a:lnSpc>
            </a:pPr>
            <a:r>
              <a:rPr lang="en-US" sz="900" b="0" dirty="0">
                <a:latin typeface="Arial" panose="020B0604020202020204" pitchFamily="34" charset="0"/>
                <a:ea typeface="+mn-ea"/>
                <a:cs typeface="Arial" panose="020B0604020202020204" pitchFamily="34" charset="0"/>
                <a:sym typeface="Arial" panose="020B0604020202020204" pitchFamily="34" charset="0"/>
              </a:rPr>
              <a:t>The information contained in this deck constitutes proprietary trade secrets or confidential commercial and financial information of BCG.  Accordingly, pursuant to applicable laws and regulations, and based upon the exemptions from disclosure provided by the federal Freedom of Information Act and the exemptions provided under the California Public Records Act, we hereby request that the State of California afford confidential treatment to the information identified as "BCG Confidential, Proprietary and Trade Secret Information." If any person should request an opportunity to inspect, copy or otherwise obtain disclosure or use of any part of such information, we request that we be immediately notified of any such request, be furnished with a copy of all written materials pertaining to such request (including but not limited to the request itself and any agency determinations with respect to such request), and be given advance notice of any intended release or disclosure.</a:t>
            </a:r>
          </a:p>
        </p:txBody>
      </p:sp>
      <p:sp>
        <p:nvSpPr>
          <p:cNvPr id="7" name="Title 6"/>
          <p:cNvSpPr txBox="1">
            <a:spLocks/>
          </p:cNvSpPr>
          <p:nvPr/>
        </p:nvSpPr>
        <p:spPr>
          <a:xfrm>
            <a:off x="639044" y="2993851"/>
            <a:ext cx="3199529" cy="66479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algn="l" defTabSz="914400" rtl="0" eaLnBrk="1" latinLnBrk="0" hangingPunct="1">
              <a:lnSpc>
                <a:spcPct val="90000"/>
              </a:lnSpc>
              <a:spcBef>
                <a:spcPct val="0"/>
              </a:spcBef>
              <a:buNone/>
            </a:pPr>
            <a:r>
              <a:rPr lang="en-US" sz="48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1" name="Rectangle 10"/>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60237529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647835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8372"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144" name="Group 143"/>
          <p:cNvGrpSpPr/>
          <p:nvPr userDrawn="1"/>
        </p:nvGrpSpPr>
        <p:grpSpPr>
          <a:xfrm>
            <a:off x="-600" y="-1"/>
            <a:ext cx="12193800" cy="6858001"/>
            <a:chOff x="-600" y="-1"/>
            <a:chExt cx="12193800" cy="6858001"/>
          </a:xfrm>
        </p:grpSpPr>
        <p:sp>
          <p:nvSpPr>
            <p:cNvPr id="145"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solidFill>
                <a:latin typeface="Arial" panose="020B0604020202020204" pitchFamily="34" charset="0"/>
                <a:ea typeface="+mn-ea"/>
                <a:cs typeface="Arial" panose="020B0604020202020204" pitchFamily="34" charset="0"/>
                <a:sym typeface="Arial" panose="020B0604020202020204" pitchFamily="34" charset="0"/>
              </a:endParaRPr>
            </a:p>
          </p:txBody>
        </p:sp>
        <p:grpSp>
          <p:nvGrpSpPr>
            <p:cNvPr id="146" name="Baselines / anchors"/>
            <p:cNvGrpSpPr/>
            <p:nvPr userDrawn="1"/>
          </p:nvGrpSpPr>
          <p:grpSpPr>
            <a:xfrm>
              <a:off x="-600" y="622800"/>
              <a:ext cx="12193200" cy="5536800"/>
              <a:chOff x="12623800" y="622800"/>
              <a:chExt cx="11176000" cy="5536800"/>
            </a:xfrm>
          </p:grpSpPr>
          <p:cxnSp>
            <p:nvCxnSpPr>
              <p:cNvPr id="170" name="Straight Connector 169"/>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147" name="Gutter space"/>
            <p:cNvGrpSpPr/>
            <p:nvPr userDrawn="1"/>
          </p:nvGrpSpPr>
          <p:grpSpPr>
            <a:xfrm>
              <a:off x="1277000" y="623550"/>
              <a:ext cx="9638000" cy="5537047"/>
              <a:chOff x="1277000" y="623550"/>
              <a:chExt cx="9638000" cy="5537047"/>
            </a:xfrm>
          </p:grpSpPr>
          <p:sp>
            <p:nvSpPr>
              <p:cNvPr id="159"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60"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61"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62"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63"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64"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65"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66"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67"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68"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69"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grpSp>
        <p:sp>
          <p:nvSpPr>
            <p:cNvPr id="148"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75757"/>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149"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50"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grpSp>
          <p:nvGrpSpPr>
            <p:cNvPr id="151" name="Five column measure"/>
            <p:cNvGrpSpPr/>
            <p:nvPr userDrawn="1"/>
          </p:nvGrpSpPr>
          <p:grpSpPr>
            <a:xfrm>
              <a:off x="629400" y="5975122"/>
              <a:ext cx="10933200" cy="79536"/>
              <a:chOff x="629400" y="5975122"/>
              <a:chExt cx="10933200" cy="79536"/>
            </a:xfrm>
          </p:grpSpPr>
          <p:sp>
            <p:nvSpPr>
              <p:cNvPr id="154"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55"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56"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57"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58"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grpSp>
        <p:sp>
          <p:nvSpPr>
            <p:cNvPr id="152"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53"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sym typeface="Arial" panose="020B0604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sym typeface="Arial" panose="020B0604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sym typeface="Arial" panose="020B0604020202020204" pitchFamily="34" charset="0"/>
                </a:rPr>
                <a:t>Source: Include a source for every chart that you use. Separate sources with a semicolon; BCG-related sources go at the end</a:t>
              </a:r>
            </a:p>
          </p:txBody>
        </p:sp>
      </p:grpSp>
      <p:sp>
        <p:nvSpPr>
          <p:cNvPr id="5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52" name="Rectangle 5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87438086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51414784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9396" name="think-cell Slide" r:id="rId5" imgW="270" imgH="270" progId="TCLayout.ActiveDocument.1">
                  <p:embed/>
                </p:oleObj>
              </mc:Choice>
              <mc:Fallback>
                <p:oleObj name="think-cell Slide" r:id="rId5" imgW="270" imgH="270"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1" name="Rectangle 10"/>
          <p:cNvSpPr/>
          <p:nvPr userDrawn="1"/>
        </p:nvSpPr>
        <p:spPr bwMode="invGray">
          <a:xfrm>
            <a:off x="1388145" y="4691187"/>
            <a:ext cx="929337" cy="995874"/>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2" name="Rectangle 11"/>
          <p:cNvSpPr/>
          <p:nvPr userDrawn="1">
            <p:custDataLst>
              <p:tags r:id="rId3"/>
            </p:custDataLst>
          </p:nvPr>
        </p:nvSpPr>
        <p:spPr>
          <a:xfrm>
            <a:off x="2509482"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dirty="0">
              <a:solidFill>
                <a:srgbClr val="FFFFFF"/>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 name="TextBox 1"/>
          <p:cNvSpPr txBox="1"/>
          <p:nvPr userDrawn="1"/>
        </p:nvSpPr>
        <p:spPr>
          <a:xfrm>
            <a:off x="630000" y="907198"/>
            <a:ext cx="3448800" cy="1220467"/>
          </a:xfrm>
          <a:prstGeom prst="rect">
            <a:avLst/>
          </a:prstGeom>
          <a:noFill/>
          <a:ln>
            <a:solidFill>
              <a:schemeClr val="bg1"/>
            </a:solidFill>
          </a:ln>
        </p:spPr>
        <p:txBody>
          <a:bodyPr wrap="square" lIns="612000" tIns="468000" rIns="0" bIns="0" rtlCol="0" anchor="t">
            <a:spAutoFit/>
          </a:bodyPr>
          <a:lstStyle/>
          <a:p>
            <a:pPr>
              <a:lnSpc>
                <a:spcPct val="90000"/>
              </a:lnSpc>
              <a:spcAft>
                <a:spcPts val="600"/>
              </a:spcAft>
            </a:pPr>
            <a:endParaRPr lang="en-US" sz="54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0" name="TextBox 1"/>
          <p:cNvSpPr txBox="1"/>
          <p:nvPr userDrawn="1"/>
        </p:nvSpPr>
        <p:spPr>
          <a:xfrm>
            <a:off x="1069073" y="1115416"/>
            <a:ext cx="2569934" cy="881780"/>
          </a:xfrm>
          <a:prstGeom prst="rect">
            <a:avLst/>
          </a:prstGeom>
          <a:noFill/>
        </p:spPr>
        <p:txBody>
          <a:bodyPr wrap="none" rtlCol="0">
            <a:spAutoFit/>
          </a:bodyPr>
          <a:lstStyle/>
          <a:p>
            <a:pPr algn="ctr" fontAlgn="auto">
              <a:lnSpc>
                <a:spcPct val="95000"/>
              </a:lnSpc>
              <a:spcBef>
                <a:spcPts val="0"/>
              </a:spcBef>
              <a:spcAft>
                <a:spcPts val="0"/>
              </a:spcAft>
            </a:pPr>
            <a:r>
              <a:rPr lang="en-US" sz="54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Agenda</a:t>
            </a:r>
          </a:p>
        </p:txBody>
      </p:sp>
      <p:sp>
        <p:nvSpPr>
          <p:cNvPr id="13" name="TextBox 12"/>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6" name="Picture 15"/>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28984567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63324361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0420"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8" name="TextBox 7"/>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4" name="Picture 13"/>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83572338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15933155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1444"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0" name="Title 1"/>
          <p:cNvSpPr txBox="1">
            <a:spLocks/>
          </p:cNvSpPr>
          <p:nvPr userDrawn="1"/>
        </p:nvSpPr>
        <p:spPr>
          <a:xfrm>
            <a:off x="630000" y="866102"/>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Agenda</a:t>
            </a:r>
          </a:p>
        </p:txBody>
      </p:sp>
      <p:cxnSp>
        <p:nvCxnSpPr>
          <p:cNvPr id="13" name="Straight Connector 12"/>
          <p:cNvCxnSpPr/>
          <p:nvPr userDrawn="1"/>
        </p:nvCxnSpPr>
        <p:spPr bwMode="white">
          <a:xfrm>
            <a:off x="618898" y="1380542"/>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6" name="Picture 15"/>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75763847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59436947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2468"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3" name="Rectangle 12"/>
          <p:cNvSpPr/>
          <p:nvPr userDrawn="1"/>
        </p:nvSpPr>
        <p:spPr bwMode="white">
          <a:xfrm>
            <a:off x="4080763" y="-1309"/>
            <a:ext cx="8111237" cy="6859309"/>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7" name="TextBox 16"/>
          <p:cNvSpPr txBox="1"/>
          <p:nvPr userDrawn="1"/>
        </p:nvSpPr>
        <p:spPr>
          <a:xfrm>
            <a:off x="630000" y="3207715"/>
            <a:ext cx="1547143" cy="443198"/>
          </a:xfrm>
          <a:prstGeom prst="rect">
            <a:avLst/>
          </a:prstGeom>
          <a:noFill/>
        </p:spPr>
        <p:txBody>
          <a:bodyPr wrap="square" lIns="0" tIns="0" rIns="0" bIns="0" rtlCol="0" anchor="t">
            <a:spAutoFit/>
          </a:bodyPr>
          <a:lstStyle/>
          <a:p>
            <a:pPr>
              <a:lnSpc>
                <a:spcPct val="90000"/>
              </a:lnSpc>
              <a:spcAft>
                <a:spcPts val="600"/>
              </a:spcAft>
            </a:pPr>
            <a:r>
              <a:rPr lang="en-US" sz="32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Agenda</a:t>
            </a:r>
          </a:p>
        </p:txBody>
      </p:sp>
      <p:sp>
        <p:nvSpPr>
          <p:cNvPr id="9" name="TextBox 8"/>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8" name="Picture 17"/>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10447856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rgbClr val="FFFFFF"/>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46461206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3492"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8" name="Rectangle 7"/>
          <p:cNvSpPr/>
          <p:nvPr userDrawn="1"/>
        </p:nvSpPr>
        <p:spPr bwMode="invGray">
          <a:xfrm>
            <a:off x="1388145" y="4691187"/>
            <a:ext cx="929337" cy="995874"/>
          </a:xfrm>
          <a:prstGeom prst="rect">
            <a:avLst/>
          </a:prstGeom>
          <a:noFill/>
          <a:ln w="9525">
            <a:solidFill>
              <a:srgbClr val="6EA0DC"/>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0" name="Rectangle 9"/>
          <p:cNvSpPr/>
          <p:nvPr userDrawn="1">
            <p:custDataLst>
              <p:tags r:id="rId3"/>
            </p:custDataLst>
          </p:nvPr>
        </p:nvSpPr>
        <p:spPr>
          <a:xfrm>
            <a:off x="2509482" y="4691187"/>
            <a:ext cx="1570152" cy="1468176"/>
          </a:xfrm>
          <a:prstGeom prst="rect">
            <a:avLst/>
          </a:prstGeom>
          <a:noFill/>
          <a:ln w="9525" cmpd="sng">
            <a:solidFill>
              <a:srgbClr val="6EA0DC"/>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dirty="0">
              <a:solidFill>
                <a:srgbClr val="FFFFFF"/>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1" name="TextBox 10"/>
          <p:cNvSpPr txBox="1"/>
          <p:nvPr userDrawn="1"/>
        </p:nvSpPr>
        <p:spPr>
          <a:xfrm>
            <a:off x="630000" y="907197"/>
            <a:ext cx="3448800" cy="1220467"/>
          </a:xfrm>
          <a:prstGeom prst="rect">
            <a:avLst/>
          </a:prstGeom>
          <a:noFill/>
          <a:ln>
            <a:solidFill>
              <a:srgbClr val="6EA0DC"/>
            </a:solidFill>
          </a:ln>
        </p:spPr>
        <p:txBody>
          <a:bodyPr wrap="square" lIns="612000" tIns="468000" rIns="0" bIns="0" rtlCol="0" anchor="t">
            <a:spAutoFit/>
          </a:bodyPr>
          <a:lstStyle/>
          <a:p>
            <a:pPr>
              <a:lnSpc>
                <a:spcPct val="90000"/>
              </a:lnSpc>
              <a:spcAft>
                <a:spcPts val="600"/>
              </a:spcAft>
            </a:pPr>
            <a:endParaRPr lang="en-US" sz="5400" dirty="0">
              <a:solidFill>
                <a:schemeClr val="accent4"/>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Box 1"/>
          <p:cNvSpPr txBox="1"/>
          <p:nvPr userDrawn="1"/>
        </p:nvSpPr>
        <p:spPr>
          <a:xfrm>
            <a:off x="1069073" y="1115416"/>
            <a:ext cx="2569934" cy="881780"/>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a:solidFill>
                  <a:srgbClr val="6EA0DC"/>
                </a:solidFill>
                <a:latin typeface="Arial" panose="020B0604020202020204" pitchFamily="34" charset="0"/>
                <a:ea typeface="+mn-ea"/>
                <a:cs typeface="Arial" panose="020B0604020202020204" pitchFamily="34" charset="0"/>
                <a:sym typeface="Arial" panose="020B0604020202020204" pitchFamily="34" charset="0"/>
              </a:rPr>
              <a:t>Agenda</a:t>
            </a:r>
          </a:p>
        </p:txBody>
      </p:sp>
      <p:sp>
        <p:nvSpPr>
          <p:cNvPr id="13" name="Rectangle 12"/>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46206181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rgbClr val="FFFFFF"/>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4292286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4516"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rgbClr val="6EA0DC"/>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0" name="Rectangle 9"/>
          <p:cNvSpPr/>
          <p:nvPr userDrawn="1"/>
        </p:nvSpPr>
        <p:spPr>
          <a:xfrm>
            <a:off x="1285200" y="2667600"/>
            <a:ext cx="9619200" cy="3200400"/>
          </a:xfrm>
          <a:prstGeom prst="rect">
            <a:avLst/>
          </a:prstGeom>
          <a:noFill/>
          <a:ln w="9525">
            <a:solidFill>
              <a:srgbClr val="6EA0DC"/>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Rectangle 8"/>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9223751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rgbClr val="FFFFFF"/>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97411090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5540"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7" name="Title 1"/>
          <p:cNvSpPr txBox="1">
            <a:spLocks/>
          </p:cNvSpPr>
          <p:nvPr userDrawn="1"/>
        </p:nvSpPr>
        <p:spPr>
          <a:xfrm>
            <a:off x="630000" y="866102"/>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dirty="0">
                <a:solidFill>
                  <a:srgbClr val="6EA0DC"/>
                </a:solidFill>
                <a:latin typeface="Arial" panose="020B0604020202020204" pitchFamily="34" charset="0"/>
                <a:ea typeface="+mn-ea"/>
                <a:cs typeface="Arial" panose="020B0604020202020204" pitchFamily="34" charset="0"/>
                <a:sym typeface="Arial" panose="020B0604020202020204" pitchFamily="34" charset="0"/>
              </a:rPr>
              <a:t>Agenda</a:t>
            </a:r>
          </a:p>
        </p:txBody>
      </p:sp>
      <p:cxnSp>
        <p:nvCxnSpPr>
          <p:cNvPr id="9" name="Straight Connector 8"/>
          <p:cNvCxnSpPr/>
          <p:nvPr userDrawn="1"/>
        </p:nvCxnSpPr>
        <p:spPr bwMode="white">
          <a:xfrm>
            <a:off x="618898" y="1380542"/>
            <a:ext cx="11576304" cy="0"/>
          </a:xfrm>
          <a:prstGeom prst="line">
            <a:avLst/>
          </a:prstGeom>
          <a:ln w="9525" cmpd="sng">
            <a:solidFill>
              <a:srgbClr val="6EA0DC"/>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36516971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7512603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6564"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6" name="Rectangle 25"/>
          <p:cNvSpPr/>
          <p:nvPr userDrawn="1"/>
        </p:nvSpPr>
        <p:spPr bwMode="ltGray">
          <a:xfrm>
            <a:off x="4080763" y="-1309"/>
            <a:ext cx="8111237" cy="685930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0" name="TextBox 9"/>
          <p:cNvSpPr txBox="1"/>
          <p:nvPr userDrawn="1"/>
        </p:nvSpPr>
        <p:spPr>
          <a:xfrm>
            <a:off x="630000" y="3262145"/>
            <a:ext cx="1161047" cy="332399"/>
          </a:xfrm>
          <a:prstGeom prst="rect">
            <a:avLst/>
          </a:prstGeom>
          <a:noFill/>
        </p:spPr>
        <p:txBody>
          <a:bodyPr wrap="square" lIns="0" tIns="0" rIns="0" bIns="0" rtlCol="0" anchor="t">
            <a:spAutoFit/>
          </a:bodyPr>
          <a:lstStyle/>
          <a:p>
            <a:pPr>
              <a:lnSpc>
                <a:spcPct val="90000"/>
              </a:lnSpc>
              <a:spcAft>
                <a:spcPts val="600"/>
              </a:spcAft>
            </a:pPr>
            <a:r>
              <a:rPr lang="en-US" sz="24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Agenda</a:t>
            </a:r>
          </a:p>
        </p:txBody>
      </p:sp>
      <p:sp>
        <p:nvSpPr>
          <p:cNvPr id="9" name="TextBox 8"/>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3" name="Picture 12"/>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73794825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74320555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7588"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dirty="0">
                <a:solidFill>
                  <a:srgbClr val="6EA0DC"/>
                </a:solidFill>
                <a:latin typeface="Arial" panose="020B0604020202020204" pitchFamily="34" charset="0"/>
                <a:ea typeface="+mn-ea"/>
                <a:cs typeface="Arial" panose="020B0604020202020204" pitchFamily="34" charset="0"/>
                <a:sym typeface="Arial" panose="020B0604020202020204" pitchFamily="34" charset="0"/>
              </a:rPr>
              <a:t>Table of contents</a:t>
            </a:r>
          </a:p>
        </p:txBody>
      </p:sp>
      <p:sp>
        <p:nvSpPr>
          <p:cNvPr id="2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pic>
        <p:nvPicPr>
          <p:cNvPr id="9" name="Picture 8"/>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2" name="Picture 11"/>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68957409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graphicFrame>
        <p:nvGraphicFramePr>
          <p:cNvPr id="100" name="Object 99" hidden="1"/>
          <p:cNvGraphicFramePr>
            <a:graphicFrameLocks noChangeAspect="1"/>
          </p:cNvGraphicFramePr>
          <p:nvPr userDrawn="1">
            <p:custDataLst>
              <p:tags r:id="rId2"/>
            </p:custDataLst>
            <p:extLst>
              <p:ext uri="{D42A27DB-BD31-4B8C-83A1-F6EECF244321}">
                <p14:modId xmlns:p14="http://schemas.microsoft.com/office/powerpoint/2010/main" val="28723727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8612" name="think-cell Slide" r:id="rId5" imgW="327" imgH="327" progId="TCLayout.ActiveDocument.1">
                  <p:embed/>
                </p:oleObj>
              </mc:Choice>
              <mc:Fallback>
                <p:oleObj name="think-cell Slide" r:id="rId5" imgW="327" imgH="327" progId="TCLayout.ActiveDocument.1">
                  <p:embed/>
                  <p:pic>
                    <p:nvPicPr>
                      <p:cNvPr id="100" name="Object 99"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4"/>
          <p:cNvSpPr>
            <a:spLocks noGrp="1" noChangeArrowheads="1"/>
          </p:cNvSpPr>
          <p:nvPr>
            <p:ph type="dt" sz="half" idx="10"/>
          </p:nvPr>
        </p:nvSpPr>
        <p:spPr>
          <a:xfrm>
            <a:off x="8229600" y="6245225"/>
            <a:ext cx="264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5" name="Rectangle 5"/>
          <p:cNvSpPr>
            <a:spLocks noGrp="1" noChangeArrowheads="1"/>
          </p:cNvSpPr>
          <p:nvPr>
            <p:ph type="ftr" sz="quarter" idx="11"/>
          </p:nvPr>
        </p:nvSpPr>
        <p:spPr>
          <a:xfrm>
            <a:off x="2946400" y="6245225"/>
            <a:ext cx="518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6"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fld id="{9E68FBC5-AE78-49B5-ADC6-30E592A3A43F}" type="slidenum">
              <a:rPr lang="en-US" altLang="en-US" smtClean="0"/>
              <a:pPr>
                <a:defRPr/>
              </a:pPr>
              <a:t>‹#›</a:t>
            </a:fld>
            <a:endParaRPr lang="en-US" altLang="en-US" dirty="0"/>
          </a:p>
        </p:txBody>
      </p:sp>
      <p:sp>
        <p:nvSpPr>
          <p:cNvPr id="2" name="Title 1"/>
          <p:cNvSpPr>
            <a:spLocks noGrp="1"/>
          </p:cNvSpPr>
          <p:nvPr>
            <p:ph type="ctrTitle"/>
          </p:nvPr>
        </p:nvSpPr>
        <p:spPr>
          <a:xfrm>
            <a:off x="914400" y="2634606"/>
            <a:ext cx="10363200" cy="46166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kumimoji="0" lang="en-US" b="1" i="0" u="none" strike="noStrike" cap="none" spc="0" normalizeH="0" baseline="0" dirty="0">
                <a:ln>
                  <a:noFill/>
                </a:ln>
                <a:solidFill>
                  <a:srgbClr val="3333FF"/>
                </a:solidFill>
                <a:effectLst/>
                <a:uLnTx/>
                <a:uFillTx/>
                <a:latin typeface="Arial" panose="020B0604020202020204" pitchFamily="34" charset="0"/>
                <a:ea typeface="+mj-ea"/>
                <a:cs typeface="Arial" panose="020B0604020202020204" pitchFamily="34" charset="0"/>
                <a:sym typeface="Arial" panose="020B0604020202020204" pitchFamily="34" charset="0"/>
              </a:defRPr>
            </a:lvl1pPr>
          </a:lstStyle>
          <a:p>
            <a:pPr marL="0" marR="0" lvl="0" indent="0" algn="ctr" eaLnBrk="0" fontAlgn="base" hangingPunct="0">
              <a:lnSpc>
                <a:spcPct val="100000"/>
              </a:lnSpc>
              <a:spcAft>
                <a:spcPct val="0"/>
              </a:spcAft>
              <a:buClrTx/>
              <a:buSzTx/>
              <a:buFontTx/>
              <a:tabLst/>
            </a:pPr>
            <a:r>
              <a:rPr lang="en-US" dirty="0"/>
              <a:t>Click to edit Master title style</a:t>
            </a:r>
          </a:p>
        </p:txBody>
      </p:sp>
      <p:sp>
        <p:nvSpPr>
          <p:cNvPr id="3" name="Subtitle 2"/>
          <p:cNvSpPr>
            <a:spLocks noGrp="1"/>
          </p:cNvSpPr>
          <p:nvPr>
            <p:ph type="subTitle" idx="1"/>
          </p:nvPr>
        </p:nvSpPr>
        <p:spPr>
          <a:xfrm>
            <a:off x="1828800" y="3886200"/>
            <a:ext cx="8534400" cy="1752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kumimoji="0" lang="en-US" sz="2000" b="0" i="0" u="none" strike="noStrike" kern="0" cap="none" spc="0" normalizeH="0" baseline="0" dirty="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1pPr>
          </a:lstStyle>
          <a:p>
            <a:pPr marR="0" lvl="0" algn="ctr" eaLnBrk="0" fontAlgn="base" hangingPunct="0">
              <a:lnSpc>
                <a:spcPct val="100000"/>
              </a:lnSpc>
              <a:spcBef>
                <a:spcPct val="20000"/>
              </a:spcBef>
              <a:spcAft>
                <a:spcPct val="0"/>
              </a:spcAft>
              <a:buClrTx/>
              <a:buSzTx/>
              <a:buFontTx/>
              <a:buNone/>
              <a:tabLst/>
            </a:pPr>
            <a:r>
              <a:rPr lang="en-US" dirty="0"/>
              <a:t>Click to edit Master subtitle style</a:t>
            </a:r>
          </a:p>
        </p:txBody>
      </p:sp>
      <p:pic>
        <p:nvPicPr>
          <p:cNvPr id="8"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userDrawn="1">
            <p:custDataLst>
              <p:tags r:id="rId3"/>
            </p:custDataLst>
          </p:nvPr>
        </p:nvPicPr>
        <p:blipFill>
          <a:blip r:embed="rId8"/>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392327752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100" name="Object 99" hidden="1"/>
          <p:cNvGraphicFramePr>
            <a:graphicFrameLocks noChangeAspect="1"/>
          </p:cNvGraphicFramePr>
          <p:nvPr userDrawn="1">
            <p:custDataLst>
              <p:tags r:id="rId2"/>
            </p:custDataLst>
            <p:extLst>
              <p:ext uri="{D42A27DB-BD31-4B8C-83A1-F6EECF244321}">
                <p14:modId xmlns:p14="http://schemas.microsoft.com/office/powerpoint/2010/main" val="15176470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9636" name="think-cell Slide" r:id="rId5" imgW="327" imgH="327" progId="TCLayout.ActiveDocument.1">
                  <p:embed/>
                </p:oleObj>
              </mc:Choice>
              <mc:Fallback>
                <p:oleObj name="think-cell Slide" r:id="rId5" imgW="327" imgH="327" progId="TCLayout.ActiveDocument.1">
                  <p:embed/>
                  <p:pic>
                    <p:nvPicPr>
                      <p:cNvPr id="100" name="Object 99"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4"/>
          <p:cNvSpPr>
            <a:spLocks noGrp="1" noChangeArrowheads="1"/>
          </p:cNvSpPr>
          <p:nvPr>
            <p:ph type="dt" sz="half" idx="10"/>
          </p:nvPr>
        </p:nvSpPr>
        <p:spPr>
          <a:xfrm>
            <a:off x="8229600" y="6245225"/>
            <a:ext cx="264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5" name="Rectangle 5"/>
          <p:cNvSpPr>
            <a:spLocks noGrp="1" noChangeArrowheads="1"/>
          </p:cNvSpPr>
          <p:nvPr>
            <p:ph type="ftr" sz="quarter" idx="11"/>
          </p:nvPr>
        </p:nvSpPr>
        <p:spPr>
          <a:xfrm>
            <a:off x="2946400" y="6245225"/>
            <a:ext cx="518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6"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fld id="{FB4E1738-A725-4F48-8EB1-B00DBDD77BD6}" type="slidenum">
              <a:rPr lang="en-US" altLang="en-US" smtClean="0"/>
              <a:pPr>
                <a:defRPr/>
              </a:pPr>
              <a:t>‹#›</a:t>
            </a:fld>
            <a:endParaRPr lang="en-US" altLang="en-US" dirty="0"/>
          </a:p>
        </p:txBody>
      </p:sp>
      <p:sp>
        <p:nvSpPr>
          <p:cNvPr id="2" name="Title 1"/>
          <p:cNvSpPr>
            <a:spLocks noGrp="1"/>
          </p:cNvSpPr>
          <p:nvPr>
            <p:ph type="title"/>
          </p:nvPr>
        </p:nvSpPr>
        <p:spPr>
          <a:xfrm>
            <a:off x="609600" y="838200"/>
            <a:ext cx="10972800" cy="990600"/>
          </a:xfrm>
        </p:spPr>
        <p:txBody>
          <a:bodyPr anchor="ctr">
            <a:noAutofit/>
          </a:bodyPr>
          <a:lstStyle>
            <a:lvl1pPr algn="ctr" rtl="0" eaLnBrk="0" fontAlgn="base" hangingPunct="0">
              <a:spcBef>
                <a:spcPct val="0"/>
              </a:spcBef>
              <a:spcAft>
                <a:spcPct val="0"/>
              </a:spcAft>
              <a:defRPr lang="en-US" sz="2400" b="1" kern="120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609600" y="2057401"/>
            <a:ext cx="10972800" cy="4068763"/>
          </a:xfrm>
        </p:spPr>
        <p:txBody>
          <a:bodyPr/>
          <a:lstStyle>
            <a:lvl1pPr marR="0" algn="l" defTabSz="914400" rtl="0" eaLnBrk="0" fontAlgn="base" latinLnBrk="0" hangingPunct="0">
              <a:lnSpc>
                <a:spcPct val="100000"/>
              </a:lnSpc>
              <a:spcBef>
                <a:spcPct val="20000"/>
              </a:spcBef>
              <a:spcAft>
                <a:spcPct val="0"/>
              </a:spcAft>
              <a:buClrTx/>
              <a:buSzTx/>
              <a:buFontTx/>
              <a:tabLst/>
              <a:defRPr kumimoji="0" lang="en-US" sz="20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1pPr>
            <a:lvl2pPr marL="800100" marR="0" indent="-342900" algn="l" defTabSz="914400" rtl="0" eaLnBrk="0" fontAlgn="base" latinLnBrk="0" hangingPunct="0">
              <a:lnSpc>
                <a:spcPct val="100000"/>
              </a:lnSpc>
              <a:spcBef>
                <a:spcPct val="20000"/>
              </a:spcBef>
              <a:spcAft>
                <a:spcPct val="0"/>
              </a:spcAft>
              <a:buClrTx/>
              <a:buSzTx/>
              <a:buFontTx/>
              <a:tabLst/>
              <a:defRPr kumimoji="0" lang="en-US" sz="18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2pPr>
            <a:lvl3pPr marL="1257300" marR="0" indent="-342900" algn="l" defTabSz="914400" rtl="0" eaLnBrk="0" fontAlgn="base" latinLnBrk="0" hangingPunct="0">
              <a:lnSpc>
                <a:spcPct val="100000"/>
              </a:lnSpc>
              <a:spcBef>
                <a:spcPct val="20000"/>
              </a:spcBef>
              <a:spcAft>
                <a:spcPct val="0"/>
              </a:spcAft>
              <a:buClrTx/>
              <a:buSzTx/>
              <a:buFontTx/>
              <a:tabLst/>
              <a:defRPr kumimoji="0" lang="en-US" sz="16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3pPr>
            <a:lvl4pPr marL="1657350" marR="0" indent="-285750" algn="l" defTabSz="914400" rtl="0" eaLnBrk="0" fontAlgn="base" latinLnBrk="0" hangingPunct="0">
              <a:lnSpc>
                <a:spcPct val="100000"/>
              </a:lnSpc>
              <a:spcBef>
                <a:spcPct val="20000"/>
              </a:spcBef>
              <a:spcAft>
                <a:spcPct val="0"/>
              </a:spcAft>
              <a:buClrTx/>
              <a:buSzTx/>
              <a:buFontTx/>
              <a:tabLst/>
              <a:defRPr kumimoji="0" lang="en-US" sz="14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4pPr>
            <a:lvl5pPr marL="2171700" marR="0" indent="-342900" algn="l" defTabSz="914400" rtl="0" eaLnBrk="0" fontAlgn="base" latinLnBrk="0" hangingPunct="0">
              <a:lnSpc>
                <a:spcPct val="100000"/>
              </a:lnSpc>
              <a:spcBef>
                <a:spcPct val="20000"/>
              </a:spcBef>
              <a:spcAft>
                <a:spcPct val="0"/>
              </a:spcAft>
              <a:buClrTx/>
              <a:buSzTx/>
              <a:buFontTx/>
              <a:tabLst/>
              <a:defRPr kumimoji="0" lang="en-US" sz="1400" b="0" i="0" u="none" strike="noStrike" kern="0" cap="none" spc="0" normalizeH="0" baseline="0" dirty="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5p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lang="en-US" dirty="0"/>
              <a:t>Click to edit Master text styles</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lang="en-US" dirty="0"/>
              <a:t>Second level</a:t>
            </a:r>
          </a:p>
          <a:p>
            <a:pPr marL="1143000" marR="0" lvl="2" indent="-228600" algn="l" defTabSz="914400" rtl="0" eaLnBrk="0" fontAlgn="base" latinLnBrk="0" hangingPunct="0">
              <a:lnSpc>
                <a:spcPct val="100000"/>
              </a:lnSpc>
              <a:spcBef>
                <a:spcPct val="20000"/>
              </a:spcBef>
              <a:spcAft>
                <a:spcPct val="0"/>
              </a:spcAft>
              <a:buClrTx/>
              <a:buSzTx/>
              <a:buFontTx/>
              <a:buChar char="•"/>
              <a:tabLst/>
              <a:defRPr/>
            </a:pPr>
            <a:r>
              <a:rPr lang="en-US" dirty="0"/>
              <a:t>Third level</a:t>
            </a:r>
          </a:p>
          <a:p>
            <a:pPr marL="1600200" marR="0" lvl="3" indent="-228600" algn="l" defTabSz="914400" rtl="0" eaLnBrk="0" fontAlgn="base" latinLnBrk="0" hangingPunct="0">
              <a:lnSpc>
                <a:spcPct val="100000"/>
              </a:lnSpc>
              <a:spcBef>
                <a:spcPct val="20000"/>
              </a:spcBef>
              <a:spcAft>
                <a:spcPct val="0"/>
              </a:spcAft>
              <a:buClrTx/>
              <a:buSzTx/>
              <a:buFontTx/>
              <a:buChar char="–"/>
              <a:tabLst/>
              <a:defRPr/>
            </a:pPr>
            <a:r>
              <a:rPr lang="en-US" dirty="0"/>
              <a:t>Fourth level</a:t>
            </a:r>
          </a:p>
          <a:p>
            <a:pPr marL="2057400" marR="0" lvl="4" indent="-228600" algn="l" defTabSz="914400" rtl="0" eaLnBrk="0" fontAlgn="base" latinLnBrk="0" hangingPunct="0">
              <a:lnSpc>
                <a:spcPct val="100000"/>
              </a:lnSpc>
              <a:spcBef>
                <a:spcPct val="20000"/>
              </a:spcBef>
              <a:spcAft>
                <a:spcPct val="0"/>
              </a:spcAft>
              <a:buClrTx/>
              <a:buSzTx/>
              <a:buFontTx/>
              <a:buChar char="»"/>
              <a:tabLst/>
              <a:defRPr/>
            </a:pPr>
            <a:r>
              <a:rPr lang="en-US" dirty="0"/>
              <a:t>Fifth level</a:t>
            </a:r>
          </a:p>
        </p:txBody>
      </p:sp>
      <p:pic>
        <p:nvPicPr>
          <p:cNvPr id="8"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userDrawn="1">
            <p:custDataLst>
              <p:tags r:id="rId3"/>
            </p:custDataLst>
          </p:nvPr>
        </p:nvPicPr>
        <p:blipFill>
          <a:blip r:embed="rId8"/>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164586841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aphicFrame>
        <p:nvGraphicFramePr>
          <p:cNvPr id="100" name="Object 99" hidden="1"/>
          <p:cNvGraphicFramePr>
            <a:graphicFrameLocks noChangeAspect="1"/>
          </p:cNvGraphicFramePr>
          <p:nvPr userDrawn="1">
            <p:custDataLst>
              <p:tags r:id="rId2"/>
            </p:custDataLst>
            <p:extLst>
              <p:ext uri="{D42A27DB-BD31-4B8C-83A1-F6EECF244321}">
                <p14:modId xmlns:p14="http://schemas.microsoft.com/office/powerpoint/2010/main" val="35978650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0660" name="think-cell Slide" r:id="rId5" imgW="327" imgH="327" progId="TCLayout.ActiveDocument.1">
                  <p:embed/>
                </p:oleObj>
              </mc:Choice>
              <mc:Fallback>
                <p:oleObj name="think-cell Slide" r:id="rId5" imgW="327" imgH="327" progId="TCLayout.ActiveDocument.1">
                  <p:embed/>
                  <p:pic>
                    <p:nvPicPr>
                      <p:cNvPr id="100" name="Object 99"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4"/>
          <p:cNvSpPr>
            <a:spLocks noGrp="1" noChangeArrowheads="1"/>
          </p:cNvSpPr>
          <p:nvPr>
            <p:ph type="dt" sz="half" idx="10"/>
          </p:nvPr>
        </p:nvSpPr>
        <p:spPr>
          <a:xfrm>
            <a:off x="8229600" y="6245225"/>
            <a:ext cx="264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5" name="Rectangle 5"/>
          <p:cNvSpPr>
            <a:spLocks noGrp="1" noChangeArrowheads="1"/>
          </p:cNvSpPr>
          <p:nvPr>
            <p:ph type="ftr" sz="quarter" idx="11"/>
          </p:nvPr>
        </p:nvSpPr>
        <p:spPr>
          <a:xfrm>
            <a:off x="2946400" y="6245225"/>
            <a:ext cx="518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6"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fld id="{407F82FB-76AF-4C8C-A02E-015E587D6024}" type="slidenum">
              <a:rPr lang="en-US" altLang="en-US" smtClean="0"/>
              <a:pPr>
                <a:defRPr/>
              </a:pPr>
              <a:t>‹#›</a:t>
            </a:fld>
            <a:endParaRPr lang="en-US" altLang="en-US" dirty="0"/>
          </a:p>
        </p:txBody>
      </p:sp>
      <p:sp>
        <p:nvSpPr>
          <p:cNvPr id="2" name="Title 1"/>
          <p:cNvSpPr>
            <a:spLocks noGrp="1"/>
          </p:cNvSpPr>
          <p:nvPr>
            <p:ph type="title"/>
          </p:nvPr>
        </p:nvSpPr>
        <p:spPr>
          <a:xfrm>
            <a:off x="963084" y="4406901"/>
            <a:ext cx="10363200" cy="70788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kumimoji="0" lang="en-US" sz="4000" b="1" i="0" u="none" strike="noStrike" cap="all" spc="0" normalizeH="0" baseline="0" dirty="0">
                <a:ln>
                  <a:noFill/>
                </a:ln>
                <a:solidFill>
                  <a:srgbClr val="3333FF"/>
                </a:solidFill>
                <a:effectLst/>
                <a:uLnTx/>
                <a:uFillTx/>
                <a:latin typeface="Arial" panose="020B0604020202020204" pitchFamily="34" charset="0"/>
                <a:ea typeface="+mj-ea"/>
                <a:cs typeface="Arial" panose="020B0604020202020204" pitchFamily="34" charset="0"/>
                <a:sym typeface="Arial" panose="020B0604020202020204" pitchFamily="34" charset="0"/>
              </a:defRPr>
            </a:lvl1pPr>
          </a:lstStyle>
          <a:p>
            <a:pPr marL="0" marR="0" lvl="0" indent="0" eaLnBrk="0" fontAlgn="base" hangingPunct="0">
              <a:lnSpc>
                <a:spcPct val="100000"/>
              </a:lnSpc>
              <a:spcAft>
                <a:spcPct val="0"/>
              </a:spcAft>
              <a:buClrTx/>
              <a:buSzTx/>
              <a:buFontTx/>
              <a:tabLst/>
            </a:pPr>
            <a:r>
              <a:rPr lang="en-US" dirty="0"/>
              <a:t>Click to edit Master title style</a:t>
            </a:r>
          </a:p>
        </p:txBody>
      </p:sp>
      <p:sp>
        <p:nvSpPr>
          <p:cNvPr id="3" name="Text Placeholder 2"/>
          <p:cNvSpPr>
            <a:spLocks noGrp="1"/>
          </p:cNvSpPr>
          <p:nvPr>
            <p:ph type="body" idx="1"/>
          </p:nvPr>
        </p:nvSpPr>
        <p:spPr>
          <a:xfrm>
            <a:off x="963084" y="2906713"/>
            <a:ext cx="10363200" cy="150018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kumimoji="0" lang="en-US" sz="20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1pPr>
          </a:lstStyle>
          <a:p>
            <a:pPr marR="0" lvl="0" eaLnBrk="0" fontAlgn="base" hangingPunct="0">
              <a:lnSpc>
                <a:spcPct val="100000"/>
              </a:lnSpc>
              <a:spcBef>
                <a:spcPct val="20000"/>
              </a:spcBef>
              <a:spcAft>
                <a:spcPct val="0"/>
              </a:spcAft>
              <a:buClrTx/>
              <a:buSzTx/>
              <a:buFontTx/>
              <a:buNone/>
              <a:tabLst/>
            </a:pPr>
            <a:r>
              <a:rPr lang="en-US" dirty="0"/>
              <a:t>Click to edit Master text styles</a:t>
            </a:r>
          </a:p>
        </p:txBody>
      </p:sp>
      <p:pic>
        <p:nvPicPr>
          <p:cNvPr id="8"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userDrawn="1">
            <p:custDataLst>
              <p:tags r:id="rId3"/>
            </p:custDataLst>
          </p:nvPr>
        </p:nvPicPr>
        <p:blipFill>
          <a:blip r:embed="rId8"/>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196920220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aphicFrame>
        <p:nvGraphicFramePr>
          <p:cNvPr id="101" name="Object 100" hidden="1"/>
          <p:cNvGraphicFramePr>
            <a:graphicFrameLocks noChangeAspect="1"/>
          </p:cNvGraphicFramePr>
          <p:nvPr userDrawn="1">
            <p:custDataLst>
              <p:tags r:id="rId2"/>
            </p:custDataLst>
            <p:extLst>
              <p:ext uri="{D42A27DB-BD31-4B8C-83A1-F6EECF244321}">
                <p14:modId xmlns:p14="http://schemas.microsoft.com/office/powerpoint/2010/main" val="21041799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684" name="think-cell Slide" r:id="rId5" imgW="327" imgH="327" progId="TCLayout.ActiveDocument.1">
                  <p:embed/>
                </p:oleObj>
              </mc:Choice>
              <mc:Fallback>
                <p:oleObj name="think-cell Slide" r:id="rId5" imgW="327" imgH="327" progId="TCLayout.ActiveDocument.1">
                  <p:embed/>
                  <p:pic>
                    <p:nvPicPr>
                      <p:cNvPr id="101" name="Object 100"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Date Placeholder 4"/>
          <p:cNvSpPr>
            <a:spLocks noGrp="1" noChangeArrowheads="1"/>
          </p:cNvSpPr>
          <p:nvPr>
            <p:ph type="dt" sz="half" idx="10"/>
          </p:nvPr>
        </p:nvSpPr>
        <p:spPr>
          <a:xfrm>
            <a:off x="8229600" y="6245225"/>
            <a:ext cx="264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6" name="Footer Placeholder 5"/>
          <p:cNvSpPr>
            <a:spLocks noGrp="1" noChangeArrowheads="1"/>
          </p:cNvSpPr>
          <p:nvPr>
            <p:ph type="ftr" sz="quarter" idx="11"/>
          </p:nvPr>
        </p:nvSpPr>
        <p:spPr>
          <a:xfrm>
            <a:off x="2946400" y="6245225"/>
            <a:ext cx="518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7"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fld id="{2277F408-801D-40A2-AE26-B7635D220165}" type="slidenum">
              <a:rPr lang="en-US" altLang="en-US" smtClean="0"/>
              <a:pPr>
                <a:defRPr/>
              </a:pPr>
              <a:t>‹#›</a:t>
            </a:fld>
            <a:endParaRPr lang="en-US" altLang="en-US" dirty="0"/>
          </a:p>
        </p:txBody>
      </p:sp>
      <p:sp>
        <p:nvSpPr>
          <p:cNvPr id="2" name="Title 1"/>
          <p:cNvSpPr>
            <a:spLocks noGrp="1"/>
          </p:cNvSpPr>
          <p:nvPr>
            <p:ph type="title"/>
          </p:nvPr>
        </p:nvSpPr>
        <p:spPr>
          <a:xfrm>
            <a:off x="609600" y="1102667"/>
            <a:ext cx="10972800" cy="46166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kumimoji="0" lang="en-US" b="1" i="0" u="none" strike="noStrike" cap="none" spc="0" normalizeH="0" baseline="0" dirty="0">
                <a:ln>
                  <a:noFill/>
                </a:ln>
                <a:solidFill>
                  <a:srgbClr val="3333FF"/>
                </a:solidFill>
                <a:effectLst/>
                <a:uLnTx/>
                <a:uFillTx/>
                <a:latin typeface="Arial" panose="020B0604020202020204" pitchFamily="34" charset="0"/>
                <a:ea typeface="+mj-ea"/>
                <a:cs typeface="Arial" panose="020B0604020202020204" pitchFamily="34" charset="0"/>
                <a:sym typeface="Arial" panose="020B0604020202020204" pitchFamily="34" charset="0"/>
              </a:defRPr>
            </a:lvl1pPr>
          </a:lstStyle>
          <a:p>
            <a:pPr marL="0" marR="0" lvl="0" indent="0" algn="ctr" eaLnBrk="0" fontAlgn="base" hangingPunct="0">
              <a:lnSpc>
                <a:spcPct val="100000"/>
              </a:lnSpc>
              <a:spcAft>
                <a:spcPct val="0"/>
              </a:spcAft>
              <a:buClrTx/>
              <a:buSzTx/>
              <a:buFontTx/>
              <a:tabLst/>
            </a:pPr>
            <a:r>
              <a:rPr lang="en-US" dirty="0"/>
              <a:t>Click to edit Master title style</a:t>
            </a:r>
          </a:p>
        </p:txBody>
      </p:sp>
      <p:sp>
        <p:nvSpPr>
          <p:cNvPr id="3" name="Content Placeholder 2"/>
          <p:cNvSpPr>
            <a:spLocks noGrp="1"/>
          </p:cNvSpPr>
          <p:nvPr>
            <p:ph sz="half" idx="1"/>
          </p:nvPr>
        </p:nvSpPr>
        <p:spPr>
          <a:xfrm>
            <a:off x="609600" y="2057401"/>
            <a:ext cx="5384800" cy="406876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kumimoji="0" lang="en-US" sz="28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1pPr>
            <a:lvl2pPr>
              <a:defRPr kumimoji="0" lang="en-US" sz="24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2pPr>
            <a:lvl3pPr>
              <a:defRPr kumimoji="0" lang="en-US" sz="20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3pPr>
            <a:lvl4pPr>
              <a:defRPr kumimoji="0" lang="en-US" sz="18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4pPr>
            <a:lvl5pPr>
              <a:defRPr kumimoji="0" lang="en-US" sz="1800" b="0" i="0" u="none" strike="noStrike" kern="0" cap="none" spc="0" normalizeH="0" baseline="0" dirty="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5pPr>
          </a:lstStyle>
          <a:p>
            <a:pPr marL="342900" marR="0" lvl="0" indent="-342900" eaLnBrk="0" fontAlgn="base" hangingPunct="0">
              <a:lnSpc>
                <a:spcPct val="100000"/>
              </a:lnSpc>
              <a:spcBef>
                <a:spcPct val="20000"/>
              </a:spcBef>
              <a:spcAft>
                <a:spcPct val="0"/>
              </a:spcAft>
              <a:buClrTx/>
              <a:buSzTx/>
              <a:buFontTx/>
              <a:buChar char="•"/>
              <a:tabLst/>
            </a:pPr>
            <a:r>
              <a:rPr lang="en-US" dirty="0"/>
              <a:t>Click to edit Master text styles</a:t>
            </a:r>
          </a:p>
          <a:p>
            <a:pPr marL="742950" marR="0" lvl="1" indent="-285750" eaLnBrk="0" fontAlgn="base" hangingPunct="0">
              <a:lnSpc>
                <a:spcPct val="100000"/>
              </a:lnSpc>
              <a:spcBef>
                <a:spcPct val="20000"/>
              </a:spcBef>
              <a:spcAft>
                <a:spcPct val="0"/>
              </a:spcAft>
              <a:buClrTx/>
              <a:buSzTx/>
              <a:buFontTx/>
              <a:buChar char="–"/>
              <a:tabLst/>
            </a:pPr>
            <a:r>
              <a:rPr lang="en-US" dirty="0"/>
              <a:t>Second level</a:t>
            </a:r>
          </a:p>
          <a:p>
            <a:pPr marL="1143000" marR="0" lvl="2" indent="-228600" eaLnBrk="0" fontAlgn="base" hangingPunct="0">
              <a:lnSpc>
                <a:spcPct val="100000"/>
              </a:lnSpc>
              <a:spcBef>
                <a:spcPct val="20000"/>
              </a:spcBef>
              <a:spcAft>
                <a:spcPct val="0"/>
              </a:spcAft>
              <a:buClrTx/>
              <a:buSzTx/>
              <a:buFontTx/>
              <a:buChar char="•"/>
              <a:tabLst/>
            </a:pPr>
            <a:r>
              <a:rPr lang="en-US" dirty="0"/>
              <a:t>Third level</a:t>
            </a:r>
          </a:p>
          <a:p>
            <a:pPr marL="1600200" marR="0" lvl="3" indent="-228600" eaLnBrk="0" fontAlgn="base" hangingPunct="0">
              <a:lnSpc>
                <a:spcPct val="100000"/>
              </a:lnSpc>
              <a:spcBef>
                <a:spcPct val="20000"/>
              </a:spcBef>
              <a:spcAft>
                <a:spcPct val="0"/>
              </a:spcAft>
              <a:buClrTx/>
              <a:buSzTx/>
              <a:buFontTx/>
              <a:buChar char="–"/>
              <a:tabLst/>
            </a:pPr>
            <a:r>
              <a:rPr lang="en-US" dirty="0"/>
              <a:t>Fourth level</a:t>
            </a:r>
          </a:p>
          <a:p>
            <a:pPr marL="2057400" marR="0" lvl="4" indent="-228600" eaLnBrk="0" fontAlgn="base" hangingPunct="0">
              <a:spcBef>
                <a:spcPct val="20000"/>
              </a:spcBef>
              <a:spcAft>
                <a:spcPct val="0"/>
              </a:spcAft>
              <a:buClrTx/>
              <a:buSzTx/>
              <a:buFontTx/>
              <a:buChar char="»"/>
              <a:tabLst/>
            </a:pPr>
            <a:r>
              <a:rPr lang="en-US" dirty="0"/>
              <a:t>Fifth level</a:t>
            </a:r>
          </a:p>
        </p:txBody>
      </p:sp>
      <p:sp>
        <p:nvSpPr>
          <p:cNvPr id="4" name="Content Placeholder 3"/>
          <p:cNvSpPr>
            <a:spLocks noGrp="1"/>
          </p:cNvSpPr>
          <p:nvPr>
            <p:ph sz="half" idx="2"/>
          </p:nvPr>
        </p:nvSpPr>
        <p:spPr>
          <a:xfrm>
            <a:off x="6197600" y="2057401"/>
            <a:ext cx="5384800" cy="406876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kumimoji="0" lang="en-US" sz="28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1pPr>
            <a:lvl2pPr>
              <a:defRPr kumimoji="0" lang="en-US" sz="24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2pPr>
            <a:lvl3pPr>
              <a:defRPr kumimoji="0" lang="en-US" sz="20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3pPr>
            <a:lvl4pPr>
              <a:defRPr kumimoji="0" lang="en-US" sz="18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4pPr>
            <a:lvl5pPr>
              <a:defRPr kumimoji="0" lang="en-US" sz="1800" b="0" i="0" u="none" strike="noStrike" kern="0" cap="none" spc="0" normalizeH="0" baseline="0" dirty="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5pPr>
          </a:lstStyle>
          <a:p>
            <a:pPr marL="342900" marR="0" lvl="0" indent="-342900" eaLnBrk="0" fontAlgn="base" hangingPunct="0">
              <a:lnSpc>
                <a:spcPct val="100000"/>
              </a:lnSpc>
              <a:spcBef>
                <a:spcPct val="20000"/>
              </a:spcBef>
              <a:spcAft>
                <a:spcPct val="0"/>
              </a:spcAft>
              <a:buClrTx/>
              <a:buSzTx/>
              <a:buFontTx/>
              <a:buChar char="•"/>
              <a:tabLst/>
            </a:pPr>
            <a:r>
              <a:rPr lang="en-US" dirty="0"/>
              <a:t>Click to edit Master text styles</a:t>
            </a:r>
          </a:p>
          <a:p>
            <a:pPr marL="742950" marR="0" lvl="1" indent="-285750" eaLnBrk="0" fontAlgn="base" hangingPunct="0">
              <a:lnSpc>
                <a:spcPct val="100000"/>
              </a:lnSpc>
              <a:spcBef>
                <a:spcPct val="20000"/>
              </a:spcBef>
              <a:spcAft>
                <a:spcPct val="0"/>
              </a:spcAft>
              <a:buClrTx/>
              <a:buSzTx/>
              <a:buFontTx/>
              <a:buChar char="–"/>
              <a:tabLst/>
            </a:pPr>
            <a:r>
              <a:rPr lang="en-US" dirty="0"/>
              <a:t>Second level</a:t>
            </a:r>
          </a:p>
          <a:p>
            <a:pPr marL="1143000" marR="0" lvl="2" indent="-228600" eaLnBrk="0" fontAlgn="base" hangingPunct="0">
              <a:lnSpc>
                <a:spcPct val="100000"/>
              </a:lnSpc>
              <a:spcBef>
                <a:spcPct val="20000"/>
              </a:spcBef>
              <a:spcAft>
                <a:spcPct val="0"/>
              </a:spcAft>
              <a:buClrTx/>
              <a:buSzTx/>
              <a:buFontTx/>
              <a:buChar char="•"/>
              <a:tabLst/>
            </a:pPr>
            <a:r>
              <a:rPr lang="en-US" dirty="0"/>
              <a:t>Third level</a:t>
            </a:r>
          </a:p>
          <a:p>
            <a:pPr marL="1600200" marR="0" lvl="3" indent="-228600" eaLnBrk="0" fontAlgn="base" hangingPunct="0">
              <a:lnSpc>
                <a:spcPct val="100000"/>
              </a:lnSpc>
              <a:spcBef>
                <a:spcPct val="20000"/>
              </a:spcBef>
              <a:spcAft>
                <a:spcPct val="0"/>
              </a:spcAft>
              <a:buClrTx/>
              <a:buSzTx/>
              <a:buFontTx/>
              <a:buChar char="–"/>
              <a:tabLst/>
            </a:pPr>
            <a:r>
              <a:rPr lang="en-US" dirty="0"/>
              <a:t>Fourth level</a:t>
            </a:r>
          </a:p>
          <a:p>
            <a:pPr marL="2057400" marR="0" lvl="4" indent="-228600" eaLnBrk="0" fontAlgn="base" hangingPunct="0">
              <a:spcBef>
                <a:spcPct val="20000"/>
              </a:spcBef>
              <a:spcAft>
                <a:spcPct val="0"/>
              </a:spcAft>
              <a:buClrTx/>
              <a:buSzTx/>
              <a:buFontTx/>
              <a:buChar char="»"/>
              <a:tabLst/>
            </a:pPr>
            <a:r>
              <a:rPr lang="en-US" dirty="0"/>
              <a:t>Fifth level</a:t>
            </a:r>
          </a:p>
        </p:txBody>
      </p:sp>
      <p:pic>
        <p:nvPicPr>
          <p:cNvPr id="10"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userDrawn="1">
            <p:custDataLst>
              <p:tags r:id="rId3"/>
            </p:custDataLst>
          </p:nvPr>
        </p:nvPicPr>
        <p:blipFill>
          <a:blip r:embed="rId8"/>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83415797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aphicFrame>
        <p:nvGraphicFramePr>
          <p:cNvPr id="103" name="Object 102" hidden="1"/>
          <p:cNvGraphicFramePr>
            <a:graphicFrameLocks noChangeAspect="1"/>
          </p:cNvGraphicFramePr>
          <p:nvPr userDrawn="1">
            <p:custDataLst>
              <p:tags r:id="rId2"/>
            </p:custDataLst>
            <p:extLst>
              <p:ext uri="{D42A27DB-BD31-4B8C-83A1-F6EECF244321}">
                <p14:modId xmlns:p14="http://schemas.microsoft.com/office/powerpoint/2010/main" val="10740306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2708" name="think-cell Slide" r:id="rId5" imgW="327" imgH="327" progId="TCLayout.ActiveDocument.1">
                  <p:embed/>
                </p:oleObj>
              </mc:Choice>
              <mc:Fallback>
                <p:oleObj name="think-cell Slide" r:id="rId5" imgW="327" imgH="327" progId="TCLayout.ActiveDocument.1">
                  <p:embed/>
                  <p:pic>
                    <p:nvPicPr>
                      <p:cNvPr id="103" name="Object 10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4"/>
          <p:cNvSpPr>
            <a:spLocks noGrp="1" noChangeArrowheads="1"/>
          </p:cNvSpPr>
          <p:nvPr>
            <p:ph type="dt" sz="half" idx="10"/>
          </p:nvPr>
        </p:nvSpPr>
        <p:spPr>
          <a:xfrm>
            <a:off x="8229600" y="6245225"/>
            <a:ext cx="264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8" name="Rectangle 5"/>
          <p:cNvSpPr>
            <a:spLocks noGrp="1" noChangeArrowheads="1"/>
          </p:cNvSpPr>
          <p:nvPr>
            <p:ph type="ftr" sz="quarter" idx="11"/>
          </p:nvPr>
        </p:nvSpPr>
        <p:spPr>
          <a:xfrm>
            <a:off x="2946400" y="6245225"/>
            <a:ext cx="518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9" name="Slide Number Placeholder 8"/>
          <p:cNvSpPr>
            <a:spLocks noGrp="1" noChangeArrowheads="1"/>
          </p:cNvSpPr>
          <p:nvPr>
            <p:ph type="sldNum" sz="quarter" idx="12"/>
          </p:nvPr>
        </p:nvSpPr>
        <p:spPr>
          <a:xfrm>
            <a:off x="609600" y="6245225"/>
            <a:ext cx="22352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fld id="{C83521B3-B89D-49D4-85CE-3B926E9C8CF1}" type="slidenum">
              <a:rPr lang="en-US" altLang="en-US" smtClean="0"/>
              <a:pPr>
                <a:defRPr/>
              </a:pPr>
              <a:t>‹#›</a:t>
            </a:fld>
            <a:endParaRPr lang="en-US" altLang="en-US" dirty="0"/>
          </a:p>
        </p:txBody>
      </p:sp>
      <p:sp>
        <p:nvSpPr>
          <p:cNvPr id="11" name="Title 1"/>
          <p:cNvSpPr>
            <a:spLocks noGrp="1"/>
          </p:cNvSpPr>
          <p:nvPr>
            <p:ph type="title"/>
          </p:nvPr>
        </p:nvSpPr>
        <p:spPr>
          <a:xfrm>
            <a:off x="609600" y="742898"/>
            <a:ext cx="10972800" cy="46166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kumimoji="0" lang="en-US" b="1" i="0" u="none" strike="noStrike" cap="none" spc="0" normalizeH="0" baseline="0" dirty="0">
                <a:ln>
                  <a:noFill/>
                </a:ln>
                <a:solidFill>
                  <a:srgbClr val="3333FF"/>
                </a:solidFill>
                <a:effectLst/>
                <a:uLnTx/>
                <a:uFillTx/>
                <a:latin typeface="Arial" panose="020B0604020202020204" pitchFamily="34" charset="0"/>
                <a:ea typeface="+mj-ea"/>
                <a:cs typeface="Arial" panose="020B0604020202020204" pitchFamily="34" charset="0"/>
                <a:sym typeface="Arial" panose="020B0604020202020204" pitchFamily="34" charset="0"/>
              </a:defRPr>
            </a:lvl1pPr>
          </a:lstStyle>
          <a:p>
            <a:pPr marL="0" marR="0" lvl="0" indent="0" algn="ctr" eaLnBrk="0" fontAlgn="base" hangingPunct="0">
              <a:lnSpc>
                <a:spcPct val="100000"/>
              </a:lnSpc>
              <a:spcAft>
                <a:spcPct val="0"/>
              </a:spcAft>
              <a:buClrTx/>
              <a:buSzTx/>
              <a:buFontTx/>
              <a:tabLst/>
            </a:pPr>
            <a:r>
              <a:rPr lang="en-US" dirty="0"/>
              <a:t>Click to edit Master title style</a:t>
            </a:r>
          </a:p>
        </p:txBody>
      </p:sp>
      <p:sp>
        <p:nvSpPr>
          <p:cNvPr id="26" name="Text Placeholder 25"/>
          <p:cNvSpPr>
            <a:spLocks noGrp="1"/>
          </p:cNvSpPr>
          <p:nvPr>
            <p:ph type="body" sz="quarter" idx="13"/>
          </p:nvPr>
        </p:nvSpPr>
        <p:spPr>
          <a:xfrm>
            <a:off x="609600" y="1535113"/>
            <a:ext cx="5386917" cy="63976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kumimoji="0" lang="en-US" sz="2400" b="1"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1pPr>
          </a:lstStyle>
          <a:p>
            <a:pPr marR="0" lvl="0" eaLnBrk="0" fontAlgn="base" hangingPunct="0">
              <a:lnSpc>
                <a:spcPct val="100000"/>
              </a:lnSpc>
              <a:spcBef>
                <a:spcPct val="20000"/>
              </a:spcBef>
              <a:spcAft>
                <a:spcPct val="0"/>
              </a:spcAft>
              <a:buClrTx/>
              <a:buSzTx/>
              <a:buFontTx/>
              <a:buNone/>
              <a:tabLst/>
            </a:pPr>
            <a:r>
              <a:rPr lang="en-US" dirty="0"/>
              <a:t>Click to edit Master text styles</a:t>
            </a:r>
          </a:p>
        </p:txBody>
      </p:sp>
      <p:sp>
        <p:nvSpPr>
          <p:cNvPr id="12" name="Content Placeholder 2"/>
          <p:cNvSpPr>
            <a:spLocks noGrp="1"/>
          </p:cNvSpPr>
          <p:nvPr>
            <p:ph sz="half" idx="1"/>
          </p:nvPr>
        </p:nvSpPr>
        <p:spPr>
          <a:xfrm>
            <a:off x="609600" y="2174875"/>
            <a:ext cx="5386917" cy="39512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kumimoji="0" lang="en-US" sz="28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1pPr>
            <a:lvl2pPr>
              <a:defRPr kumimoji="0" lang="en-US" sz="24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2pPr>
            <a:lvl3pPr>
              <a:defRPr kumimoji="0" lang="en-US" sz="20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3pPr>
            <a:lvl4pPr>
              <a:defRPr kumimoji="0" lang="en-US" sz="18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4pPr>
            <a:lvl5pPr>
              <a:defRPr kumimoji="0" lang="en-US" sz="1800" b="0" i="0" u="none" strike="noStrike" kern="0" cap="none" spc="0" normalizeH="0" baseline="0" dirty="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5pPr>
          </a:lstStyle>
          <a:p>
            <a:pPr marL="342900" marR="0" lvl="0" indent="-342900" eaLnBrk="0" fontAlgn="base" hangingPunct="0">
              <a:lnSpc>
                <a:spcPct val="100000"/>
              </a:lnSpc>
              <a:spcBef>
                <a:spcPct val="20000"/>
              </a:spcBef>
              <a:spcAft>
                <a:spcPct val="0"/>
              </a:spcAft>
              <a:buClrTx/>
              <a:buSzTx/>
              <a:buFontTx/>
              <a:buChar char="•"/>
              <a:tabLst/>
            </a:pPr>
            <a:r>
              <a:rPr lang="en-US" dirty="0"/>
              <a:t>Click to edit Master text styles</a:t>
            </a:r>
          </a:p>
          <a:p>
            <a:pPr marL="742950" marR="0" lvl="1" indent="-285750" eaLnBrk="0" fontAlgn="base" hangingPunct="0">
              <a:lnSpc>
                <a:spcPct val="100000"/>
              </a:lnSpc>
              <a:spcBef>
                <a:spcPct val="20000"/>
              </a:spcBef>
              <a:spcAft>
                <a:spcPct val="0"/>
              </a:spcAft>
              <a:buClrTx/>
              <a:buSzTx/>
              <a:buFontTx/>
              <a:buChar char="–"/>
              <a:tabLst/>
            </a:pPr>
            <a:r>
              <a:rPr lang="en-US" dirty="0"/>
              <a:t>Second level</a:t>
            </a:r>
          </a:p>
          <a:p>
            <a:pPr marL="1143000" marR="0" lvl="2" indent="-228600" eaLnBrk="0" fontAlgn="base" hangingPunct="0">
              <a:lnSpc>
                <a:spcPct val="100000"/>
              </a:lnSpc>
              <a:spcBef>
                <a:spcPct val="20000"/>
              </a:spcBef>
              <a:spcAft>
                <a:spcPct val="0"/>
              </a:spcAft>
              <a:buClrTx/>
              <a:buSzTx/>
              <a:buFontTx/>
              <a:buChar char="•"/>
              <a:tabLst/>
            </a:pPr>
            <a:r>
              <a:rPr lang="en-US" dirty="0"/>
              <a:t>Third level</a:t>
            </a:r>
          </a:p>
          <a:p>
            <a:pPr marL="1600200" marR="0" lvl="3" indent="-228600" eaLnBrk="0" fontAlgn="base" hangingPunct="0">
              <a:lnSpc>
                <a:spcPct val="100000"/>
              </a:lnSpc>
              <a:spcBef>
                <a:spcPct val="20000"/>
              </a:spcBef>
              <a:spcAft>
                <a:spcPct val="0"/>
              </a:spcAft>
              <a:buClrTx/>
              <a:buSzTx/>
              <a:buFontTx/>
              <a:buChar char="–"/>
              <a:tabLst/>
            </a:pPr>
            <a:r>
              <a:rPr lang="en-US" dirty="0"/>
              <a:t>Fourth level</a:t>
            </a:r>
          </a:p>
          <a:p>
            <a:pPr marL="2057400" marR="0" lvl="4" indent="-228600" eaLnBrk="0" fontAlgn="base" hangingPunct="0">
              <a:spcBef>
                <a:spcPct val="20000"/>
              </a:spcBef>
              <a:spcAft>
                <a:spcPct val="0"/>
              </a:spcAft>
              <a:buClrTx/>
              <a:buSzTx/>
              <a:buFontTx/>
              <a:buChar char="»"/>
              <a:tabLst/>
            </a:pPr>
            <a:r>
              <a:rPr lang="en-US" dirty="0"/>
              <a:t>Fifth level</a:t>
            </a:r>
          </a:p>
        </p:txBody>
      </p:sp>
      <p:sp>
        <p:nvSpPr>
          <p:cNvPr id="28" name="Text Placeholder 25"/>
          <p:cNvSpPr>
            <a:spLocks noGrp="1"/>
          </p:cNvSpPr>
          <p:nvPr>
            <p:ph type="body" sz="quarter" idx="14"/>
          </p:nvPr>
        </p:nvSpPr>
        <p:spPr>
          <a:xfrm>
            <a:off x="6193368" y="1535113"/>
            <a:ext cx="5386917" cy="63976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kumimoji="0" lang="en-US" sz="2400" b="1"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1pPr>
          </a:lstStyle>
          <a:p>
            <a:pPr marR="0" lvl="0" eaLnBrk="0" fontAlgn="base" hangingPunct="0">
              <a:lnSpc>
                <a:spcPct val="100000"/>
              </a:lnSpc>
              <a:spcBef>
                <a:spcPct val="20000"/>
              </a:spcBef>
              <a:spcAft>
                <a:spcPct val="0"/>
              </a:spcAft>
              <a:buClrTx/>
              <a:buSzTx/>
              <a:buFontTx/>
              <a:buNone/>
              <a:tabLst/>
            </a:pPr>
            <a:r>
              <a:rPr lang="en-US" dirty="0"/>
              <a:t>Click to edit Master text styles</a:t>
            </a:r>
          </a:p>
        </p:txBody>
      </p:sp>
      <p:sp>
        <p:nvSpPr>
          <p:cNvPr id="13" name="Content Placeholder 3"/>
          <p:cNvSpPr>
            <a:spLocks noGrp="1"/>
          </p:cNvSpPr>
          <p:nvPr>
            <p:ph sz="half" idx="2"/>
          </p:nvPr>
        </p:nvSpPr>
        <p:spPr>
          <a:xfrm>
            <a:off x="6193368" y="2174875"/>
            <a:ext cx="5386917" cy="39512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kumimoji="0" lang="en-US" sz="28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1pPr>
            <a:lvl2pPr>
              <a:defRPr kumimoji="0" lang="en-US" sz="24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2pPr>
            <a:lvl3pPr>
              <a:defRPr kumimoji="0" lang="en-US" sz="20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3pPr>
            <a:lvl4pPr>
              <a:defRPr kumimoji="0" lang="en-US" sz="18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4pPr>
            <a:lvl5pPr>
              <a:defRPr kumimoji="0" lang="en-US" sz="1800" b="0" i="0" u="none" strike="noStrike" kern="0" cap="none" spc="0" normalizeH="0" baseline="0" dirty="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5pPr>
          </a:lstStyle>
          <a:p>
            <a:pPr marL="342900" marR="0" lvl="0" indent="-342900" eaLnBrk="0" fontAlgn="base" hangingPunct="0">
              <a:lnSpc>
                <a:spcPct val="100000"/>
              </a:lnSpc>
              <a:spcBef>
                <a:spcPct val="20000"/>
              </a:spcBef>
              <a:spcAft>
                <a:spcPct val="0"/>
              </a:spcAft>
              <a:buClrTx/>
              <a:buSzTx/>
              <a:buFontTx/>
              <a:buChar char="•"/>
              <a:tabLst/>
            </a:pPr>
            <a:r>
              <a:rPr lang="en-US" dirty="0"/>
              <a:t>Click to edit Master text styles</a:t>
            </a:r>
          </a:p>
          <a:p>
            <a:pPr marL="742950" marR="0" lvl="1" indent="-285750" eaLnBrk="0" fontAlgn="base" hangingPunct="0">
              <a:lnSpc>
                <a:spcPct val="100000"/>
              </a:lnSpc>
              <a:spcBef>
                <a:spcPct val="20000"/>
              </a:spcBef>
              <a:spcAft>
                <a:spcPct val="0"/>
              </a:spcAft>
              <a:buClrTx/>
              <a:buSzTx/>
              <a:buFontTx/>
              <a:buChar char="–"/>
              <a:tabLst/>
            </a:pPr>
            <a:r>
              <a:rPr lang="en-US" dirty="0"/>
              <a:t>Second level</a:t>
            </a:r>
          </a:p>
          <a:p>
            <a:pPr marL="1143000" marR="0" lvl="2" indent="-228600" eaLnBrk="0" fontAlgn="base" hangingPunct="0">
              <a:lnSpc>
                <a:spcPct val="100000"/>
              </a:lnSpc>
              <a:spcBef>
                <a:spcPct val="20000"/>
              </a:spcBef>
              <a:spcAft>
                <a:spcPct val="0"/>
              </a:spcAft>
              <a:buClrTx/>
              <a:buSzTx/>
              <a:buFontTx/>
              <a:buChar char="•"/>
              <a:tabLst/>
            </a:pPr>
            <a:r>
              <a:rPr lang="en-US" dirty="0"/>
              <a:t>Third level</a:t>
            </a:r>
          </a:p>
          <a:p>
            <a:pPr marL="1600200" marR="0" lvl="3" indent="-228600" eaLnBrk="0" fontAlgn="base" hangingPunct="0">
              <a:lnSpc>
                <a:spcPct val="100000"/>
              </a:lnSpc>
              <a:spcBef>
                <a:spcPct val="20000"/>
              </a:spcBef>
              <a:spcAft>
                <a:spcPct val="0"/>
              </a:spcAft>
              <a:buClrTx/>
              <a:buSzTx/>
              <a:buFontTx/>
              <a:buChar char="–"/>
              <a:tabLst/>
            </a:pPr>
            <a:r>
              <a:rPr lang="en-US" dirty="0"/>
              <a:t>Fourth level</a:t>
            </a:r>
          </a:p>
          <a:p>
            <a:pPr marL="2057400" marR="0" lvl="4" indent="-228600" eaLnBrk="0" fontAlgn="base" hangingPunct="0">
              <a:spcBef>
                <a:spcPct val="20000"/>
              </a:spcBef>
              <a:spcAft>
                <a:spcPct val="0"/>
              </a:spcAft>
              <a:buClrTx/>
              <a:buSzTx/>
              <a:buFontTx/>
              <a:buChar char="»"/>
              <a:tabLst/>
            </a:pPr>
            <a:r>
              <a:rPr lang="en-US" dirty="0"/>
              <a:t>Fifth level</a:t>
            </a:r>
          </a:p>
        </p:txBody>
      </p:sp>
      <p:pic>
        <p:nvPicPr>
          <p:cNvPr id="14"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userDrawn="1">
            <p:custDataLst>
              <p:tags r:id="rId3"/>
            </p:custDataLst>
          </p:nvPr>
        </p:nvPicPr>
        <p:blipFill>
          <a:blip r:embed="rId8"/>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190894823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graphicFrame>
        <p:nvGraphicFramePr>
          <p:cNvPr id="99" name="Object 98" hidden="1"/>
          <p:cNvGraphicFramePr>
            <a:graphicFrameLocks noChangeAspect="1"/>
          </p:cNvGraphicFramePr>
          <p:nvPr userDrawn="1">
            <p:custDataLst>
              <p:tags r:id="rId2"/>
            </p:custDataLst>
            <p:extLst>
              <p:ext uri="{D42A27DB-BD31-4B8C-83A1-F6EECF244321}">
                <p14:modId xmlns:p14="http://schemas.microsoft.com/office/powerpoint/2010/main" val="37790486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3732" name="think-cell Slide" r:id="rId5" imgW="327" imgH="327" progId="TCLayout.ActiveDocument.1">
                  <p:embed/>
                </p:oleObj>
              </mc:Choice>
              <mc:Fallback>
                <p:oleObj name="think-cell Slide" r:id="rId5" imgW="327" imgH="327" progId="TCLayout.ActiveDocument.1">
                  <p:embed/>
                  <p:pic>
                    <p:nvPicPr>
                      <p:cNvPr id="99" name="Object 98"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4"/>
          <p:cNvSpPr>
            <a:spLocks noGrp="1" noChangeArrowheads="1"/>
          </p:cNvSpPr>
          <p:nvPr>
            <p:ph type="dt" sz="half" idx="10"/>
          </p:nvPr>
        </p:nvSpPr>
        <p:spPr>
          <a:xfrm>
            <a:off x="8229600" y="6245225"/>
            <a:ext cx="264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4" name="Rectangle 5"/>
          <p:cNvSpPr>
            <a:spLocks noGrp="1" noChangeArrowheads="1"/>
          </p:cNvSpPr>
          <p:nvPr>
            <p:ph type="ftr" sz="quarter" idx="11"/>
          </p:nvPr>
        </p:nvSpPr>
        <p:spPr>
          <a:xfrm>
            <a:off x="2946400" y="6245225"/>
            <a:ext cx="518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5"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fld id="{C11C4EBE-1939-4F73-BC81-97624DCC1C07}" type="slidenum">
              <a:rPr lang="en-US" altLang="en-US" smtClean="0"/>
              <a:pPr>
                <a:defRPr/>
              </a:pPr>
              <a:t>‹#›</a:t>
            </a:fld>
            <a:endParaRPr lang="en-US" altLang="en-US" dirty="0"/>
          </a:p>
        </p:txBody>
      </p:sp>
      <p:sp>
        <p:nvSpPr>
          <p:cNvPr id="2" name="Title 1"/>
          <p:cNvSpPr>
            <a:spLocks noGrp="1"/>
          </p:cNvSpPr>
          <p:nvPr>
            <p:ph type="title"/>
          </p:nvPr>
        </p:nvSpPr>
        <p:spPr>
          <a:xfrm>
            <a:off x="609600" y="1102667"/>
            <a:ext cx="10972800" cy="46166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kumimoji="0" lang="en-US" b="1" i="0" u="none" strike="noStrike" cap="none" spc="0" normalizeH="0" baseline="0" dirty="0">
                <a:ln>
                  <a:noFill/>
                </a:ln>
                <a:solidFill>
                  <a:srgbClr val="3333FF"/>
                </a:solidFill>
                <a:effectLst/>
                <a:uLnTx/>
                <a:uFillTx/>
                <a:latin typeface="Arial" panose="020B0604020202020204" pitchFamily="34" charset="0"/>
                <a:ea typeface="+mj-ea"/>
                <a:cs typeface="Arial" panose="020B0604020202020204" pitchFamily="34" charset="0"/>
                <a:sym typeface="Arial" panose="020B0604020202020204" pitchFamily="34" charset="0"/>
              </a:defRPr>
            </a:lvl1pPr>
          </a:lstStyle>
          <a:p>
            <a:pPr marL="0" marR="0" lvl="0" indent="0" algn="ctr" eaLnBrk="0" fontAlgn="base" hangingPunct="0">
              <a:lnSpc>
                <a:spcPct val="100000"/>
              </a:lnSpc>
              <a:spcAft>
                <a:spcPct val="0"/>
              </a:spcAft>
              <a:buClrTx/>
              <a:buSzTx/>
              <a:buFontTx/>
              <a:tabLst/>
            </a:pPr>
            <a:r>
              <a:rPr lang="en-US" dirty="0"/>
              <a:t>Click to edit Master title style</a:t>
            </a:r>
          </a:p>
        </p:txBody>
      </p:sp>
      <p:pic>
        <p:nvPicPr>
          <p:cNvPr id="7"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userDrawn="1">
            <p:custDataLst>
              <p:tags r:id="rId3"/>
            </p:custDataLst>
          </p:nvPr>
        </p:nvPicPr>
        <p:blipFill>
          <a:blip r:embed="rId8"/>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192822326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graphicFrame>
        <p:nvGraphicFramePr>
          <p:cNvPr id="97" name="Object 96" hidden="1"/>
          <p:cNvGraphicFramePr>
            <a:graphicFrameLocks noChangeAspect="1"/>
          </p:cNvGraphicFramePr>
          <p:nvPr userDrawn="1">
            <p:custDataLst>
              <p:tags r:id="rId2"/>
            </p:custDataLst>
            <p:extLst>
              <p:ext uri="{D42A27DB-BD31-4B8C-83A1-F6EECF244321}">
                <p14:modId xmlns:p14="http://schemas.microsoft.com/office/powerpoint/2010/main" val="2473789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4756" name="think-cell Slide" r:id="rId5" imgW="327" imgH="327" progId="TCLayout.ActiveDocument.1">
                  <p:embed/>
                </p:oleObj>
              </mc:Choice>
              <mc:Fallback>
                <p:oleObj name="think-cell Slide" r:id="rId5" imgW="327" imgH="327" progId="TCLayout.ActiveDocument.1">
                  <p:embed/>
                  <p:pic>
                    <p:nvPicPr>
                      <p:cNvPr id="97" name="Object 9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4"/>
          <p:cNvSpPr>
            <a:spLocks noGrp="1" noChangeArrowheads="1"/>
          </p:cNvSpPr>
          <p:nvPr>
            <p:ph type="dt" sz="half" idx="10"/>
          </p:nvPr>
        </p:nvSpPr>
        <p:spPr>
          <a:xfrm>
            <a:off x="8229600" y="6245225"/>
            <a:ext cx="264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3" name="Rectangle 5"/>
          <p:cNvSpPr>
            <a:spLocks noGrp="1" noChangeArrowheads="1"/>
          </p:cNvSpPr>
          <p:nvPr>
            <p:ph type="ftr" sz="quarter" idx="11"/>
          </p:nvPr>
        </p:nvSpPr>
        <p:spPr>
          <a:xfrm>
            <a:off x="2946400" y="6245225"/>
            <a:ext cx="518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4"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fld id="{51A60835-57C7-4C22-90D3-14DDBD251980}" type="slidenum">
              <a:rPr lang="en-US" altLang="en-US" smtClean="0"/>
              <a:pPr>
                <a:defRPr/>
              </a:pPr>
              <a:t>‹#›</a:t>
            </a:fld>
            <a:endParaRPr lang="en-US" altLang="en-US" dirty="0"/>
          </a:p>
        </p:txBody>
      </p:sp>
      <p:pic>
        <p:nvPicPr>
          <p:cNvPr id="6"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custDataLst>
              <p:tags r:id="rId3"/>
            </p:custDataLst>
          </p:nvPr>
        </p:nvPicPr>
        <p:blipFill>
          <a:blip r:embed="rId8"/>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302570320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aphicFrame>
        <p:nvGraphicFramePr>
          <p:cNvPr id="101" name="Object 100" hidden="1"/>
          <p:cNvGraphicFramePr>
            <a:graphicFrameLocks noChangeAspect="1"/>
          </p:cNvGraphicFramePr>
          <p:nvPr userDrawn="1">
            <p:custDataLst>
              <p:tags r:id="rId2"/>
            </p:custDataLst>
            <p:extLst>
              <p:ext uri="{D42A27DB-BD31-4B8C-83A1-F6EECF244321}">
                <p14:modId xmlns:p14="http://schemas.microsoft.com/office/powerpoint/2010/main" val="33141638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5780" name="think-cell Slide" r:id="rId5" imgW="327" imgH="327" progId="TCLayout.ActiveDocument.1">
                  <p:embed/>
                </p:oleObj>
              </mc:Choice>
              <mc:Fallback>
                <p:oleObj name="think-cell Slide" r:id="rId5" imgW="327" imgH="327" progId="TCLayout.ActiveDocument.1">
                  <p:embed/>
                  <p:pic>
                    <p:nvPicPr>
                      <p:cNvPr id="101" name="Object 100"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Date Placeholder 4"/>
          <p:cNvSpPr>
            <a:spLocks noGrp="1" noChangeArrowheads="1"/>
          </p:cNvSpPr>
          <p:nvPr>
            <p:ph type="dt" sz="half" idx="10"/>
          </p:nvPr>
        </p:nvSpPr>
        <p:spPr>
          <a:xfrm>
            <a:off x="8229600" y="6245225"/>
            <a:ext cx="264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6" name="Footer Placeholder 5"/>
          <p:cNvSpPr>
            <a:spLocks noGrp="1" noChangeArrowheads="1"/>
          </p:cNvSpPr>
          <p:nvPr>
            <p:ph type="ftr" sz="quarter" idx="11"/>
          </p:nvPr>
        </p:nvSpPr>
        <p:spPr>
          <a:xfrm>
            <a:off x="2946400" y="6245225"/>
            <a:ext cx="518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7"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fld id="{95BA4FEC-F9BE-47CC-B4F8-083EB4D260B7}" type="slidenum">
              <a:rPr lang="en-US" altLang="en-US" smtClean="0"/>
              <a:pPr>
                <a:defRPr/>
              </a:pPr>
              <a:t>‹#›</a:t>
            </a:fld>
            <a:endParaRPr lang="en-US" altLang="en-US" dirty="0"/>
          </a:p>
        </p:txBody>
      </p:sp>
      <p:sp>
        <p:nvSpPr>
          <p:cNvPr id="2" name="Title 1"/>
          <p:cNvSpPr>
            <a:spLocks noGrp="1"/>
          </p:cNvSpPr>
          <p:nvPr>
            <p:ph type="title"/>
          </p:nvPr>
        </p:nvSpPr>
        <p:spPr>
          <a:xfrm>
            <a:off x="609601" y="1034990"/>
            <a:ext cx="4011084" cy="40011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kumimoji="0" lang="en-US" sz="2000" b="1" i="0" u="none" strike="noStrike" cap="none" spc="0" normalizeH="0" baseline="0" dirty="0">
                <a:ln>
                  <a:noFill/>
                </a:ln>
                <a:solidFill>
                  <a:srgbClr val="3333FF"/>
                </a:solidFill>
                <a:effectLst/>
                <a:uLnTx/>
                <a:uFillTx/>
                <a:latin typeface="Arial" panose="020B0604020202020204" pitchFamily="34" charset="0"/>
                <a:ea typeface="+mj-ea"/>
                <a:cs typeface="Arial" panose="020B0604020202020204" pitchFamily="34" charset="0"/>
                <a:sym typeface="Arial" panose="020B0604020202020204" pitchFamily="34" charset="0"/>
              </a:defRPr>
            </a:lvl1pPr>
          </a:lstStyle>
          <a:p>
            <a:pPr marL="0" marR="0" lvl="0" indent="0" eaLnBrk="0" fontAlgn="base" hangingPunct="0">
              <a:lnSpc>
                <a:spcPct val="100000"/>
              </a:lnSpc>
              <a:spcAft>
                <a:spcPct val="0"/>
              </a:spcAft>
              <a:buClrTx/>
              <a:buSzTx/>
              <a:buFontTx/>
              <a:tabLst/>
            </a:pPr>
            <a:r>
              <a:rPr lang="en-US" dirty="0"/>
              <a:t>Click to edit Master title style</a:t>
            </a:r>
          </a:p>
        </p:txBody>
      </p:sp>
      <p:sp>
        <p:nvSpPr>
          <p:cNvPr id="16" name="Text Placeholder 3"/>
          <p:cNvSpPr>
            <a:spLocks noGrp="1"/>
          </p:cNvSpPr>
          <p:nvPr>
            <p:ph type="body" sz="half" idx="13"/>
          </p:nvPr>
        </p:nvSpPr>
        <p:spPr>
          <a:xfrm>
            <a:off x="4766733" y="1034990"/>
            <a:ext cx="6815667" cy="509117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kumimoji="0" lang="en-US" sz="32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1pPr>
            <a:lvl2pPr>
              <a:defRPr kumimoji="0" lang="en-US" sz="28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2pPr>
            <a:lvl3pPr>
              <a:defRPr kumimoji="0" lang="en-US" sz="24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3pPr>
            <a:lvl4pPr>
              <a:defRPr kumimoji="0" lang="en-US" sz="20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4pPr>
            <a:lvl5pPr>
              <a:defRPr kumimoji="0" lang="en-US" sz="20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5pPr>
          </a:lstStyle>
          <a:p>
            <a:pPr marL="342900" marR="0" lvl="0" indent="-342900" eaLnBrk="0" fontAlgn="base" hangingPunct="0">
              <a:lnSpc>
                <a:spcPct val="100000"/>
              </a:lnSpc>
              <a:spcBef>
                <a:spcPct val="20000"/>
              </a:spcBef>
              <a:spcAft>
                <a:spcPct val="0"/>
              </a:spcAft>
              <a:buClrTx/>
              <a:buSzTx/>
              <a:buFontTx/>
              <a:buChar char="•"/>
              <a:tabLst/>
            </a:pPr>
            <a:r>
              <a:rPr lang="en-US" dirty="0"/>
              <a:t>Click to edit Master text styles</a:t>
            </a:r>
          </a:p>
          <a:p>
            <a:pPr marL="742950" marR="0" lvl="1" indent="-285750" eaLnBrk="0" fontAlgn="base" hangingPunct="0">
              <a:lnSpc>
                <a:spcPct val="100000"/>
              </a:lnSpc>
              <a:spcBef>
                <a:spcPct val="20000"/>
              </a:spcBef>
              <a:spcAft>
                <a:spcPct val="0"/>
              </a:spcAft>
              <a:buClrTx/>
              <a:buSzTx/>
              <a:buFontTx/>
              <a:buChar char="–"/>
              <a:tabLst/>
            </a:pPr>
            <a:r>
              <a:rPr lang="en-US" dirty="0"/>
              <a:t>Second level</a:t>
            </a:r>
          </a:p>
          <a:p>
            <a:pPr marL="1143000" marR="0" lvl="2" indent="-228600" eaLnBrk="0" fontAlgn="base" hangingPunct="0">
              <a:lnSpc>
                <a:spcPct val="100000"/>
              </a:lnSpc>
              <a:spcBef>
                <a:spcPct val="20000"/>
              </a:spcBef>
              <a:spcAft>
                <a:spcPct val="0"/>
              </a:spcAft>
              <a:buClrTx/>
              <a:buSzTx/>
              <a:buFontTx/>
              <a:buChar char="•"/>
              <a:tabLst/>
            </a:pPr>
            <a:r>
              <a:rPr lang="en-US" dirty="0"/>
              <a:t>Third level</a:t>
            </a:r>
          </a:p>
          <a:p>
            <a:pPr marL="1600200" marR="0" lvl="3" indent="-228600" eaLnBrk="0" fontAlgn="base" hangingPunct="0">
              <a:lnSpc>
                <a:spcPct val="100000"/>
              </a:lnSpc>
              <a:spcBef>
                <a:spcPct val="20000"/>
              </a:spcBef>
              <a:spcAft>
                <a:spcPct val="0"/>
              </a:spcAft>
              <a:buClrTx/>
              <a:buSzTx/>
              <a:buFontTx/>
              <a:buChar char="–"/>
              <a:tabLst/>
            </a:pPr>
            <a:r>
              <a:rPr lang="en-US" dirty="0"/>
              <a:t>Fourth level</a:t>
            </a:r>
          </a:p>
          <a:p>
            <a:pPr marL="2057400" marR="0" lvl="4" indent="-228600" eaLnBrk="0" fontAlgn="base" hangingPunct="0">
              <a:spcBef>
                <a:spcPct val="20000"/>
              </a:spcBef>
              <a:spcAft>
                <a:spcPct val="0"/>
              </a:spcAft>
              <a:buClrTx/>
              <a:buSzTx/>
              <a:buFontTx/>
              <a:buChar char="»"/>
              <a:tabLst/>
            </a:pPr>
            <a:r>
              <a:rPr lang="en-US" dirty="0"/>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atin typeface="Arial" panose="020B0604020202020204" pitchFamily="34" charset="0"/>
                <a:ea typeface="+mn-ea"/>
                <a:cs typeface="Arial" panose="020B0604020202020204" pitchFamily="34" charset="0"/>
                <a:sym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pic>
        <p:nvPicPr>
          <p:cNvPr id="9"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userDrawn="1">
            <p:custDataLst>
              <p:tags r:id="rId3"/>
            </p:custDataLst>
          </p:nvPr>
        </p:nvPicPr>
        <p:blipFill>
          <a:blip r:embed="rId8"/>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51912066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aphicFrame>
        <p:nvGraphicFramePr>
          <p:cNvPr id="101" name="Object 100" hidden="1"/>
          <p:cNvGraphicFramePr>
            <a:graphicFrameLocks noChangeAspect="1"/>
          </p:cNvGraphicFramePr>
          <p:nvPr userDrawn="1">
            <p:custDataLst>
              <p:tags r:id="rId2"/>
            </p:custDataLst>
            <p:extLst>
              <p:ext uri="{D42A27DB-BD31-4B8C-83A1-F6EECF244321}">
                <p14:modId xmlns:p14="http://schemas.microsoft.com/office/powerpoint/2010/main" val="21514717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6804" name="think-cell Slide" r:id="rId5" imgW="327" imgH="327" progId="TCLayout.ActiveDocument.1">
                  <p:embed/>
                </p:oleObj>
              </mc:Choice>
              <mc:Fallback>
                <p:oleObj name="think-cell Slide" r:id="rId5" imgW="327" imgH="327" progId="TCLayout.ActiveDocument.1">
                  <p:embed/>
                  <p:pic>
                    <p:nvPicPr>
                      <p:cNvPr id="101" name="Object 100"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Date Placeholder 4"/>
          <p:cNvSpPr>
            <a:spLocks noGrp="1" noChangeArrowheads="1"/>
          </p:cNvSpPr>
          <p:nvPr>
            <p:ph type="dt" sz="half" idx="10"/>
          </p:nvPr>
        </p:nvSpPr>
        <p:spPr>
          <a:xfrm>
            <a:off x="8229600" y="6245225"/>
            <a:ext cx="264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6" name="Footer Placeholder 5"/>
          <p:cNvSpPr>
            <a:spLocks noGrp="1" noChangeArrowheads="1"/>
          </p:cNvSpPr>
          <p:nvPr>
            <p:ph type="ftr" sz="quarter" idx="11"/>
          </p:nvPr>
        </p:nvSpPr>
        <p:spPr>
          <a:xfrm>
            <a:off x="2946400" y="6245225"/>
            <a:ext cx="518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7"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fld id="{ED689A1F-04B9-49BD-AC81-37D12D30AE9D}" type="slidenum">
              <a:rPr lang="en-US" altLang="en-US" smtClean="0"/>
              <a:pPr>
                <a:defRPr/>
              </a:pPr>
              <a:t>‹#›</a:t>
            </a:fld>
            <a:endParaRPr lang="en-US" altLang="en-US" dirty="0"/>
          </a:p>
        </p:txBody>
      </p:sp>
      <p:sp>
        <p:nvSpPr>
          <p:cNvPr id="2" name="Title 1"/>
          <p:cNvSpPr>
            <a:spLocks noGrp="1"/>
          </p:cNvSpPr>
          <p:nvPr>
            <p:ph type="title"/>
          </p:nvPr>
        </p:nvSpPr>
        <p:spPr>
          <a:xfrm>
            <a:off x="2389717" y="5090339"/>
            <a:ext cx="7315200" cy="276999"/>
          </a:xfrm>
        </p:spPr>
        <p:txBody>
          <a:bodyPr vert="horz" wrap="square" lIns="0" tIns="0" rIns="0" bIns="0" rtlCol="0" anchor="b">
            <a:spAutoFit/>
          </a:bodyPr>
          <a:lstStyle>
            <a:lvl1pPr>
              <a:defRPr lang="en-US" sz="2000" b="1" dirty="0">
                <a:latin typeface="Arial" panose="020B0604020202020204" pitchFamily="34" charset="0"/>
                <a:ea typeface="+mj-ea"/>
                <a:cs typeface="Arial" panose="020B0604020202020204" pitchFamily="34" charset="0"/>
                <a:sym typeface="Arial" panose="020B0604020202020204" pitchFamily="34" charset="0"/>
              </a:defRPr>
            </a:lvl1pPr>
          </a:lstStyle>
          <a:p>
            <a:pPr marL="0" lvl="0"/>
            <a:r>
              <a:rPr lang="en-US" dirty="0"/>
              <a:t>Click to edit Master title style</a:t>
            </a:r>
          </a:p>
        </p:txBody>
      </p:sp>
      <p:sp>
        <p:nvSpPr>
          <p:cNvPr id="3" name="Picture Placeholder 2"/>
          <p:cNvSpPr>
            <a:spLocks noGrp="1"/>
          </p:cNvSpPr>
          <p:nvPr>
            <p:ph type="pic" idx="1"/>
          </p:nvPr>
        </p:nvSpPr>
        <p:spPr>
          <a:xfrm>
            <a:off x="2389717" y="882501"/>
            <a:ext cx="7315200" cy="3845073"/>
          </a:xfrm>
        </p:spPr>
        <p:txBody>
          <a:bodyPr vert="horz" lIns="0" tIns="0" rIns="0" bIns="0" rtlCol="0">
            <a:noAutofit/>
          </a:bodyPr>
          <a:lstStyle>
            <a:lvl1pPr>
              <a:defRPr lang="en-US" sz="3200" noProof="0" dirty="0" smtClean="0"/>
            </a:lvl1pPr>
          </a:lstStyle>
          <a:p>
            <a:pPr lvl="0">
              <a:buNone/>
            </a:pPr>
            <a:endParaRPr lang="en-US" noProof="0" dirty="0"/>
          </a:p>
        </p:txBody>
      </p:sp>
      <p:sp>
        <p:nvSpPr>
          <p:cNvPr id="4" name="Text Placeholder 3"/>
          <p:cNvSpPr>
            <a:spLocks noGrp="1"/>
          </p:cNvSpPr>
          <p:nvPr>
            <p:ph type="body" sz="half" idx="2"/>
          </p:nvPr>
        </p:nvSpPr>
        <p:spPr>
          <a:xfrm>
            <a:off x="2389717" y="5367338"/>
            <a:ext cx="7315200" cy="804862"/>
          </a:xfrm>
        </p:spPr>
        <p:txBody>
          <a:bodyPr vert="horz" lIns="0" tIns="0" rIns="0" bIns="0" rtlCol="0">
            <a:noAutofit/>
          </a:bodyPr>
          <a:lstStyle>
            <a:lvl1pPr>
              <a:defRPr lang="en-US" sz="1400" dirty="0" smtClean="0">
                <a:latin typeface="Arial" panose="020B0604020202020204" pitchFamily="34" charset="0"/>
                <a:ea typeface="+mn-ea"/>
                <a:cs typeface="Arial" panose="020B0604020202020204" pitchFamily="34" charset="0"/>
                <a:sym typeface="Arial" panose="020B0604020202020204" pitchFamily="34" charset="0"/>
              </a:defRPr>
            </a:lvl1pPr>
          </a:lstStyle>
          <a:p>
            <a:pPr lvl="0">
              <a:buNone/>
            </a:pPr>
            <a:r>
              <a:rPr lang="en-US" dirty="0"/>
              <a:t>Click to edit Master text styles</a:t>
            </a:r>
          </a:p>
        </p:txBody>
      </p:sp>
      <p:pic>
        <p:nvPicPr>
          <p:cNvPr id="9"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userDrawn="1">
            <p:custDataLst>
              <p:tags r:id="rId3"/>
            </p:custDataLst>
          </p:nvPr>
        </p:nvPicPr>
        <p:blipFill>
          <a:blip r:embed="rId8"/>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86196928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graphicFrame>
        <p:nvGraphicFramePr>
          <p:cNvPr id="101" name="Object 100" hidden="1"/>
          <p:cNvGraphicFramePr>
            <a:graphicFrameLocks noChangeAspect="1"/>
          </p:cNvGraphicFramePr>
          <p:nvPr userDrawn="1">
            <p:custDataLst>
              <p:tags r:id="rId2"/>
            </p:custDataLst>
            <p:extLst>
              <p:ext uri="{D42A27DB-BD31-4B8C-83A1-F6EECF244321}">
                <p14:modId xmlns:p14="http://schemas.microsoft.com/office/powerpoint/2010/main" val="32939845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7828" name="think-cell Slide" r:id="rId5" imgW="327" imgH="327" progId="TCLayout.ActiveDocument.1">
                  <p:embed/>
                </p:oleObj>
              </mc:Choice>
              <mc:Fallback>
                <p:oleObj name="think-cell Slide" r:id="rId5" imgW="327" imgH="327" progId="TCLayout.ActiveDocument.1">
                  <p:embed/>
                  <p:pic>
                    <p:nvPicPr>
                      <p:cNvPr id="101" name="Object 100"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Date Placeholder 4"/>
          <p:cNvSpPr>
            <a:spLocks noGrp="1" noChangeArrowheads="1"/>
          </p:cNvSpPr>
          <p:nvPr>
            <p:ph type="dt" sz="half" idx="10"/>
          </p:nvPr>
        </p:nvSpPr>
        <p:spPr>
          <a:xfrm>
            <a:off x="8229600" y="6245225"/>
            <a:ext cx="264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6" name="Footer Placeholder 5"/>
          <p:cNvSpPr>
            <a:spLocks noGrp="1" noChangeArrowheads="1"/>
          </p:cNvSpPr>
          <p:nvPr>
            <p:ph type="ftr" sz="quarter" idx="11"/>
          </p:nvPr>
        </p:nvSpPr>
        <p:spPr>
          <a:xfrm>
            <a:off x="2946400" y="6245225"/>
            <a:ext cx="518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7"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fld id="{EB8CBE8D-7F63-48AF-B0DB-BF5C0AB95600}" type="slidenum">
              <a:rPr lang="en-US" altLang="en-US" smtClean="0"/>
              <a:pPr>
                <a:defRPr/>
              </a:pPr>
              <a:t>‹#›</a:t>
            </a:fld>
            <a:endParaRPr lang="en-US" altLang="en-US" dirty="0"/>
          </a:p>
        </p:txBody>
      </p:sp>
      <p:sp>
        <p:nvSpPr>
          <p:cNvPr id="2" name="Title 1"/>
          <p:cNvSpPr>
            <a:spLocks noGrp="1"/>
          </p:cNvSpPr>
          <p:nvPr>
            <p:ph type="title"/>
          </p:nvPr>
        </p:nvSpPr>
        <p:spPr>
          <a:xfrm>
            <a:off x="609600" y="1102667"/>
            <a:ext cx="10972800" cy="46166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kumimoji="0" lang="en-US" b="1" i="0" u="none" strike="noStrike" cap="none" spc="0" normalizeH="0" baseline="0" dirty="0">
                <a:ln>
                  <a:noFill/>
                </a:ln>
                <a:solidFill>
                  <a:srgbClr val="3333FF"/>
                </a:solidFill>
                <a:effectLst/>
                <a:uLnTx/>
                <a:uFillTx/>
                <a:latin typeface="Arial" panose="020B0604020202020204" pitchFamily="34" charset="0"/>
                <a:ea typeface="+mj-ea"/>
                <a:cs typeface="Arial" panose="020B0604020202020204" pitchFamily="34" charset="0"/>
                <a:sym typeface="Arial" panose="020B0604020202020204" pitchFamily="34" charset="0"/>
              </a:defRPr>
            </a:lvl1pPr>
          </a:lstStyle>
          <a:p>
            <a:pPr marL="0" marR="0" lvl="0" indent="0" algn="ctr" eaLnBrk="0" fontAlgn="base" hangingPunct="0">
              <a:lnSpc>
                <a:spcPct val="100000"/>
              </a:lnSpc>
              <a:spcAft>
                <a:spcPct val="0"/>
              </a:spcAft>
              <a:buClrTx/>
              <a:buSzTx/>
              <a:buFontTx/>
              <a:tabLst/>
            </a:pPr>
            <a:r>
              <a:rPr lang="en-US" dirty="0"/>
              <a:t>Click to edit Master title style</a:t>
            </a:r>
          </a:p>
        </p:txBody>
      </p:sp>
      <p:sp>
        <p:nvSpPr>
          <p:cNvPr id="17" name="Text Placeholder 3"/>
          <p:cNvSpPr>
            <a:spLocks noGrp="1"/>
          </p:cNvSpPr>
          <p:nvPr>
            <p:ph type="body" sz="half" idx="13"/>
          </p:nvPr>
        </p:nvSpPr>
        <p:spPr>
          <a:xfrm>
            <a:off x="609600" y="2057401"/>
            <a:ext cx="5384800" cy="406876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57200" indent="-457200">
              <a:defRPr kumimoji="0" lang="en-US" sz="20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1pPr>
            <a:lvl2pPr marL="914400" indent="-457200">
              <a:defRPr kumimoji="0" lang="en-US" sz="18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2pPr>
            <a:lvl3pPr marL="1257300" indent="-342900">
              <a:defRPr kumimoji="0" lang="en-US" sz="16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3pPr>
            <a:lvl4pPr marL="1714500" indent="-342900">
              <a:defRPr kumimoji="0" lang="en-US" sz="14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4pPr>
            <a:lvl5pPr marL="2171700" indent="-342900">
              <a:defRPr kumimoji="0" lang="en-US" sz="14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5p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lang="en-US" dirty="0"/>
              <a:t>Click to edit Master text styles</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lang="en-US" dirty="0"/>
              <a:t>Second level</a:t>
            </a:r>
          </a:p>
          <a:p>
            <a:pPr marL="1143000" marR="0" lvl="2" indent="-228600" algn="l" defTabSz="914400" rtl="0" eaLnBrk="0" fontAlgn="base" latinLnBrk="0" hangingPunct="0">
              <a:lnSpc>
                <a:spcPct val="100000"/>
              </a:lnSpc>
              <a:spcBef>
                <a:spcPct val="20000"/>
              </a:spcBef>
              <a:spcAft>
                <a:spcPct val="0"/>
              </a:spcAft>
              <a:buClrTx/>
              <a:buSzTx/>
              <a:buFontTx/>
              <a:buChar char="•"/>
              <a:tabLst/>
              <a:defRPr/>
            </a:pPr>
            <a:r>
              <a:rPr lang="en-US" dirty="0"/>
              <a:t>Third level</a:t>
            </a:r>
          </a:p>
          <a:p>
            <a:pPr marL="1600200" marR="0" lvl="3" indent="-228600" algn="l" defTabSz="914400" rtl="0" eaLnBrk="0" fontAlgn="base" latinLnBrk="0" hangingPunct="0">
              <a:lnSpc>
                <a:spcPct val="100000"/>
              </a:lnSpc>
              <a:spcBef>
                <a:spcPct val="20000"/>
              </a:spcBef>
              <a:spcAft>
                <a:spcPct val="0"/>
              </a:spcAft>
              <a:buClrTx/>
              <a:buSzTx/>
              <a:buFontTx/>
              <a:buChar char="–"/>
              <a:tabLst/>
              <a:defRPr/>
            </a:pPr>
            <a:r>
              <a:rPr lang="en-US" dirty="0"/>
              <a:t>Fourth level</a:t>
            </a:r>
          </a:p>
          <a:p>
            <a:pPr marL="2057400" marR="0" lvl="4" indent="-228600" algn="l" defTabSz="914400" rtl="0" eaLnBrk="0" fontAlgn="base" latinLnBrk="0" hangingPunct="0">
              <a:lnSpc>
                <a:spcPct val="100000"/>
              </a:lnSpc>
              <a:spcBef>
                <a:spcPct val="20000"/>
              </a:spcBef>
              <a:spcAft>
                <a:spcPct val="0"/>
              </a:spcAft>
              <a:buClrTx/>
              <a:buSzTx/>
              <a:buFontTx/>
              <a:buChar char="»"/>
              <a:tabLst/>
              <a:defRPr/>
            </a:pPr>
            <a:r>
              <a:rPr lang="en-US" dirty="0"/>
              <a:t>Fifth level</a:t>
            </a:r>
          </a:p>
        </p:txBody>
      </p:sp>
      <p:sp>
        <p:nvSpPr>
          <p:cNvPr id="16" name="Content Placeholder 3"/>
          <p:cNvSpPr>
            <a:spLocks noGrp="1"/>
          </p:cNvSpPr>
          <p:nvPr>
            <p:ph sz="half" idx="2"/>
          </p:nvPr>
        </p:nvSpPr>
        <p:spPr>
          <a:xfrm>
            <a:off x="6197600" y="2057401"/>
            <a:ext cx="5384800" cy="406876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57200" indent="-457200">
              <a:defRPr kumimoji="0" lang="en-US" sz="20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1pPr>
            <a:lvl2pPr marL="800100" indent="-342900">
              <a:defRPr kumimoji="0" lang="en-US" sz="18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2pPr>
            <a:lvl3pPr marL="1257300" indent="-342900">
              <a:defRPr kumimoji="0" lang="en-US" sz="16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3pPr>
            <a:lvl4pPr marL="1657350" indent="-285750">
              <a:defRPr kumimoji="0" lang="en-US" sz="14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4pPr>
            <a:lvl5pPr marL="2114550" indent="-285750">
              <a:defRPr kumimoji="0" lang="en-US" sz="1400" b="0" i="0" u="none" strike="noStrike" kern="0" cap="none" spc="0" normalizeH="0" baseline="0" dirty="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5p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lang="en-US" dirty="0"/>
              <a:t>Click to edit Master text styles</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lang="en-US" dirty="0"/>
              <a:t>Second level</a:t>
            </a:r>
          </a:p>
          <a:p>
            <a:pPr marL="1143000" marR="0" lvl="2" indent="-228600" algn="l" defTabSz="914400" rtl="0" eaLnBrk="0" fontAlgn="base" latinLnBrk="0" hangingPunct="0">
              <a:lnSpc>
                <a:spcPct val="100000"/>
              </a:lnSpc>
              <a:spcBef>
                <a:spcPct val="20000"/>
              </a:spcBef>
              <a:spcAft>
                <a:spcPct val="0"/>
              </a:spcAft>
              <a:buClrTx/>
              <a:buSzTx/>
              <a:buFontTx/>
              <a:buChar char="•"/>
              <a:tabLst/>
              <a:defRPr/>
            </a:pPr>
            <a:r>
              <a:rPr lang="en-US" dirty="0"/>
              <a:t>Third level</a:t>
            </a:r>
          </a:p>
          <a:p>
            <a:pPr marL="1600200" marR="0" lvl="3" indent="-228600" algn="l" defTabSz="914400" rtl="0" eaLnBrk="0" fontAlgn="base" latinLnBrk="0" hangingPunct="0">
              <a:lnSpc>
                <a:spcPct val="100000"/>
              </a:lnSpc>
              <a:spcBef>
                <a:spcPct val="20000"/>
              </a:spcBef>
              <a:spcAft>
                <a:spcPct val="0"/>
              </a:spcAft>
              <a:buClrTx/>
              <a:buSzTx/>
              <a:buFontTx/>
              <a:buChar char="–"/>
              <a:tabLst/>
              <a:defRPr/>
            </a:pPr>
            <a:r>
              <a:rPr lang="en-US" dirty="0"/>
              <a:t>Fourth level</a:t>
            </a:r>
          </a:p>
          <a:p>
            <a:pPr marL="2057400" marR="0" lvl="4" indent="-228600" algn="l" defTabSz="914400" rtl="0" eaLnBrk="0" fontAlgn="base" latinLnBrk="0" hangingPunct="0">
              <a:lnSpc>
                <a:spcPct val="100000"/>
              </a:lnSpc>
              <a:spcBef>
                <a:spcPct val="20000"/>
              </a:spcBef>
              <a:spcAft>
                <a:spcPct val="0"/>
              </a:spcAft>
              <a:buClrTx/>
              <a:buSzTx/>
              <a:buFontTx/>
              <a:buChar char="»"/>
              <a:tabLst/>
              <a:defRPr/>
            </a:pPr>
            <a:r>
              <a:rPr lang="en-US" dirty="0"/>
              <a:t>Fifth level</a:t>
            </a:r>
          </a:p>
        </p:txBody>
      </p:sp>
      <p:pic>
        <p:nvPicPr>
          <p:cNvPr id="10"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userDrawn="1">
            <p:custDataLst>
              <p:tags r:id="rId3"/>
            </p:custDataLst>
          </p:nvPr>
        </p:nvPicPr>
        <p:blipFill>
          <a:blip r:embed="rId8"/>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300621964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cSld name="FOIA Disclaimer">
    <p:bg>
      <p:bgPr>
        <a:solidFill>
          <a:schemeClr val="bg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1200972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8852"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Date Placeholder 1"/>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Arial" panose="020B0604020202020204" pitchFamily="34" charset="0"/>
                <a:cs typeface="Arial" panose="020B0604020202020204" pitchFamily="34" charset="0"/>
                <a:sym typeface="Arial" panose="020B0604020202020204" pitchFamily="34" charset="0"/>
              </a:defRPr>
            </a:lvl1pPr>
          </a:lstStyle>
          <a:p>
            <a:endParaRPr lang="en-US" dirty="0"/>
          </a:p>
        </p:txBody>
      </p:sp>
      <p:sp>
        <p:nvSpPr>
          <p:cNvPr id="1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cs typeface="Arial" panose="020B0604020202020204" pitchFamily="34" charset="0"/>
                <a:sym typeface="Arial" panose="020B0604020202020204" pitchFamily="34" charset="0"/>
              </a:rPr>
              <a:t>Copyright © 2020 by Boston Consulting Group. All rights reserved.</a:t>
            </a:r>
          </a:p>
        </p:txBody>
      </p:sp>
      <p:sp>
        <p:nvSpPr>
          <p:cNvPr id="8" name="Title 6"/>
          <p:cNvSpPr txBox="1">
            <a:spLocks/>
          </p:cNvSpPr>
          <p:nvPr userDrawn="1"/>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dirty="0">
                <a:gradFill>
                  <a:gsLst>
                    <a:gs pos="100000">
                      <a:schemeClr val="tx2"/>
                    </a:gs>
                    <a:gs pos="2000">
                      <a:schemeClr val="accent2"/>
                    </a:gs>
                  </a:gsLst>
                  <a:lin ang="2700000" scaled="0"/>
                </a:gradFill>
                <a:latin typeface="Arial" panose="020B0604020202020204" pitchFamily="34" charset="0"/>
                <a:cs typeface="Arial" panose="020B0604020202020204" pitchFamily="34" charset="0"/>
                <a:sym typeface="Arial" panose="020B0604020202020204" pitchFamily="34" charset="0"/>
              </a:rPr>
              <a:t>Disclaimer</a:t>
            </a:r>
          </a:p>
        </p:txBody>
      </p:sp>
      <p:sp>
        <p:nvSpPr>
          <p:cNvPr id="9" name="Rectangle 8"/>
          <p:cNvSpPr/>
          <p:nvPr userDrawn="1"/>
        </p:nvSpPr>
        <p:spPr>
          <a:xfrm>
            <a:off x="5021826" y="902509"/>
            <a:ext cx="6209072" cy="4847481"/>
          </a:xfrm>
          <a:prstGeom prst="rect">
            <a:avLst/>
          </a:prstGeom>
        </p:spPr>
        <p:txBody>
          <a:bodyPr wrap="square" lIns="0" tIns="0" rIns="0" bIns="0" anchor="ctr">
            <a:spAutoFit/>
          </a:bodyPr>
          <a:lstStyle/>
          <a:p>
            <a:r>
              <a:rPr lang="en-US" sz="900" dirty="0">
                <a:solidFill>
                  <a:srgbClr val="575757"/>
                </a:solidFill>
                <a:latin typeface="Arial" panose="020B0604020202020204" pitchFamily="34" charset="0"/>
                <a:cs typeface="Arial" panose="020B0604020202020204" pitchFamily="34" charset="0"/>
                <a:sym typeface="Arial" panose="020B0604020202020204" pitchFamily="34" charset="0"/>
              </a:rPr>
              <a:t>The services and materials provided by Boston Consulting Group (BCG) are subject to BCG's Standard Terms </a:t>
            </a:r>
            <a:br>
              <a:rPr lang="en-US" sz="900" dirty="0">
                <a:solidFill>
                  <a:srgbClr val="575757"/>
                </a:solidFill>
                <a:latin typeface="Arial" panose="020B0604020202020204" pitchFamily="34" charset="0"/>
                <a:cs typeface="Arial" panose="020B0604020202020204" pitchFamily="34" charset="0"/>
                <a:sym typeface="Arial" panose="020B0604020202020204" pitchFamily="34" charset="0"/>
              </a:rPr>
            </a:br>
            <a:r>
              <a:rPr lang="en-US" sz="900" dirty="0">
                <a:solidFill>
                  <a:srgbClr val="575757"/>
                </a:solidFill>
                <a:latin typeface="Arial" panose="020B0604020202020204" pitchFamily="34" charset="0"/>
                <a:cs typeface="Arial" panose="020B0604020202020204" pitchFamily="34" charset="0"/>
                <a:sym typeface="Arial" panose="020B0604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dirty="0">
                <a:solidFill>
                  <a:srgbClr val="575757"/>
                </a:solidFill>
                <a:latin typeface="Arial" panose="020B0604020202020204" pitchFamily="34" charset="0"/>
                <a:cs typeface="Arial" panose="020B0604020202020204" pitchFamily="34" charset="0"/>
                <a:sym typeface="Arial" panose="020B0604020202020204" pitchFamily="34" charset="0"/>
              </a:rPr>
            </a:br>
            <a:r>
              <a:rPr lang="en-US" sz="900" dirty="0">
                <a:solidFill>
                  <a:srgbClr val="575757"/>
                </a:solidFill>
                <a:latin typeface="Arial" panose="020B0604020202020204" pitchFamily="34" charset="0"/>
                <a:cs typeface="Arial" panose="020B0604020202020204" pitchFamily="34" charset="0"/>
                <a:sym typeface="Arial" panose="020B0604020202020204" pitchFamily="34" charset="0"/>
              </a:rPr>
              <a:t>to update these materials after the date hereof, notwithstanding that such information may become outdated </a:t>
            </a:r>
            <a:br>
              <a:rPr lang="en-US" sz="900" dirty="0">
                <a:solidFill>
                  <a:srgbClr val="575757"/>
                </a:solidFill>
                <a:latin typeface="Arial" panose="020B0604020202020204" pitchFamily="34" charset="0"/>
                <a:cs typeface="Arial" panose="020B0604020202020204" pitchFamily="34" charset="0"/>
                <a:sym typeface="Arial" panose="020B0604020202020204" pitchFamily="34" charset="0"/>
              </a:rPr>
            </a:br>
            <a:r>
              <a:rPr lang="en-US" sz="900" dirty="0">
                <a:solidFill>
                  <a:srgbClr val="575757"/>
                </a:solidFill>
                <a:latin typeface="Arial" panose="020B0604020202020204" pitchFamily="34" charset="0"/>
                <a:cs typeface="Arial" panose="020B0604020202020204" pitchFamily="34" charset="0"/>
                <a:sym typeface="Arial" panose="020B0604020202020204" pitchFamily="34" charset="0"/>
              </a:rPr>
              <a:t>or inaccurate.</a:t>
            </a:r>
          </a:p>
          <a:p>
            <a:r>
              <a:rPr lang="en-US" sz="900" dirty="0">
                <a:solidFill>
                  <a:srgbClr val="575757"/>
                </a:solidFill>
                <a:latin typeface="Arial" panose="020B0604020202020204" pitchFamily="34" charset="0"/>
                <a:cs typeface="Arial" panose="020B0604020202020204" pitchFamily="34" charset="0"/>
                <a:sym typeface="Arial" panose="020B0604020202020204" pitchFamily="34" charset="0"/>
              </a:rPr>
              <a:t> </a:t>
            </a:r>
          </a:p>
          <a:p>
            <a:r>
              <a:rPr lang="en-US" sz="900" dirty="0">
                <a:solidFill>
                  <a:srgbClr val="575757"/>
                </a:solidFill>
                <a:latin typeface="Arial" panose="020B0604020202020204" pitchFamily="34" charset="0"/>
                <a:cs typeface="Arial" panose="020B0604020202020204" pitchFamily="34" charset="0"/>
                <a:sym typeface="Arial" panose="020B0604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endParaRPr lang="en-US" sz="900" dirty="0">
              <a:solidFill>
                <a:srgbClr val="575757"/>
              </a:solidFill>
              <a:latin typeface="Arial" panose="020B0604020202020204" pitchFamily="34" charset="0"/>
              <a:cs typeface="Arial" panose="020B0604020202020204" pitchFamily="34" charset="0"/>
              <a:sym typeface="Arial" panose="020B0604020202020204" pitchFamily="34" charset="0"/>
            </a:endParaRPr>
          </a:p>
          <a:p>
            <a:pPr>
              <a:defRPr/>
            </a:pPr>
            <a:r>
              <a:rPr lang="en-US" sz="900" dirty="0">
                <a:solidFill>
                  <a:srgbClr val="575757"/>
                </a:solidFill>
                <a:latin typeface="Arial" panose="020B0604020202020204" pitchFamily="34" charset="0"/>
                <a:cs typeface="Arial" panose="020B0604020202020204" pitchFamily="34" charset="0"/>
                <a:sym typeface="Arial" panose="020B0604020202020204" pitchFamily="34" charset="0"/>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a:p>
            <a:pPr>
              <a:defRPr/>
            </a:pPr>
            <a:endParaRPr lang="en-US" sz="900" dirty="0">
              <a:solidFill>
                <a:srgbClr val="575757"/>
              </a:solidFill>
              <a:latin typeface="Arial" panose="020B0604020202020204" pitchFamily="34" charset="0"/>
              <a:cs typeface="Arial" panose="020B0604020202020204" pitchFamily="34" charset="0"/>
              <a:sym typeface="Arial" panose="020B0604020202020204" pitchFamily="34" charset="0"/>
            </a:endParaRPr>
          </a:p>
          <a:p>
            <a:pPr>
              <a:defRPr/>
            </a:pPr>
            <a:r>
              <a:rPr lang="en-US" sz="900" dirty="0">
                <a:solidFill>
                  <a:srgbClr val="575757"/>
                </a:solidFill>
                <a:latin typeface="Arial" panose="020B0604020202020204" pitchFamily="34" charset="0"/>
                <a:cs typeface="Arial" panose="020B0604020202020204" pitchFamily="34" charset="0"/>
                <a:sym typeface="Arial" panose="020B0604020202020204" pitchFamily="34" charset="0"/>
              </a:rPr>
              <a:t>The information contained in this deck constitutes proprietary trade secrets or confidential commercial and financial information of BCG.  Accordingly, pursuant to applicable laws and regulations, and based upon the exemptions from disclosure provided by the federal Freedom of Information Act and the exemptions provided under the California Public Records Act, we hereby request that the State of California afford confidential treatment to the information identified as "BCG Confidential, Proprietary and Trade Secret Information." If any person should request an opportunity to inspect, copy or otherwise obtain disclosure or use of any part of such information, we request that we be immediately notified of any such request, be furnished with a copy of all written materials pertaining to such request (including but not limited to the request itself and any agency determinations with respect to such request), and be given advance notice of any intended release or disclosure.</a:t>
            </a:r>
          </a:p>
        </p:txBody>
      </p:sp>
      <p:cxnSp>
        <p:nvCxnSpPr>
          <p:cNvPr id="12" name="Straight Connector 11"/>
          <p:cNvCxnSpPr/>
          <p:nvPr userDrawn="1"/>
        </p:nvCxnSpPr>
        <p:spPr>
          <a:xfrm>
            <a:off x="4367898" y="902509"/>
            <a:ext cx="0" cy="4847481"/>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custDataLst>
              <p:tags r:id="rId3"/>
            </p:custDataLst>
          </p:nvPr>
        </p:nvPicPr>
        <p:blipFill>
          <a:blip r:embed="rId7"/>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415647799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13129831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0900"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grpSp>
        <p:nvGrpSpPr>
          <p:cNvPr id="5" name="Group 4"/>
          <p:cNvGrpSpPr/>
          <p:nvPr userDrawn="1"/>
        </p:nvGrpSpPr>
        <p:grpSpPr>
          <a:xfrm>
            <a:off x="0" y="0"/>
            <a:ext cx="12192000" cy="6858000"/>
            <a:chOff x="0" y="0"/>
            <a:chExt cx="12192000" cy="6858000"/>
          </a:xfrm>
        </p:grpSpPr>
        <p:pic>
          <p:nvPicPr>
            <p:cNvPr id="31" name="Picture 7" descr="background_officialState_v4"/>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userDrawn="1"/>
          </p:nvSpPr>
          <p:spPr>
            <a:xfrm>
              <a:off x="10883900" y="5791200"/>
              <a:ext cx="1206500" cy="952500"/>
            </a:xfrm>
            <a:prstGeom prst="rect">
              <a:avLst/>
            </a:prstGeom>
            <a:solidFill>
              <a:schemeClr val="bg1"/>
            </a:solidFill>
            <a:ln w="9525" cap="rnd" cmpd="sng" algn="ctr">
              <a:solidFill>
                <a:schemeClr val="bg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latin typeface="Arial" panose="020B0604020202020204" pitchFamily="34" charset="0"/>
                <a:ea typeface="+mn-ea"/>
                <a:cs typeface="Arial" panose="020B0604020202020204" pitchFamily="34" charset="0"/>
                <a:sym typeface="Arial" panose="020B0604020202020204" pitchFamily="34" charset="0"/>
              </a:endParaRPr>
            </a:p>
          </p:txBody>
        </p:sp>
      </p:grpSp>
      <p:sp>
        <p:nvSpPr>
          <p:cNvPr id="24" name="Title 1"/>
          <p:cNvSpPr>
            <a:spLocks noGrp="1"/>
          </p:cNvSpPr>
          <p:nvPr>
            <p:ph type="ctrTitle"/>
          </p:nvPr>
        </p:nvSpPr>
        <p:spPr>
          <a:xfrm>
            <a:off x="914400" y="2130426"/>
            <a:ext cx="10363200" cy="1470025"/>
          </a:xfrm>
        </p:spPr>
        <p:txBody>
          <a:bodyPr anchor="ctr">
            <a:noAutofit/>
          </a:bodyPr>
          <a:lstStyle>
            <a:lvl1pPr algn="ctr">
              <a:defRPr>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edit Master title style</a:t>
            </a:r>
          </a:p>
        </p:txBody>
      </p:sp>
      <p:sp>
        <p:nvSpPr>
          <p:cNvPr id="25" name="Subtitle 2"/>
          <p:cNvSpPr>
            <a:spLocks noGrp="1"/>
          </p:cNvSpPr>
          <p:nvPr>
            <p:ph type="subTitle" idx="1"/>
          </p:nvPr>
        </p:nvSpPr>
        <p:spPr>
          <a:xfrm>
            <a:off x="1828800" y="3886200"/>
            <a:ext cx="8534400" cy="1752600"/>
          </a:xfrm>
        </p:spPr>
        <p:txBody>
          <a:bodyPr/>
          <a:lstStyle>
            <a:lvl1pPr marL="0" indent="0" algn="ctr">
              <a:buNone/>
              <a:defRPr>
                <a:latin typeface="Arial" panose="020B0604020202020204" pitchFamily="34" charset="0"/>
                <a:ea typeface="+mn-ea"/>
                <a:cs typeface="Arial" panose="020B0604020202020204" pitchFamily="34" charset="0"/>
                <a:sym typeface="Arial" panose="020B060402020202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pic>
        <p:nvPicPr>
          <p:cNvPr id="9" name="Picture 8"/>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hidden="1"/>
          <p:cNvSpPr/>
          <p:nvPr userDrawn="1">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dirty="0">
              <a:solidFill>
                <a:srgbClr val="FFFFFF"/>
              </a:solidFill>
              <a:latin typeface="Arial" panose="020B0604020202020204" pitchFamily="34" charset="0"/>
              <a:ea typeface="+mj-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68742901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17797519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1924" name="think-cell Slide" r:id="rId4" imgW="383" imgH="384" progId="TCLayout.ActiveDocument.1">
                  <p:embed/>
                </p:oleObj>
              </mc:Choice>
              <mc:Fallback>
                <p:oleObj name="think-cell Slide" r:id="rId4" imgW="383"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5" name="Title 4"/>
          <p:cNvSpPr>
            <a:spLocks noGrp="1"/>
          </p:cNvSpPr>
          <p:nvPr>
            <p:ph type="title" hasCustomPrompt="1"/>
          </p:nvPr>
        </p:nvSpPr>
        <p:spPr>
          <a:xfrm>
            <a:off x="630000" y="866102"/>
            <a:ext cx="10933200" cy="332399"/>
          </a:xfrm>
          <a:prstGeom prst="rect">
            <a:avLst/>
          </a:prstGeom>
        </p:spPr>
        <p:txBody>
          <a:bodyPr vert="horz" wrap="square" lIns="0" tIns="0" rIns="0" bIns="0" anchor="t" anchorCtr="0">
            <a:spAutoFit/>
          </a:bodyPr>
          <a:lstStyle>
            <a:lvl1pPr marL="0" indent="0" algn="l" defTabSz="914400" rtl="0" eaLnBrk="1" latinLnBrk="0" hangingPunct="1">
              <a:lnSpc>
                <a:spcPct val="90000"/>
              </a:lnSpc>
              <a:spcBef>
                <a:spcPct val="0"/>
              </a:spcBef>
              <a:spcAft>
                <a:spcPts val="0"/>
              </a:spcAft>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pPr lvl="0"/>
            <a:r>
              <a:rPr lang="en-US" dirty="0"/>
              <a:t>Click to add title</a:t>
            </a:r>
          </a:p>
        </p:txBody>
      </p:sp>
      <p:sp>
        <p:nvSpPr>
          <p:cNvPr id="9" name="Rectangle 8"/>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25235809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2418284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2948" name="think-cell Slide" r:id="rId4" imgW="383" imgH="384" progId="TCLayout.ActiveDocument.1">
                  <p:embed/>
                </p:oleObj>
              </mc:Choice>
              <mc:Fallback>
                <p:oleObj name="think-cell Slide" r:id="rId4" imgW="383"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FCE4FFF-81B3-4CDA-B0A1-3363FFB22A6A}"/>
              </a:ext>
            </a:extLst>
          </p:cNvPr>
          <p:cNvSpPr>
            <a:spLocks noGrp="1"/>
          </p:cNvSpPr>
          <p:nvPr>
            <p:ph type="title" hasCustomPrompt="1"/>
          </p:nvPr>
        </p:nvSpPr>
        <p:spPr>
          <a:xfrm>
            <a:off x="630000" y="866102"/>
            <a:ext cx="10933200" cy="332399"/>
          </a:xfrm>
        </p:spPr>
        <p:txBody>
          <a:bodyP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629399" y="2085628"/>
            <a:ext cx="10933801" cy="4089131"/>
          </a:xfrm>
        </p:spPr>
        <p:txBody>
          <a:bodyPr/>
          <a:lstStyle>
            <a:lvl1pPr>
              <a:lnSpc>
                <a:spcPct val="100000"/>
              </a:lnSpc>
              <a:spcBef>
                <a:spcPts val="0"/>
              </a:spcBef>
              <a:spcAft>
                <a:spcPts val="0"/>
              </a:spcAft>
              <a:defRPr sz="2000">
                <a:latin typeface="Arial" panose="020B0604020202020204" pitchFamily="34" charset="0"/>
                <a:ea typeface="+mn-ea"/>
                <a:cs typeface="Arial" panose="020B0604020202020204" pitchFamily="34" charset="0"/>
                <a:sym typeface="Arial" panose="020B0604020202020204" pitchFamily="34" charset="0"/>
              </a:defRPr>
            </a:lvl1pPr>
            <a:lvl2pPr>
              <a:lnSpc>
                <a:spcPct val="100000"/>
              </a:lnSpc>
              <a:spcBef>
                <a:spcPts val="0"/>
              </a:spcBef>
              <a:spcAft>
                <a:spcPts val="0"/>
              </a:spcAft>
              <a:defRPr sz="2000">
                <a:latin typeface="Arial" panose="020B0604020202020204" pitchFamily="34" charset="0"/>
                <a:ea typeface="+mn-ea"/>
                <a:cs typeface="Arial" panose="020B0604020202020204" pitchFamily="34" charset="0"/>
                <a:sym typeface="Arial" panose="020B0604020202020204" pitchFamily="34" charset="0"/>
              </a:defRPr>
            </a:lvl2pPr>
            <a:lvl3pPr>
              <a:lnSpc>
                <a:spcPct val="100000"/>
              </a:lnSpc>
              <a:spcBef>
                <a:spcPts val="0"/>
              </a:spcBef>
              <a:spcAft>
                <a:spcPts val="0"/>
              </a:spcAft>
              <a:defRPr sz="2000">
                <a:latin typeface="Arial" panose="020B0604020202020204" pitchFamily="34" charset="0"/>
                <a:ea typeface="+mn-ea"/>
                <a:cs typeface="Arial" panose="020B0604020202020204" pitchFamily="34" charset="0"/>
                <a:sym typeface="Arial" panose="020B0604020202020204" pitchFamily="34" charset="0"/>
              </a:defRPr>
            </a:lvl3pPr>
            <a:lvl4pPr>
              <a:lnSpc>
                <a:spcPct val="100000"/>
              </a:lnSpc>
              <a:spcBef>
                <a:spcPts val="0"/>
              </a:spcBef>
              <a:spcAft>
                <a:spcPts val="0"/>
              </a:spcAft>
              <a:defRPr sz="2800">
                <a:latin typeface="Arial" panose="020B0604020202020204" pitchFamily="34" charset="0"/>
                <a:ea typeface="+mn-ea"/>
                <a:cs typeface="Arial" panose="020B0604020202020204" pitchFamily="34" charset="0"/>
                <a:sym typeface="Arial" panose="020B0604020202020204" pitchFamily="34" charset="0"/>
              </a:defRPr>
            </a:lvl4pPr>
            <a:lvl5pPr>
              <a:lnSpc>
                <a:spcPct val="100000"/>
              </a:lnSpc>
              <a:spcBef>
                <a:spcPts val="0"/>
              </a:spcBef>
              <a:spcAft>
                <a:spcPts val="0"/>
              </a:spcAft>
              <a:defRPr sz="2800">
                <a:latin typeface="Arial" panose="020B0604020202020204" pitchFamily="34" charset="0"/>
                <a:ea typeface="+mn-ea"/>
                <a:cs typeface="Arial" panose="020B0604020202020204" pitchFamily="34" charset="0"/>
                <a:sym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0" name="Rectangle 9"/>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97753146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rgbClr val="FFFFFF"/>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27838292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3972" name="think-cell Slide" r:id="rId4" imgW="383" imgH="384" progId="TCLayout.ActiveDocument.1">
                  <p:embed/>
                </p:oleObj>
              </mc:Choice>
              <mc:Fallback>
                <p:oleObj name="think-cell Slide" r:id="rId4" imgW="383"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itle 1"/>
          <p:cNvSpPr>
            <a:spLocks noGrp="1"/>
          </p:cNvSpPr>
          <p:nvPr>
            <p:ph type="title" hasCustomPrompt="1"/>
          </p:nvPr>
        </p:nvSpPr>
        <p:spPr bwMode="ltGray">
          <a:xfrm>
            <a:off x="630000" y="1544274"/>
            <a:ext cx="3452400" cy="1495794"/>
          </a:xfrm>
          <a:noFill/>
        </p:spPr>
        <p:txBody>
          <a:bodyPr wrap="square" lIns="0" tIns="0" rIns="320040" bIns="0" anchor="b">
            <a:noAutofit/>
          </a:bodyP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2" name="TextBox 11"/>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4" name="Rectangle 13"/>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25787616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3479466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4996" name="think-cell Slide" r:id="rId4" imgW="383" imgH="384" progId="TCLayout.ActiveDocument.1">
                  <p:embed/>
                </p:oleObj>
              </mc:Choice>
              <mc:Fallback>
                <p:oleObj name="think-cell Slide" r:id="rId4" imgW="383" imgH="384" progId="TCLayout.ActiveDocument.1">
                  <p:embed/>
                  <p:pic>
                    <p:nvPicPr>
                      <p:cNvPr id="6" name="Object 5"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1284742" y="2668041"/>
            <a:ext cx="9620491" cy="3201026"/>
          </a:xfrm>
          <a:prstGeom prst="rect">
            <a:avLst/>
          </a:prstGeom>
          <a:ln w="9525">
            <a:solidFill>
              <a:schemeClr val="bg1"/>
            </a:solidFill>
          </a:ln>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big statement text</a:t>
            </a:r>
          </a:p>
        </p:txBody>
      </p:sp>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59" name="Rectangle 58"/>
          <p:cNvSpPr/>
          <p:nvPr userDrawn="1"/>
        </p:nvSpPr>
        <p:spPr bwMode="white">
          <a:xfrm>
            <a:off x="128474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4" name="Picture 13"/>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82683060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2583301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6020"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big statement text</a:t>
            </a:r>
          </a:p>
        </p:txBody>
      </p:sp>
      <p:cxnSp>
        <p:nvCxnSpPr>
          <p:cNvPr id="148" name="Straight Connector 147"/>
          <p:cNvCxnSpPr/>
          <p:nvPr userDrawn="1"/>
        </p:nvCxnSpPr>
        <p:spPr bwMode="white">
          <a:xfrm>
            <a:off x="618898" y="3680016"/>
            <a:ext cx="11576304"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7" name="TextBox 6"/>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0" name="Picture 9"/>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74373510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4606571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7044"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2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26" name="Rectangle 25"/>
          <p:cNvSpPr/>
          <p:nvPr userDrawn="1"/>
        </p:nvSpPr>
        <p:spPr bwMode="white">
          <a:xfrm>
            <a:off x="0" y="0"/>
            <a:ext cx="4079508"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7" name="Title 4"/>
          <p:cNvSpPr>
            <a:spLocks noGrp="1"/>
          </p:cNvSpPr>
          <p:nvPr>
            <p:ph type="title" hasCustomPrompt="1"/>
          </p:nvPr>
        </p:nvSpPr>
        <p:spPr>
          <a:xfrm>
            <a:off x="630000" y="2681103"/>
            <a:ext cx="3127881" cy="1495794"/>
          </a:xfrm>
          <a:prstGeom prst="rect">
            <a:avLst/>
          </a:prstGeom>
        </p:spPr>
        <p:txBody>
          <a:bodyPr anchor="ctr">
            <a:noAutofit/>
          </a:bodyP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2" name="TextBox 11"/>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5" name="Picture 14"/>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2150961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7812259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8068"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3" name="Rectangle 12"/>
          <p:cNvSpPr/>
          <p:nvPr userDrawn="1"/>
        </p:nvSpPr>
        <p:spPr bwMode="white">
          <a:xfrm>
            <a:off x="0" y="0"/>
            <a:ext cx="7171956"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23" name="Title 3"/>
          <p:cNvSpPr>
            <a:spLocks noGrp="1"/>
          </p:cNvSpPr>
          <p:nvPr>
            <p:ph type="title" hasCustomPrompt="1"/>
          </p:nvPr>
        </p:nvSpPr>
        <p:spPr>
          <a:xfrm>
            <a:off x="630000" y="866102"/>
            <a:ext cx="6256800" cy="332399"/>
          </a:xfrm>
          <a:prstGeom prst="rect">
            <a:avLst/>
          </a:prstGeom>
        </p:spPr>
        <p:txBody>
          <a:bodyPr vert="horz" wrap="square" lIns="0" tIns="0" rIns="0" bIns="0" anchor="t" anchorCtr="0">
            <a:spAutoFit/>
          </a:bodyPr>
          <a:lstStyle>
            <a:lvl1pPr marL="0" indent="0" algn="l" defTabSz="914400" rtl="0" eaLnBrk="1" latinLnBrk="0" hangingPunct="1">
              <a:lnSpc>
                <a:spcPct val="90000"/>
              </a:lnSpc>
              <a:spcBef>
                <a:spcPct val="0"/>
              </a:spcBef>
              <a:spcAft>
                <a:spcPts val="0"/>
              </a:spcAft>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pPr lvl="0"/>
            <a:r>
              <a:rPr lang="en-US" dirty="0"/>
              <a:t>Click to add title</a:t>
            </a:r>
          </a:p>
        </p:txBody>
      </p:sp>
      <p:sp>
        <p:nvSpPr>
          <p:cNvPr id="12" name="TextBox 11"/>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8" name="Picture 17"/>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11060601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5512420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9092"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630000" y="2681103"/>
            <a:ext cx="3127881" cy="1495794"/>
          </a:xfrm>
          <a:prstGeom prst="rect">
            <a:avLst/>
          </a:prstGeom>
        </p:spPr>
        <p:txBody>
          <a:bodyPr anchor="ctr">
            <a:noAutofit/>
          </a:bodyPr>
          <a:lstStyle>
            <a:lvl1pPr algn="l" defTabSz="914400" rtl="0" eaLnBrk="1" latinLnBrk="0" hangingPunct="1">
              <a:lnSpc>
                <a:spcPct val="90000"/>
              </a:lnSpc>
              <a:spcBef>
                <a:spcPct val="0"/>
              </a:spcBef>
              <a:buNone/>
              <a:defRPr lang="en-US" sz="2400" b="1"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3" name="Rectangle 12"/>
          <p:cNvSpPr/>
          <p:nvPr userDrawn="1"/>
        </p:nvSpPr>
        <p:spPr bwMode="white">
          <a:xfrm>
            <a:off x="4080763" y="-1309"/>
            <a:ext cx="8111237" cy="6859309"/>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7" name="TextBox 16"/>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20" name="Picture 19"/>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92596926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585838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0116"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1" name="Picture 10"/>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2" name="Rectangle 11"/>
          <p:cNvSpPr/>
          <p:nvPr userDrawn="1"/>
        </p:nvSpPr>
        <p:spPr>
          <a:xfrm>
            <a:off x="6096000" y="0"/>
            <a:ext cx="6096000" cy="6858000"/>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3"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Arial" panose="020B0604020202020204" pitchFamily="34" charset="0"/>
                <a:ea typeface="+mn-ea"/>
                <a:cs typeface="Arial" panose="020B0604020202020204" pitchFamily="34" charset="0"/>
                <a:sym typeface="Arial" panose="020B0604020202020204" pitchFamily="34" charset="0"/>
              </a:defRPr>
            </a:lvl1pPr>
          </a:lstStyle>
          <a:p>
            <a:r>
              <a:rPr lang="en-US" dirty="0"/>
              <a:t>Click icon below to insert an image or remove this placeholder to use the whitespace in another way</a:t>
            </a:r>
          </a:p>
        </p:txBody>
      </p:sp>
      <p:sp>
        <p:nvSpPr>
          <p:cNvPr id="14" name="Title 1"/>
          <p:cNvSpPr>
            <a:spLocks noGrp="1"/>
          </p:cNvSpPr>
          <p:nvPr>
            <p:ph type="title" hasCustomPrompt="1"/>
          </p:nvPr>
        </p:nvSpPr>
        <p:spPr bwMode="black">
          <a:xfrm>
            <a:off x="630000" y="1785600"/>
            <a:ext cx="4388400" cy="3286800"/>
          </a:xfrm>
          <a:prstGeom prst="rect">
            <a:avLst/>
          </a:prstGeom>
          <a:noFill/>
        </p:spPr>
        <p:txBody>
          <a:bodyPr wrap="square" lIns="0" tIns="0" rIns="320040" bIns="0" anchor="ctr">
            <a:noAutofit/>
          </a:bodyPr>
          <a:lstStyle>
            <a:lvl1pPr algn="l" defTabSz="914400" rtl="0" eaLnBrk="1" latinLnBrk="0" hangingPunct="1">
              <a:lnSpc>
                <a:spcPct val="90000"/>
              </a:lnSpc>
              <a:spcBef>
                <a:spcPct val="0"/>
              </a:spcBef>
              <a:buNone/>
              <a:defRPr lang="en-US" sz="4400" b="1"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2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8" name="TextBox 17"/>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22" name="Picture 21"/>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57130987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1358416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1140"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9" name="Picture 8"/>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0" name="Rectangle 9"/>
          <p:cNvSpPr/>
          <p:nvPr userDrawn="1"/>
        </p:nvSpPr>
        <p:spPr bwMode="gray">
          <a:xfrm>
            <a:off x="7819543" y="0"/>
            <a:ext cx="4372457"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1"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Arial" panose="020B0604020202020204" pitchFamily="34" charset="0"/>
                <a:ea typeface="+mn-ea"/>
                <a:cs typeface="Arial" panose="020B0604020202020204" pitchFamily="34" charset="0"/>
                <a:sym typeface="Arial" panose="020B0604020202020204" pitchFamily="34" charset="0"/>
              </a:defRPr>
            </a:lvl1pPr>
          </a:lstStyle>
          <a:p>
            <a:r>
              <a:rPr lang="en-US" dirty="0"/>
              <a:t>Click icon below to insert an image or remove this placeholder to use the whitespace in another way</a:t>
            </a:r>
          </a:p>
        </p:txBody>
      </p:sp>
      <p:sp>
        <p:nvSpPr>
          <p:cNvPr id="15" name="Copyright" hidden="1"/>
          <p:cNvSpPr txBox="1"/>
          <p:nvPr userDrawn="1"/>
        </p:nvSpPr>
        <p:spPr>
          <a:xfrm rot="16200000">
            <a:off x="9486900" y="3916394"/>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4" name="Title 1"/>
          <p:cNvSpPr>
            <a:spLocks noGrp="1"/>
          </p:cNvSpPr>
          <p:nvPr>
            <p:ph type="title" hasCustomPrompt="1"/>
          </p:nvPr>
        </p:nvSpPr>
        <p:spPr bwMode="blackWhite">
          <a:xfrm>
            <a:off x="630000" y="1804650"/>
            <a:ext cx="6247552" cy="3286800"/>
          </a:xfrm>
          <a:prstGeom prst="rect">
            <a:avLst/>
          </a:prstGeom>
        </p:spPr>
        <p:txBody>
          <a:bodyPr anchor="ctr">
            <a:noAutofit/>
          </a:bodyPr>
          <a:lstStyle>
            <a:lvl1pPr algn="l" defTabSz="914400" rtl="0" eaLnBrk="1" latinLnBrk="0" hangingPunct="1">
              <a:lnSpc>
                <a:spcPct val="90000"/>
              </a:lnSpc>
              <a:spcBef>
                <a:spcPct val="0"/>
              </a:spcBef>
              <a:buNone/>
              <a:defRPr lang="en-US" sz="4400" b="1"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edit title</a:t>
            </a:r>
          </a:p>
        </p:txBody>
      </p:sp>
      <p:sp>
        <p:nvSpPr>
          <p:cNvPr id="17" name="TextBox 16"/>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20" name="Picture 19"/>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42265262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2269127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164"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6"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F2F2F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5" name="Text Placeholder 4"/>
          <p:cNvSpPr>
            <a:spLocks noGrp="1"/>
          </p:cNvSpPr>
          <p:nvPr>
            <p:ph type="body" sz="quarter" idx="10" hasCustomPrompt="1"/>
          </p:nvPr>
        </p:nvSpPr>
        <p:spPr>
          <a:xfrm>
            <a:off x="630000" y="2764203"/>
            <a:ext cx="2478638" cy="1314311"/>
          </a:xfrm>
        </p:spPr>
        <p:txBody>
          <a:bodyPr anchor="ct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pPr lvl="0"/>
            <a:r>
              <a:rPr lang="en-US" dirty="0"/>
              <a:t>Click to add title</a:t>
            </a:r>
          </a:p>
        </p:txBody>
      </p:sp>
      <p:pic>
        <p:nvPicPr>
          <p:cNvPr id="9" name="Picture 8"/>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5" name="Picture 14"/>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74585601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25003589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3188" name="think-cell Slide" r:id="rId4" imgW="383" imgH="384" progId="TCLayout.ActiveDocument.1">
                  <p:embed/>
                </p:oleObj>
              </mc:Choice>
              <mc:Fallback>
                <p:oleObj name="think-cell Slide" r:id="rId4" imgW="383"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3" name="Title 2"/>
          <p:cNvSpPr>
            <a:spLocks noGrp="1"/>
          </p:cNvSpPr>
          <p:nvPr>
            <p:ph type="title" hasCustomPrompt="1"/>
          </p:nvPr>
        </p:nvSpPr>
        <p:spPr>
          <a:xfrm>
            <a:off x="630000" y="2764203"/>
            <a:ext cx="2478638" cy="1314311"/>
          </a:xfrm>
        </p:spPr>
        <p:txBody>
          <a:bodyPr anchor="ctr" anchorCtr="0">
            <a:noAutofit/>
          </a:bodyPr>
          <a:lstStyle>
            <a:lvl1pPr algn="l" defTabSz="914400" rtl="0" eaLnBrk="1" latinLnBrk="0" hangingPunct="1">
              <a:lnSpc>
                <a:spcPct val="90000"/>
              </a:lnSpc>
              <a:spcBef>
                <a:spcPct val="0"/>
              </a:spcBef>
              <a:buNone/>
              <a:defRPr lang="en-US" sz="2400" b="1"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pic>
        <p:nvPicPr>
          <p:cNvPr id="9" name="Picture 8"/>
          <p:cNvPicPr>
            <a:picLocks noChangeAspect="1"/>
          </p:cNvPicPr>
          <p:nvPr userDrawn="1"/>
        </p:nvPicPr>
        <p:blipFill rotWithShape="1">
          <a:blip r:embed="rId6">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8" name="Picture 17"/>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069141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21227249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4212" name="think-cell Slide" r:id="rId4" imgW="324" imgH="324" progId="TCLayout.ActiveDocument.1">
                  <p:embed/>
                </p:oleObj>
              </mc:Choice>
              <mc:Fallback>
                <p:oleObj name="think-cell Slide" r:id="rId4" imgW="324" imgH="32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lgn="l" defTabSz="914400" rtl="0" eaLnBrk="1" latinLnBrk="0" hangingPunct="1">
              <a:lnSpc>
                <a:spcPct val="90000"/>
              </a:lnSpc>
              <a:spcBef>
                <a:spcPct val="0"/>
              </a:spcBef>
              <a:buNone/>
              <a:defRPr lang="en-US" sz="4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pic>
        <p:nvPicPr>
          <p:cNvPr id="15" name="Picture 14"/>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8" name="Picture 17"/>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31952332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1094342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5236"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3" name="Pentagon 3"/>
          <p:cNvSpPr/>
          <p:nvPr userDrawn="1"/>
        </p:nvSpPr>
        <p:spPr bwMode="white">
          <a:xfrm>
            <a:off x="1" y="0"/>
            <a:ext cx="5426920"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anchor="ctr">
            <a:noAutofit/>
          </a:bodyPr>
          <a:lstStyle>
            <a:lvl1pPr algn="l" defTabSz="914400" rtl="0" eaLnBrk="1" latinLnBrk="0" hangingPunct="1">
              <a:lnSpc>
                <a:spcPct val="90000"/>
              </a:lnSpc>
              <a:spcBef>
                <a:spcPct val="0"/>
              </a:spcBef>
              <a:buNone/>
              <a:defRPr lang="en-US" sz="4400" b="1"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pic>
        <p:nvPicPr>
          <p:cNvPr id="9" name="Picture 8"/>
          <p:cNvPicPr>
            <a:picLocks noChangeAspect="1"/>
          </p:cNvPicPr>
          <p:nvPr userDrawn="1"/>
        </p:nvPicPr>
        <p:blipFill rotWithShape="1">
          <a:blip r:embed="rId6">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9" name="Picture 18"/>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60248062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6124841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6260"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8"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4" name="Pentagon 8"/>
          <p:cNvSpPr/>
          <p:nvPr userDrawn="1"/>
        </p:nvSpPr>
        <p:spPr bwMode="white">
          <a:xfrm>
            <a:off x="0" y="0"/>
            <a:ext cx="6363546" cy="6858000"/>
          </a:xfrm>
          <a:prstGeom prst="homePlate">
            <a:avLst>
              <a:gd name="adj" fmla="val 12939"/>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6" name="Title 2"/>
          <p:cNvSpPr>
            <a:spLocks noGrp="1"/>
          </p:cNvSpPr>
          <p:nvPr>
            <p:ph type="title" hasCustomPrompt="1"/>
          </p:nvPr>
        </p:nvSpPr>
        <p:spPr>
          <a:xfrm>
            <a:off x="630000" y="866102"/>
            <a:ext cx="4673646" cy="332399"/>
          </a:xfrm>
          <a:prstGeom prst="rect">
            <a:avLst/>
          </a:prstGeom>
        </p:spPr>
        <p:txBody>
          <a:bodyPr vert="horz" wrap="square" lIns="0" tIns="0" rIns="0" bIns="0" anchor="t" anchorCtr="0">
            <a:spAutoFit/>
          </a:bodyPr>
          <a:lstStyle>
            <a:lvl1pPr marL="0" indent="0" algn="l" defTabSz="914400" rtl="0" eaLnBrk="1" latinLnBrk="0" hangingPunct="1">
              <a:lnSpc>
                <a:spcPct val="90000"/>
              </a:lnSpc>
              <a:spcBef>
                <a:spcPct val="0"/>
              </a:spcBef>
              <a:spcAft>
                <a:spcPts val="0"/>
              </a:spcAft>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pPr lvl="0"/>
            <a:r>
              <a:rPr lang="en-US" dirty="0"/>
              <a:t>Click to add title</a:t>
            </a:r>
          </a:p>
        </p:txBody>
      </p:sp>
      <p:pic>
        <p:nvPicPr>
          <p:cNvPr id="9" name="Picture 8"/>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7" name="Picture 16"/>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78284348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extLst>
    <p:ext uri="{DCECCB84-F9BA-43D5-87BE-67443E8EF086}">
      <p15:sldGuideLst xmlns:p15="http://schemas.microsoft.com/office/powerpoint/2012/main"/>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7980163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7284"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Pentagon 8"/>
          <p:cNvSpPr/>
          <p:nvPr userDrawn="1"/>
        </p:nvSpPr>
        <p:spPr bwMode="white">
          <a:xfrm>
            <a:off x="0" y="0"/>
            <a:ext cx="6363546"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6" name="Title 2"/>
          <p:cNvSpPr>
            <a:spLocks noGrp="1"/>
          </p:cNvSpPr>
          <p:nvPr>
            <p:ph type="title" hasCustomPrompt="1"/>
          </p:nvPr>
        </p:nvSpPr>
        <p:spPr>
          <a:xfrm>
            <a:off x="630000" y="866102"/>
            <a:ext cx="4673646" cy="332399"/>
          </a:xfrm>
          <a:prstGeom prst="rect">
            <a:avLst/>
          </a:prstGeom>
        </p:spPr>
        <p:txBody>
          <a:bodyPr vert="horz" wrap="square" lIns="0" tIns="0" rIns="0" bIns="0" anchor="t" anchorCtr="0">
            <a:spAutoFit/>
          </a:bodyPr>
          <a:lstStyle>
            <a:lvl1pPr marL="0" indent="0" algn="l" defTabSz="914400" rtl="0" eaLnBrk="1" latinLnBrk="0" hangingPunct="1">
              <a:lnSpc>
                <a:spcPct val="90000"/>
              </a:lnSpc>
              <a:spcBef>
                <a:spcPct val="0"/>
              </a:spcBef>
              <a:spcAft>
                <a:spcPts val="0"/>
              </a:spcAft>
              <a:buNone/>
              <a:defRPr lang="en-US" sz="2400" b="1"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pPr lvl="0"/>
            <a:r>
              <a:rPr lang="en-US" dirty="0"/>
              <a:t>Click to add title</a:t>
            </a: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pic>
        <p:nvPicPr>
          <p:cNvPr id="9" name="Picture 8"/>
          <p:cNvPicPr>
            <a:picLocks noChangeAspect="1"/>
          </p:cNvPicPr>
          <p:nvPr userDrawn="1"/>
        </p:nvPicPr>
        <p:blipFill rotWithShape="1">
          <a:blip r:embed="rId6">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7" name="Picture 16"/>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11962351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extLst>
    <p:ext uri="{DCECCB84-F9BA-43D5-87BE-67443E8EF086}">
      <p15:sldGuideLst xmlns:p15="http://schemas.microsoft.com/office/powerpoint/2012/main"/>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9029516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8308"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1" name="Title 3"/>
          <p:cNvSpPr>
            <a:spLocks noGrp="1"/>
          </p:cNvSpPr>
          <p:nvPr>
            <p:ph type="title" hasCustomPrompt="1"/>
          </p:nvPr>
        </p:nvSpPr>
        <p:spPr>
          <a:xfrm>
            <a:off x="630000" y="866102"/>
            <a:ext cx="6256800" cy="332399"/>
          </a:xfrm>
          <a:prstGeom prst="rect">
            <a:avLst/>
          </a:prstGeom>
        </p:spPr>
        <p:txBody>
          <a:bodyPr vert="horz" wrap="square" lIns="0" tIns="0" rIns="0" bIns="0" anchor="t" anchorCtr="0">
            <a:spAutoFit/>
          </a:bodyPr>
          <a:lstStyle>
            <a:lvl1pPr marL="0" indent="0" algn="l" defTabSz="914400" rtl="0" eaLnBrk="1" latinLnBrk="0" hangingPunct="1">
              <a:lnSpc>
                <a:spcPct val="90000"/>
              </a:lnSpc>
              <a:spcBef>
                <a:spcPct val="0"/>
              </a:spcBef>
              <a:spcAft>
                <a:spcPts val="0"/>
              </a:spcAft>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pPr lvl="0"/>
            <a:r>
              <a:rPr lang="en-US" dirty="0"/>
              <a:t>Click to add title</a:t>
            </a:r>
          </a:p>
        </p:txBody>
      </p:sp>
      <p:pic>
        <p:nvPicPr>
          <p:cNvPr id="16" name="Picture 15"/>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17" name="TextBox 16"/>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20" name="Picture 19"/>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09031254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5733089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9332"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flip="none" rotWithShape="1">
            <a:gsLst>
              <a:gs pos="0">
                <a:srgbClr val="1F497D"/>
              </a:gs>
              <a:gs pos="100000">
                <a:srgbClr val="142F50"/>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1" name="Title 3"/>
          <p:cNvSpPr>
            <a:spLocks noGrp="1"/>
          </p:cNvSpPr>
          <p:nvPr>
            <p:ph type="title" hasCustomPrompt="1"/>
          </p:nvPr>
        </p:nvSpPr>
        <p:spPr>
          <a:xfrm>
            <a:off x="630000" y="866102"/>
            <a:ext cx="6256800" cy="332399"/>
          </a:xfrm>
          <a:prstGeom prst="rect">
            <a:avLst/>
          </a:prstGeom>
        </p:spPr>
        <p:txBody>
          <a:bodyPr vert="horz" wrap="square" lIns="0" tIns="0" rIns="0" bIns="0" anchor="t" anchorCtr="0">
            <a:spAutoFit/>
          </a:bodyPr>
          <a:lstStyle>
            <a:lvl1pPr marL="0" indent="0" algn="l" defTabSz="914400" rtl="0" eaLnBrk="1" latinLnBrk="0" hangingPunct="1">
              <a:lnSpc>
                <a:spcPct val="90000"/>
              </a:lnSpc>
              <a:spcBef>
                <a:spcPct val="0"/>
              </a:spcBef>
              <a:spcAft>
                <a:spcPts val="0"/>
              </a:spcAft>
              <a:buNone/>
              <a:defRPr lang="en-US" sz="2400" b="1"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pPr lvl="0"/>
            <a:r>
              <a:rPr lang="en-US" dirty="0"/>
              <a:t>Click to add title</a:t>
            </a: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pic>
        <p:nvPicPr>
          <p:cNvPr id="9" name="Picture 8"/>
          <p:cNvPicPr>
            <a:picLocks noChangeAspect="1"/>
          </p:cNvPicPr>
          <p:nvPr userDrawn="1"/>
        </p:nvPicPr>
        <p:blipFill rotWithShape="1">
          <a:blip r:embed="rId6">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5" name="Picture 14"/>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30196760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6941861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0356" name="think-cell Slide" r:id="rId4" imgW="383" imgH="384" progId="TCLayout.ActiveDocument.1">
                  <p:embed/>
                </p:oleObj>
              </mc:Choice>
              <mc:Fallback>
                <p:oleObj name="think-cell Slide" r:id="rId4" imgW="383" imgH="384" progId="TCLayout.ActiveDocument.1">
                  <p:embed/>
                  <p:pic>
                    <p:nvPicPr>
                      <p:cNvPr id="5" name="Object 4"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8"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big statement text</a:t>
            </a:r>
          </a:p>
        </p:txBody>
      </p:sp>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4" name="Picture 13"/>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7045662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15924825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1380" name="think-cell Slide" r:id="rId4" imgW="383" imgH="384" progId="TCLayout.ActiveDocument.1">
                  <p:embed/>
                </p:oleObj>
              </mc:Choice>
              <mc:Fallback>
                <p:oleObj name="think-cell Slide" r:id="rId4" imgW="383"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6" name="Rectangle 5"/>
          <p:cNvSpPr/>
          <p:nvPr userDrawn="1"/>
        </p:nvSpPr>
        <p:spPr bwMode="white">
          <a:xfrm>
            <a:off x="630000" y="878466"/>
            <a:ext cx="932688" cy="932688"/>
          </a:xfrm>
          <a:prstGeom prst="rect">
            <a:avLst/>
          </a:prstGeom>
          <a:noFill/>
          <a:ln>
            <a:solidFill>
              <a:srgbClr val="6EA0DC"/>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6EA0DC"/>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big statement text</a:t>
            </a:r>
          </a:p>
        </p:txBody>
      </p:sp>
      <p:sp>
        <p:nvSpPr>
          <p:cNvPr id="10" name="Rectangle 9"/>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60030787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rgbClr val="4F81BD"/>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69689684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404" name="think-cell Slide" r:id="rId4" imgW="324" imgH="324" progId="TCLayout.ActiveDocument.1">
                  <p:embed/>
                </p:oleObj>
              </mc:Choice>
              <mc:Fallback>
                <p:oleObj name="think-cell Slide" r:id="rId4" imgW="324" imgH="32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rgbClr val="1F497D"/>
          </a:solidFill>
          <a:ln>
            <a:noFill/>
          </a:ln>
          <a:effec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8" name="TextBox 7"/>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1" name="Picture 10"/>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26117547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tx1">
            <a:lumMod val="50000"/>
          </a:schemeClr>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19697321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3428" name="think-cell Slide" r:id="rId4" imgW="383" imgH="384" progId="TCLayout.ActiveDocument.1">
                  <p:embed/>
                </p:oleObj>
              </mc:Choice>
              <mc:Fallback>
                <p:oleObj name="think-cell Slide" r:id="rId4" imgW="383" imgH="384" progId="TCLayout.ActiveDocument.1">
                  <p:embed/>
                  <p:pic>
                    <p:nvPicPr>
                      <p:cNvPr id="6" name="Object 5"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4" name="Title 3"/>
          <p:cNvSpPr>
            <a:spLocks noGrp="1"/>
          </p:cNvSpPr>
          <p:nvPr>
            <p:ph type="title" hasCustomPrompt="1"/>
          </p:nvPr>
        </p:nvSpPr>
        <p:spPr>
          <a:xfrm>
            <a:off x="630000" y="866102"/>
            <a:ext cx="10933200" cy="332399"/>
          </a:xfrm>
        </p:spPr>
        <p:txBody>
          <a:bodyPr/>
          <a:lstStyle>
            <a:lvl1pPr algn="l" defTabSz="914400" rtl="0" eaLnBrk="1" latinLnBrk="0" hangingPunct="1">
              <a:lnSpc>
                <a:spcPct val="90000"/>
              </a:lnSpc>
              <a:spcBef>
                <a:spcPct val="0"/>
              </a:spcBef>
              <a:buNone/>
              <a:defRPr lang="en-US" sz="2400" b="1"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9" name="TextBox 8"/>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3" name="Picture 1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35199509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F2F2F2"/>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3336313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4452" name="think-cell Slide" r:id="rId4" imgW="383" imgH="384" progId="TCLayout.ActiveDocument.1">
                  <p:embed/>
                </p:oleObj>
              </mc:Choice>
              <mc:Fallback>
                <p:oleObj name="think-cell Slide" r:id="rId4" imgW="383" imgH="384" progId="TCLayout.ActiveDocument.1">
                  <p:embed/>
                  <p:pic>
                    <p:nvPicPr>
                      <p:cNvPr id="2" name="Object 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6" name="Rectangle 5"/>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25345862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6252710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5476"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4" name="Picture 13"/>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25527007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Disclaimer">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9582830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6500"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tangle 5"/>
          <p:cNvSpPr/>
          <p:nvPr/>
        </p:nvSpPr>
        <p:spPr>
          <a:xfrm>
            <a:off x="5021826" y="902509"/>
            <a:ext cx="6209072" cy="4847481"/>
          </a:xfrm>
          <a:prstGeom prst="rect">
            <a:avLst/>
          </a:prstGeom>
        </p:spPr>
        <p:txBody>
          <a:bodyPr wrap="square" lIns="0" tIns="0" rIns="0" bIns="0" anchor="ctr">
            <a:spAutoFit/>
          </a:bodyPr>
          <a:lstStyle/>
          <a:p>
            <a:pPr indent="0">
              <a:lnSpc>
                <a:spcPct val="100000"/>
              </a:lnSpc>
            </a:pPr>
            <a:r>
              <a:rPr lang="en-US" sz="900" b="0" dirty="0">
                <a:latin typeface="Arial" panose="020B0604020202020204" pitchFamily="34" charset="0"/>
                <a:ea typeface="+mn-ea"/>
                <a:cs typeface="Arial" panose="020B0604020202020204" pitchFamily="34" charset="0"/>
                <a:sym typeface="Arial" panose="020B0604020202020204" pitchFamily="34" charset="0"/>
              </a:rPr>
              <a:t>The services and materials provided by Boston Consulting Group (BCG) are subject to BCG's Standard Terms </a:t>
            </a:r>
            <a:br>
              <a:rPr lang="en-US" sz="900" b="0" dirty="0">
                <a:latin typeface="Arial" panose="020B0604020202020204" pitchFamily="34" charset="0"/>
                <a:ea typeface="+mn-ea"/>
                <a:cs typeface="Arial" panose="020B0604020202020204" pitchFamily="34" charset="0"/>
                <a:sym typeface="Arial" panose="020B0604020202020204" pitchFamily="34" charset="0"/>
              </a:rPr>
            </a:br>
            <a:r>
              <a:rPr lang="en-US" sz="900" b="0" dirty="0">
                <a:latin typeface="Arial" panose="020B0604020202020204" pitchFamily="34" charset="0"/>
                <a:ea typeface="+mn-ea"/>
                <a:cs typeface="Arial" panose="020B0604020202020204" pitchFamily="34" charset="0"/>
                <a:sym typeface="Arial" panose="020B0604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dirty="0">
                <a:latin typeface="Arial" panose="020B0604020202020204" pitchFamily="34" charset="0"/>
                <a:ea typeface="+mn-ea"/>
                <a:cs typeface="Arial" panose="020B0604020202020204" pitchFamily="34" charset="0"/>
                <a:sym typeface="Arial" panose="020B0604020202020204" pitchFamily="34" charset="0"/>
              </a:rPr>
            </a:br>
            <a:r>
              <a:rPr lang="en-US" sz="900" b="0" dirty="0">
                <a:latin typeface="Arial" panose="020B0604020202020204" pitchFamily="34" charset="0"/>
                <a:ea typeface="+mn-ea"/>
                <a:cs typeface="Arial" panose="020B0604020202020204" pitchFamily="34" charset="0"/>
                <a:sym typeface="Arial" panose="020B0604020202020204" pitchFamily="34" charset="0"/>
              </a:rPr>
              <a:t>to update these materials after the date hereof, notwithstanding that such information may become outdated </a:t>
            </a:r>
            <a:br>
              <a:rPr lang="en-US" sz="900" b="0" dirty="0">
                <a:latin typeface="Arial" panose="020B0604020202020204" pitchFamily="34" charset="0"/>
                <a:ea typeface="+mn-ea"/>
                <a:cs typeface="Arial" panose="020B0604020202020204" pitchFamily="34" charset="0"/>
                <a:sym typeface="Arial" panose="020B0604020202020204" pitchFamily="34" charset="0"/>
              </a:rPr>
            </a:br>
            <a:r>
              <a:rPr lang="en-US" sz="900" b="0" dirty="0">
                <a:latin typeface="Arial" panose="020B0604020202020204" pitchFamily="34" charset="0"/>
                <a:ea typeface="+mn-ea"/>
                <a:cs typeface="Arial" panose="020B0604020202020204" pitchFamily="34" charset="0"/>
                <a:sym typeface="Arial" panose="020B0604020202020204" pitchFamily="34" charset="0"/>
              </a:rPr>
              <a:t>or inaccurate.</a:t>
            </a:r>
          </a:p>
          <a:p>
            <a:pPr indent="0">
              <a:lnSpc>
                <a:spcPct val="100000"/>
              </a:lnSpc>
            </a:pPr>
            <a:r>
              <a:rPr lang="en-US" sz="900" b="0" dirty="0">
                <a:latin typeface="Arial" panose="020B0604020202020204" pitchFamily="34" charset="0"/>
                <a:ea typeface="+mn-ea"/>
                <a:cs typeface="Arial" panose="020B0604020202020204" pitchFamily="34" charset="0"/>
                <a:sym typeface="Arial" panose="020B0604020202020204" pitchFamily="34" charset="0"/>
              </a:rPr>
              <a:t> </a:t>
            </a:r>
          </a:p>
          <a:p>
            <a:pPr indent="0">
              <a:lnSpc>
                <a:spcPct val="100000"/>
              </a:lnSpc>
            </a:pPr>
            <a:r>
              <a:rPr lang="en-US" sz="900" b="0" dirty="0">
                <a:latin typeface="Arial" panose="020B0604020202020204" pitchFamily="34" charset="0"/>
                <a:ea typeface="+mn-ea"/>
                <a:cs typeface="Arial" panose="020B0604020202020204" pitchFamily="34" charset="0"/>
                <a:sym typeface="Arial" panose="020B0604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indent="0">
              <a:lnSpc>
                <a:spcPct val="100000"/>
              </a:lnSpc>
            </a:pPr>
            <a:endParaRPr lang="en-US" sz="900" b="0" dirty="0">
              <a:latin typeface="Arial" panose="020B0604020202020204" pitchFamily="34" charset="0"/>
              <a:ea typeface="+mn-ea"/>
              <a:cs typeface="Arial" panose="020B0604020202020204" pitchFamily="34" charset="0"/>
              <a:sym typeface="Arial" panose="020B0604020202020204" pitchFamily="34" charset="0"/>
            </a:endParaRPr>
          </a:p>
          <a:p>
            <a:pPr indent="0">
              <a:lnSpc>
                <a:spcPct val="100000"/>
              </a:lnSpc>
            </a:pPr>
            <a:r>
              <a:rPr lang="en-US" sz="900" b="0" dirty="0">
                <a:latin typeface="Arial" panose="020B0604020202020204" pitchFamily="34" charset="0"/>
                <a:ea typeface="+mn-ea"/>
                <a:cs typeface="Arial" panose="020B0604020202020204" pitchFamily="34" charset="0"/>
                <a:sym typeface="Arial" panose="020B0604020202020204" pitchFamily="34" charset="0"/>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a:p>
            <a:pPr indent="0">
              <a:lnSpc>
                <a:spcPct val="100000"/>
              </a:lnSpc>
            </a:pPr>
            <a:endParaRPr lang="en-US" sz="900" b="0" dirty="0">
              <a:latin typeface="Arial" panose="020B0604020202020204" pitchFamily="34" charset="0"/>
              <a:ea typeface="+mn-ea"/>
              <a:cs typeface="Arial" panose="020B0604020202020204" pitchFamily="34" charset="0"/>
              <a:sym typeface="Arial" panose="020B0604020202020204" pitchFamily="34" charset="0"/>
            </a:endParaRPr>
          </a:p>
          <a:p>
            <a:pPr indent="0">
              <a:lnSpc>
                <a:spcPct val="100000"/>
              </a:lnSpc>
            </a:pPr>
            <a:r>
              <a:rPr lang="en-US" sz="900" b="0" dirty="0">
                <a:latin typeface="Arial" panose="020B0604020202020204" pitchFamily="34" charset="0"/>
                <a:ea typeface="+mn-ea"/>
                <a:cs typeface="Arial" panose="020B0604020202020204" pitchFamily="34" charset="0"/>
                <a:sym typeface="Arial" panose="020B0604020202020204" pitchFamily="34" charset="0"/>
              </a:rPr>
              <a:t>The information contained in this deck constitutes proprietary trade secrets or confidential commercial and financial information of BCG.  Accordingly, pursuant to applicable laws and regulations, and based upon the exemptions from disclosure provided by the federal Freedom of Information Act and the exemptions provided under the California Public Records Act, we hereby request that the State of California afford confidential treatment to the information identified as "BCG Confidential, Proprietary and Trade Secret Information." If any person should request an opportunity to inspect, copy or otherwise obtain disclosure or use of any part of such information, we request that we be immediately notified of any such request, be furnished with a copy of all written materials pertaining to such request (including but not limited to the request itself and any agency determinations with respect to such request), and be given advance notice of any intended release or disclosure.</a:t>
            </a:r>
          </a:p>
        </p:txBody>
      </p:sp>
      <p:sp>
        <p:nvSpPr>
          <p:cNvPr id="7" name="Title 6"/>
          <p:cNvSpPr txBox="1">
            <a:spLocks/>
          </p:cNvSpPr>
          <p:nvPr/>
        </p:nvSpPr>
        <p:spPr>
          <a:xfrm>
            <a:off x="639044" y="2993851"/>
            <a:ext cx="3199529" cy="66479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algn="l" defTabSz="914400" rtl="0" eaLnBrk="1" latinLnBrk="0" hangingPunct="1">
              <a:lnSpc>
                <a:spcPct val="90000"/>
              </a:lnSpc>
              <a:spcBef>
                <a:spcPct val="0"/>
              </a:spcBef>
              <a:buNone/>
            </a:pPr>
            <a:r>
              <a:rPr lang="en-US" sz="48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1" name="Rectangle 10"/>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83464101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99883412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7524" name="think-cell Slide" r:id="rId4" imgW="384" imgH="384" progId="TCLayout.ActiveDocument.1">
                  <p:embed/>
                </p:oleObj>
              </mc:Choice>
              <mc:Fallback>
                <p:oleObj name="think-cell Slide" r:id="rId4" imgW="384" imgH="38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3" name="Title 1"/>
          <p:cNvSpPr txBox="1">
            <a:spLocks/>
          </p:cNvSpPr>
          <p:nvPr userDrawn="1"/>
        </p:nvSpPr>
        <p:spPr>
          <a:xfrm>
            <a:off x="914400" y="2130426"/>
            <a:ext cx="10363200" cy="1470025"/>
          </a:xfrm>
          <a:prstGeom prst="rect">
            <a:avLst/>
          </a:prstGeom>
        </p:spPr>
        <p:txBody>
          <a:bodyPr vert="horz" wrap="square" lIns="0" tIns="0" rIns="0" bIns="0" rtlCol="0" anchor="ctr">
            <a:noAutofit/>
          </a:bodyPr>
          <a:lstStyle>
            <a:lvl1pPr algn="ctr" defTabSz="914400" rtl="0" eaLnBrk="1" latinLnBrk="0" hangingPunct="1">
              <a:lnSpc>
                <a:spcPct val="90000"/>
              </a:lnSpc>
              <a:spcBef>
                <a:spcPct val="0"/>
              </a:spcBef>
              <a:buNone/>
              <a:defRPr sz="2400" kern="1200">
                <a:solidFill>
                  <a:srgbClr val="1F497D"/>
                </a:solidFill>
                <a:latin typeface="+mj-lt"/>
                <a:ea typeface="+mj-ea"/>
                <a:cs typeface="+mj-cs"/>
                <a:sym typeface="+mj-lt"/>
              </a:defRPr>
            </a:lvl1pPr>
          </a:lstStyle>
          <a:p>
            <a:r>
              <a:rPr lang="en-US" sz="4400" b="1" baseline="0" dirty="0">
                <a:solidFill>
                  <a:srgbClr val="3333FF"/>
                </a:solidFill>
                <a:latin typeface="Arial" panose="020B0604020202020204" pitchFamily="34" charset="0"/>
                <a:ea typeface="+mn-ea"/>
                <a:cs typeface="Arial" panose="020B0604020202020204" pitchFamily="34" charset="0"/>
                <a:sym typeface="Arial" panose="020B0604020202020204" pitchFamily="34" charset="0"/>
              </a:rPr>
              <a:t>Thank You!</a:t>
            </a:r>
          </a:p>
        </p:txBody>
      </p:sp>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2" name="Picture 11"/>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41523975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513033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8548"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49" name="Group 48"/>
          <p:cNvGrpSpPr/>
          <p:nvPr userDrawn="1"/>
        </p:nvGrpSpPr>
        <p:grpSpPr>
          <a:xfrm>
            <a:off x="-600" y="-1"/>
            <a:ext cx="12193800" cy="6858001"/>
            <a:chOff x="-600" y="-1"/>
            <a:chExt cx="12193800" cy="6858001"/>
          </a:xfrm>
        </p:grpSpPr>
        <p:sp>
          <p:nvSpPr>
            <p:cNvPr id="50"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solidFill>
                <a:latin typeface="Arial" panose="020B0604020202020204" pitchFamily="34" charset="0"/>
                <a:ea typeface="+mn-ea"/>
                <a:cs typeface="Arial" panose="020B0604020202020204" pitchFamily="34" charset="0"/>
                <a:sym typeface="Arial" panose="020B0604020202020204" pitchFamily="34" charset="0"/>
              </a:endParaRPr>
            </a:p>
          </p:txBody>
        </p:sp>
        <p:grpSp>
          <p:nvGrpSpPr>
            <p:cNvPr id="51" name="Baselines / anchors"/>
            <p:cNvGrpSpPr/>
            <p:nvPr userDrawn="1"/>
          </p:nvGrpSpPr>
          <p:grpSpPr>
            <a:xfrm>
              <a:off x="-600" y="622800"/>
              <a:ext cx="12193200" cy="5536800"/>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1277000" y="623550"/>
              <a:ext cx="9638000" cy="5537047"/>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grpSp>
        <p:sp>
          <p:nvSpPr>
            <p:cNvPr id="53"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75757"/>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54"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57"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grpSp>
          <p:nvGrpSpPr>
            <p:cNvPr id="58" name="Five column measure"/>
            <p:cNvGrpSpPr/>
            <p:nvPr userDrawn="1"/>
          </p:nvGrpSpPr>
          <p:grpSpPr>
            <a:xfrm>
              <a:off x="629400" y="5975122"/>
              <a:ext cx="10933200" cy="79536"/>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grpSp>
        <p:sp>
          <p:nvSpPr>
            <p:cNvPr id="59"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60"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sym typeface="Arial" panose="020B0604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sym typeface="Arial" panose="020B0604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sym typeface="Arial" panose="020B0604020202020204" pitchFamily="34" charset="0"/>
                </a:rPr>
                <a:t>Source: Include a source for every chart that you use. Separate sources with a semicolon; BCG-related sources go at the end</a:t>
              </a:r>
            </a:p>
          </p:txBody>
        </p:sp>
      </p:grpSp>
      <p:sp>
        <p:nvSpPr>
          <p:cNvPr id="5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93" name="Rectangle 92"/>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52472700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50024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9572"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8" name="Title 7"/>
          <p:cNvSpPr>
            <a:spLocks noGrp="1"/>
          </p:cNvSpPr>
          <p:nvPr>
            <p:ph type="title" hasCustomPrompt="1"/>
          </p:nvPr>
        </p:nvSpPr>
        <p:spPr>
          <a:xfrm>
            <a:off x="630000" y="866102"/>
            <a:ext cx="10933350" cy="332399"/>
          </a:xfrm>
        </p:spPr>
        <p:txBody>
          <a:bodyP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Tree>
    <p:extLst>
      <p:ext uri="{BB962C8B-B14F-4D97-AF65-F5344CB8AC3E}">
        <p14:creationId xmlns:p14="http://schemas.microsoft.com/office/powerpoint/2010/main" val="117947132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5851617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0596" name="think-cell Slide" r:id="rId4" imgW="383" imgH="384" progId="TCLayout.ActiveDocument.1">
                  <p:embed/>
                </p:oleObj>
              </mc:Choice>
              <mc:Fallback>
                <p:oleObj name="think-cell Slide" r:id="rId4" imgW="383" imgH="384" progId="TCLayout.ActiveDocument.1">
                  <p:embed/>
                  <p:pic>
                    <p:nvPicPr>
                      <p:cNvPr id="5" name="Object 4"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a:xfrm>
            <a:off x="630000" y="866102"/>
            <a:ext cx="10933350" cy="332399"/>
          </a:xfrm>
        </p:spPr>
        <p:txBody>
          <a:bodyP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629400" y="2085628"/>
            <a:ext cx="10933950" cy="4072976"/>
          </a:xfrm>
        </p:spPr>
        <p:txBody>
          <a:bodyPr/>
          <a:lstStyle>
            <a:lvl1pPr>
              <a:lnSpc>
                <a:spcPct val="100000"/>
              </a:lnSpc>
              <a:spcBef>
                <a:spcPts val="0"/>
              </a:spcBef>
              <a:spcAft>
                <a:spcPts val="0"/>
              </a:spcAft>
              <a:defRPr>
                <a:latin typeface="Arial" panose="020B0604020202020204" pitchFamily="34" charset="0"/>
                <a:ea typeface="+mn-ea"/>
                <a:cs typeface="Arial" panose="020B0604020202020204" pitchFamily="34" charset="0"/>
                <a:sym typeface="Arial" panose="020B0604020202020204" pitchFamily="34" charset="0"/>
              </a:defRPr>
            </a:lvl1pPr>
            <a:lvl2pPr>
              <a:lnSpc>
                <a:spcPct val="100000"/>
              </a:lnSpc>
              <a:spcBef>
                <a:spcPts val="0"/>
              </a:spcBef>
              <a:spcAft>
                <a:spcPts val="0"/>
              </a:spcAft>
              <a:defRPr>
                <a:latin typeface="Arial" panose="020B0604020202020204" pitchFamily="34" charset="0"/>
                <a:ea typeface="+mn-ea"/>
                <a:cs typeface="Arial" panose="020B0604020202020204" pitchFamily="34" charset="0"/>
                <a:sym typeface="Arial" panose="020B0604020202020204" pitchFamily="34" charset="0"/>
              </a:defRPr>
            </a:lvl2pPr>
            <a:lvl3pPr>
              <a:lnSpc>
                <a:spcPct val="100000"/>
              </a:lnSpc>
              <a:spcBef>
                <a:spcPts val="0"/>
              </a:spcBef>
              <a:spcAft>
                <a:spcPts val="0"/>
              </a:spcAft>
              <a:defRPr>
                <a:latin typeface="Arial" panose="020B0604020202020204" pitchFamily="34" charset="0"/>
                <a:ea typeface="+mn-ea"/>
                <a:cs typeface="Arial" panose="020B0604020202020204" pitchFamily="34" charset="0"/>
                <a:sym typeface="Arial" panose="020B0604020202020204" pitchFamily="34" charset="0"/>
              </a:defRPr>
            </a:lvl3pPr>
            <a:lvl4pPr>
              <a:lnSpc>
                <a:spcPct val="100000"/>
              </a:lnSpc>
              <a:spcBef>
                <a:spcPts val="0"/>
              </a:spcBef>
              <a:spcAft>
                <a:spcPts val="0"/>
              </a:spcAft>
              <a:defRPr>
                <a:latin typeface="Arial" panose="020B0604020202020204" pitchFamily="34" charset="0"/>
                <a:ea typeface="+mn-ea"/>
                <a:cs typeface="Arial" panose="020B0604020202020204" pitchFamily="34" charset="0"/>
                <a:sym typeface="Arial" panose="020B0604020202020204" pitchFamily="34" charset="0"/>
              </a:defRPr>
            </a:lvl4pPr>
            <a:lvl5pPr>
              <a:lnSpc>
                <a:spcPct val="100000"/>
              </a:lnSpc>
              <a:spcBef>
                <a:spcPts val="0"/>
              </a:spcBef>
              <a:spcAft>
                <a:spcPts val="0"/>
              </a:spcAft>
              <a:defRPr>
                <a:latin typeface="Arial" panose="020B0604020202020204" pitchFamily="34" charset="0"/>
                <a:ea typeface="+mn-ea"/>
                <a:cs typeface="Arial" panose="020B0604020202020204" pitchFamily="34" charset="0"/>
                <a:sym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Tree>
    <p:extLst>
      <p:ext uri="{BB962C8B-B14F-4D97-AF65-F5344CB8AC3E}">
        <p14:creationId xmlns:p14="http://schemas.microsoft.com/office/powerpoint/2010/main" val="164898740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rgbClr val="FFFFFF"/>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1019006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1620"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8" name="Subtitle 2"/>
          <p:cNvSpPr>
            <a:spLocks noGrp="1"/>
          </p:cNvSpPr>
          <p:nvPr>
            <p:ph type="subTitle" idx="13" hasCustomPrompt="1"/>
          </p:nvPr>
        </p:nvSpPr>
        <p:spPr>
          <a:xfrm>
            <a:off x="630000" y="2158987"/>
            <a:ext cx="3744000" cy="541687"/>
          </a:xfrm>
          <a:prstGeom prst="rect">
            <a:avLst/>
          </a:prstGeom>
        </p:spPr>
        <p:txBody>
          <a:bodyPr>
            <a:noAutofit/>
          </a:bodyPr>
          <a:lstStyle>
            <a:lvl1pPr marL="0" indent="0" algn="l" defTabSz="914400" rtl="0" eaLnBrk="1" latinLnBrk="0" hangingPunct="1">
              <a:lnSpc>
                <a:spcPct val="90000"/>
              </a:lnSpc>
              <a:spcBef>
                <a:spcPct val="0"/>
              </a:spcBef>
              <a:buNone/>
              <a:defRPr lang="en-US" sz="1600" b="0"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9" name="Title 4"/>
          <p:cNvSpPr>
            <a:spLocks noGrp="1"/>
          </p:cNvSpPr>
          <p:nvPr>
            <p:ph type="title" hasCustomPrompt="1"/>
          </p:nvPr>
        </p:nvSpPr>
        <p:spPr>
          <a:xfrm>
            <a:off x="630000" y="1227048"/>
            <a:ext cx="3744000" cy="664797"/>
          </a:xfrm>
        </p:spPr>
        <p:txBody>
          <a:bodyPr anchor="t">
            <a:noAutofit/>
          </a:bodyP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2" name="TextBox 11"/>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56321067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2074214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644"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8" name="Title 1"/>
          <p:cNvSpPr>
            <a:spLocks noGrp="1"/>
          </p:cNvSpPr>
          <p:nvPr>
            <p:ph type="title" hasCustomPrompt="1"/>
          </p:nvPr>
        </p:nvSpPr>
        <p:spPr bwMode="blackWhite">
          <a:xfrm>
            <a:off x="1284742" y="2668041"/>
            <a:ext cx="9620491"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section title</a:t>
            </a:r>
          </a:p>
        </p:txBody>
      </p:sp>
      <p:sp>
        <p:nvSpPr>
          <p:cNvPr id="11" name="Rectangle 10"/>
          <p:cNvSpPr/>
          <p:nvPr userDrawn="1"/>
        </p:nvSpPr>
        <p:spPr bwMode="white">
          <a:xfrm>
            <a:off x="1280693" y="1424081"/>
            <a:ext cx="951721" cy="951721"/>
          </a:xfrm>
          <a:prstGeom prst="rect">
            <a:avLst/>
          </a:prstGeom>
          <a:noFill/>
          <a:ln>
            <a:solidFill>
              <a:srgbClr val="6EA0DC"/>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27723309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rgbClr val="FFFFFF"/>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103536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3668"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itle 1"/>
          <p:cNvSpPr>
            <a:spLocks noGrp="1"/>
          </p:cNvSpPr>
          <p:nvPr>
            <p:ph type="title" hasCustomPrompt="1"/>
          </p:nvPr>
        </p:nvSpPr>
        <p:spPr bwMode="blackWhite">
          <a:xfrm>
            <a:off x="630000" y="3826800"/>
            <a:ext cx="10936800" cy="2041200"/>
          </a:xfrm>
        </p:spPr>
        <p:txBody>
          <a:bodyPr anchor="t">
            <a:noAutofit/>
          </a:bodyPr>
          <a:lstStyle>
            <a:lvl1pPr>
              <a:defRPr sz="5400" baseline="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section title</a:t>
            </a:r>
          </a:p>
        </p:txBody>
      </p:sp>
      <p:cxnSp>
        <p:nvCxnSpPr>
          <p:cNvPr id="10" name="Straight Connector 9"/>
          <p:cNvCxnSpPr/>
          <p:nvPr userDrawn="1"/>
        </p:nvCxnSpPr>
        <p:spPr bwMode="white">
          <a:xfrm>
            <a:off x="630000" y="3680016"/>
            <a:ext cx="11558587" cy="0"/>
          </a:xfrm>
          <a:prstGeom prst="line">
            <a:avLst/>
          </a:prstGeom>
          <a:ln w="19050" cmpd="sng">
            <a:solidFill>
              <a:srgbClr val="6EA0DC"/>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876647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6297630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4692"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2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24" name="Rectangle 23"/>
          <p:cNvSpPr/>
          <p:nvPr userDrawn="1"/>
        </p:nvSpPr>
        <p:spPr bwMode="white">
          <a:xfrm>
            <a:off x="0" y="0"/>
            <a:ext cx="4079508"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5" name="Title 4"/>
          <p:cNvSpPr>
            <a:spLocks noGrp="1"/>
          </p:cNvSpPr>
          <p:nvPr>
            <p:ph type="title" hasCustomPrompt="1"/>
          </p:nvPr>
        </p:nvSpPr>
        <p:spPr>
          <a:xfrm>
            <a:off x="630000" y="2681103"/>
            <a:ext cx="3127881" cy="1495794"/>
          </a:xfrm>
          <a:prstGeom prst="rect">
            <a:avLst/>
          </a:prstGeom>
        </p:spPr>
        <p:txBody>
          <a:bodyPr anchor="ctr">
            <a:noAutofit/>
          </a:bodyP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5" name="Picture 14"/>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668915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13853663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5716" name="think-cell Slide" r:id="rId4" imgW="383" imgH="384" progId="TCLayout.ActiveDocument.1">
                  <p:embed/>
                </p:oleObj>
              </mc:Choice>
              <mc:Fallback>
                <p:oleObj name="think-cell Slide" r:id="rId4" imgW="383"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4" name="Rectangle 13"/>
          <p:cNvSpPr/>
          <p:nvPr userDrawn="1"/>
        </p:nvSpPr>
        <p:spPr bwMode="white">
          <a:xfrm>
            <a:off x="0" y="0"/>
            <a:ext cx="717195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2" name="Title 1"/>
          <p:cNvSpPr>
            <a:spLocks noGrp="1"/>
          </p:cNvSpPr>
          <p:nvPr>
            <p:ph type="title" hasCustomPrompt="1"/>
          </p:nvPr>
        </p:nvSpPr>
        <p:spPr>
          <a:xfrm>
            <a:off x="630000" y="866102"/>
            <a:ext cx="6276529" cy="332399"/>
          </a:xfrm>
          <a:prstGeom prst="rect">
            <a:avLst/>
          </a:prstGeom>
        </p:spPr>
        <p:txBody>
          <a:bodyP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6" name="Picture 15"/>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6155001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40715409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6740" name="think-cell Slide" r:id="rId4" imgW="383" imgH="384" progId="TCLayout.ActiveDocument.1">
                  <p:embed/>
                </p:oleObj>
              </mc:Choice>
              <mc:Fallback>
                <p:oleObj name="think-cell Slide" r:id="rId4" imgW="383"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V="1">
            <a:off x="9029246" y="0"/>
            <a:ext cx="416951" cy="6858000"/>
          </a:xfrm>
          <a:prstGeom prst="rect">
            <a:avLst/>
          </a:prstGeom>
        </p:spPr>
      </p:pic>
      <p:sp>
        <p:nvSpPr>
          <p:cNvPr id="10" name="Rectangle 9"/>
          <p:cNvSpPr/>
          <p:nvPr userDrawn="1"/>
        </p:nvSpPr>
        <p:spPr bwMode="white">
          <a:xfrm>
            <a:off x="0" y="0"/>
            <a:ext cx="9034272"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2" name="Title 1"/>
          <p:cNvSpPr>
            <a:spLocks noGrp="1"/>
          </p:cNvSpPr>
          <p:nvPr>
            <p:ph type="title" hasCustomPrompt="1"/>
          </p:nvPr>
        </p:nvSpPr>
        <p:spPr>
          <a:xfrm>
            <a:off x="630000" y="866102"/>
            <a:ext cx="8101584" cy="332399"/>
          </a:xfrm>
          <a:prstGeom prst="rect">
            <a:avLst/>
          </a:prstGeom>
        </p:spPr>
        <p:txBody>
          <a:bodyP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8" name="Picture 17"/>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39355820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7894099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7764"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630000" y="2681103"/>
            <a:ext cx="3127881" cy="1495794"/>
          </a:xfrm>
          <a:prstGeom prst="rect">
            <a:avLst/>
          </a:prstGeom>
        </p:spPr>
        <p:txBody>
          <a:bodyPr anchor="ctr">
            <a:noAutofit/>
          </a:bodyPr>
          <a:lstStyle>
            <a:lvl1pPr>
              <a:defRPr sz="240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26" name="Rectangle 25"/>
          <p:cNvSpPr/>
          <p:nvPr userDrawn="1"/>
        </p:nvSpPr>
        <p:spPr bwMode="ltGray">
          <a:xfrm>
            <a:off x="4080763" y="-1309"/>
            <a:ext cx="8111237" cy="685930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4" name="Picture 13"/>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46094796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1620281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8788"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1" name="Rectangle 10"/>
          <p:cNvSpPr/>
          <p:nvPr userDrawn="1"/>
        </p:nvSpPr>
        <p:spPr>
          <a:xfrm>
            <a:off x="6096000" y="0"/>
            <a:ext cx="6096000" cy="6858000"/>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2"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Arial" panose="020B0604020202020204" pitchFamily="34" charset="0"/>
                <a:ea typeface="+mn-ea"/>
                <a:cs typeface="Arial" panose="020B0604020202020204" pitchFamily="34" charset="0"/>
                <a:sym typeface="Arial" panose="020B0604020202020204" pitchFamily="34" charset="0"/>
              </a:defRPr>
            </a:lvl1pPr>
          </a:lstStyle>
          <a:p>
            <a:r>
              <a:rPr lang="en-US" dirty="0"/>
              <a:t>Click icon below to insert an image or remove this placeholder to use the whitespace in another way</a:t>
            </a:r>
          </a:p>
        </p:txBody>
      </p:sp>
      <p:sp>
        <p:nvSpPr>
          <p:cNvPr id="13" name="Title 1"/>
          <p:cNvSpPr>
            <a:spLocks noGrp="1"/>
          </p:cNvSpPr>
          <p:nvPr>
            <p:ph type="title" hasCustomPrompt="1"/>
          </p:nvPr>
        </p:nvSpPr>
        <p:spPr bwMode="blackWhite">
          <a:xfrm>
            <a:off x="630000" y="1785600"/>
            <a:ext cx="4388400" cy="3286800"/>
          </a:xfrm>
          <a:prstGeom prst="rect">
            <a:avLst/>
          </a:prstGeom>
          <a:noFill/>
        </p:spPr>
        <p:txBody>
          <a:bodyPr wrap="square" lIns="0" tIns="0" rIns="320040" bIns="0" anchor="ctr">
            <a:noAutofit/>
          </a:bodyPr>
          <a:lstStyle>
            <a:lvl1pPr>
              <a:defRPr sz="440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6" name="TextBox 15"/>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21" name="Picture 20"/>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79721268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6274665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9812"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1" name="Rectangle 10"/>
          <p:cNvSpPr/>
          <p:nvPr userDrawn="1"/>
        </p:nvSpPr>
        <p:spPr bwMode="gray">
          <a:xfrm>
            <a:off x="7819543" y="0"/>
            <a:ext cx="4372457"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2"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Arial" panose="020B0604020202020204" pitchFamily="34" charset="0"/>
                <a:ea typeface="+mn-ea"/>
                <a:cs typeface="Arial" panose="020B0604020202020204" pitchFamily="34" charset="0"/>
                <a:sym typeface="Arial" panose="020B0604020202020204" pitchFamily="34" charset="0"/>
              </a:defRPr>
            </a:lvl1pPr>
          </a:lstStyle>
          <a:p>
            <a:r>
              <a:rPr lang="en-US" dirty="0"/>
              <a:t>Click icon below to insert an image or remove this placeholder to use the whitespace in another way</a:t>
            </a: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5" name="Title 1"/>
          <p:cNvSpPr>
            <a:spLocks noGrp="1"/>
          </p:cNvSpPr>
          <p:nvPr>
            <p:ph type="title" hasCustomPrompt="1"/>
          </p:nvPr>
        </p:nvSpPr>
        <p:spPr bwMode="black">
          <a:xfrm>
            <a:off x="630936" y="1785600"/>
            <a:ext cx="6247552" cy="3286800"/>
          </a:xfrm>
          <a:prstGeom prst="rect">
            <a:avLst/>
          </a:prstGeom>
        </p:spPr>
        <p:txBody>
          <a:bodyPr anchor="ctr">
            <a:noAutofit/>
          </a:bodyPr>
          <a:lstStyle>
            <a:lvl1pPr>
              <a:defRPr sz="440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7" name="TextBox 16"/>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20" name="Picture 19"/>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15721096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32719228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0836" name="think-cell Slide" r:id="rId4" imgW="324" imgH="324" progId="TCLayout.ActiveDocument.1">
                  <p:embed/>
                </p:oleObj>
              </mc:Choice>
              <mc:Fallback>
                <p:oleObj name="think-cell Slide" r:id="rId4" imgW="324" imgH="32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5" name="Text Placeholder 4"/>
          <p:cNvSpPr>
            <a:spLocks noGrp="1"/>
          </p:cNvSpPr>
          <p:nvPr>
            <p:ph type="body" sz="quarter" idx="10" hasCustomPrompt="1"/>
          </p:nvPr>
        </p:nvSpPr>
        <p:spPr>
          <a:xfrm>
            <a:off x="630000" y="2764203"/>
            <a:ext cx="2478638" cy="1314311"/>
          </a:xfrm>
        </p:spPr>
        <p:txBody>
          <a:bodyPr anchor="ct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pPr lvl="0"/>
            <a:r>
              <a:rPr lang="en-US" dirty="0"/>
              <a:t>Click to add title</a:t>
            </a:r>
          </a:p>
        </p:txBody>
      </p:sp>
      <p:pic>
        <p:nvPicPr>
          <p:cNvPr id="12" name="Picture 1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
        <p:nvSpPr>
          <p:cNvPr id="15" name="TextBox 14"/>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9" name="Picture 18"/>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26266687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rgbClr val="FFFFFF"/>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0145188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1860"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5" name="Title 4"/>
          <p:cNvSpPr>
            <a:spLocks noGrp="1"/>
          </p:cNvSpPr>
          <p:nvPr>
            <p:ph type="title" hasCustomPrompt="1"/>
          </p:nvPr>
        </p:nvSpPr>
        <p:spPr>
          <a:xfrm>
            <a:off x="630000" y="2764203"/>
            <a:ext cx="2478638" cy="1314311"/>
          </a:xfrm>
        </p:spPr>
        <p:txBody>
          <a:bodyPr anchor="ctr" anchorCtr="0">
            <a:noAutofit/>
          </a:bodyPr>
          <a:lstStyle>
            <a:lvl1pPr>
              <a:defRPr>
                <a:solidFill>
                  <a:srgbClr val="FFFF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pic>
        <p:nvPicPr>
          <p:cNvPr id="9" name="Picture 8"/>
          <p:cNvPicPr>
            <a:picLocks noChangeAspect="1"/>
          </p:cNvPicPr>
          <p:nvPr userDrawn="1"/>
        </p:nvPicPr>
        <p:blipFill rotWithShape="1">
          <a:blip r:embed="rId6">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4" name="Picture 13"/>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010924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5527261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2884"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lgn="l" defTabSz="914400" rtl="0" eaLnBrk="1" latinLnBrk="0" hangingPunct="1">
              <a:lnSpc>
                <a:spcPct val="90000"/>
              </a:lnSpc>
              <a:spcBef>
                <a:spcPct val="0"/>
              </a:spcBef>
              <a:buNone/>
              <a:defRPr lang="en-US" sz="4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pic>
        <p:nvPicPr>
          <p:cNvPr id="11" name="Picture 1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
        <p:nvSpPr>
          <p:cNvPr id="13" name="TextBox 12"/>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6" name="Picture 15"/>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60195762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rgbClr val="FFFFFF"/>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3567789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3908"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9" name="Pentagon 3"/>
          <p:cNvSpPr/>
          <p:nvPr userDrawn="1"/>
        </p:nvSpPr>
        <p:spPr bwMode="white">
          <a:xfrm>
            <a:off x="1" y="0"/>
            <a:ext cx="5426920"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anchor="ctr">
            <a:noAutofit/>
          </a:bodyPr>
          <a:lstStyle>
            <a:lvl1pPr algn="l" defTabSz="914400" rtl="0" eaLnBrk="1" latinLnBrk="0" hangingPunct="1">
              <a:lnSpc>
                <a:spcPct val="90000"/>
              </a:lnSpc>
              <a:spcBef>
                <a:spcPct val="0"/>
              </a:spcBef>
              <a:buNone/>
              <a:defRPr lang="en-US" sz="4400" b="1"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pic>
        <p:nvPicPr>
          <p:cNvPr id="9" name="Picture 8"/>
          <p:cNvPicPr>
            <a:picLocks noChangeAspect="1"/>
          </p:cNvPicPr>
          <p:nvPr userDrawn="1"/>
        </p:nvPicPr>
        <p:blipFill rotWithShape="1">
          <a:blip r:embed="rId6">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7" name="Picture 16"/>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412573816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553335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4932" name="think-cell Slide" r:id="rId4" imgW="383" imgH="384" progId="TCLayout.ActiveDocument.1">
                  <p:embed/>
                </p:oleObj>
              </mc:Choice>
              <mc:Fallback>
                <p:oleObj name="think-cell Slide" r:id="rId4" imgW="383"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Pentagon 8"/>
          <p:cNvSpPr/>
          <p:nvPr/>
        </p:nvSpPr>
        <p:spPr bwMode="white">
          <a:xfrm>
            <a:off x="0" y="0"/>
            <a:ext cx="6363546" cy="6858000"/>
          </a:xfrm>
          <a:prstGeom prst="homePlate">
            <a:avLst>
              <a:gd name="adj" fmla="val 12939"/>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3" name="Title 2"/>
          <p:cNvSpPr>
            <a:spLocks noGrp="1"/>
          </p:cNvSpPr>
          <p:nvPr>
            <p:ph type="title" hasCustomPrompt="1"/>
          </p:nvPr>
        </p:nvSpPr>
        <p:spPr>
          <a:xfrm>
            <a:off x="630000" y="866102"/>
            <a:ext cx="4747822" cy="332399"/>
          </a:xfrm>
          <a:prstGeom prst="rect">
            <a:avLst/>
          </a:prstGeom>
        </p:spPr>
        <p:txBody>
          <a:bodyP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8"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pic>
        <p:nvPicPr>
          <p:cNvPr id="10" name="Picture 9"/>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7" name="Picture 16"/>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39330480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rgbClr val="FFFFFF"/>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5009427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5956" name="think-cell Slide" r:id="rId4" imgW="383" imgH="384" progId="TCLayout.ActiveDocument.1">
                  <p:embed/>
                </p:oleObj>
              </mc:Choice>
              <mc:Fallback>
                <p:oleObj name="think-cell Slide" r:id="rId4" imgW="383"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Pentagon 8"/>
          <p:cNvSpPr/>
          <p:nvPr/>
        </p:nvSpPr>
        <p:spPr bwMode="white">
          <a:xfrm>
            <a:off x="0" y="0"/>
            <a:ext cx="6363546" cy="6858000"/>
          </a:xfrm>
          <a:prstGeom prst="homePlate">
            <a:avLst>
              <a:gd name="adj" fmla="val 12939"/>
            </a:avLst>
          </a:prstGeom>
          <a:gradFill flip="none" rotWithShape="1">
            <a:gsLst>
              <a:gs pos="0">
                <a:srgbClr val="1F497D"/>
              </a:gs>
              <a:gs pos="100000">
                <a:srgbClr val="142F50"/>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3" name="Title 2"/>
          <p:cNvSpPr>
            <a:spLocks noGrp="1"/>
          </p:cNvSpPr>
          <p:nvPr>
            <p:ph type="title" hasCustomPrompt="1"/>
          </p:nvPr>
        </p:nvSpPr>
        <p:spPr>
          <a:xfrm>
            <a:off x="630000" y="866102"/>
            <a:ext cx="4747822" cy="332399"/>
          </a:xfrm>
          <a:prstGeom prst="rect">
            <a:avLst/>
          </a:prstGeom>
        </p:spPr>
        <p:txBody>
          <a:bodyPr/>
          <a:lstStyle>
            <a:lvl1pPr>
              <a:defRPr>
                <a:solidFill>
                  <a:srgbClr val="FFFF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12" name="TextBox 11"/>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8" name="Picture 17"/>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53275125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42792591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6980" name="think-cell Slide" r:id="rId4" imgW="383" imgH="384" progId="TCLayout.ActiveDocument.1">
                  <p:embed/>
                </p:oleObj>
              </mc:Choice>
              <mc:Fallback>
                <p:oleObj name="think-cell Slide" r:id="rId4" imgW="383"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2" name="Title 1"/>
          <p:cNvSpPr>
            <a:spLocks noGrp="1"/>
          </p:cNvSpPr>
          <p:nvPr>
            <p:ph type="title" hasCustomPrompt="1"/>
          </p:nvPr>
        </p:nvSpPr>
        <p:spPr>
          <a:xfrm>
            <a:off x="630000" y="866102"/>
            <a:ext cx="6254496" cy="332399"/>
          </a:xfrm>
          <a:prstGeom prst="rect">
            <a:avLst/>
          </a:prstGeom>
        </p:spPr>
        <p:txBody>
          <a:bodyPr/>
          <a:lstStyle>
            <a:lvl1pPr algn="l" defTabSz="914400" rtl="0" eaLnBrk="1" latinLnBrk="0" hangingPunct="1">
              <a:lnSpc>
                <a:spcPct val="90000"/>
              </a:lnSpc>
              <a:spcBef>
                <a:spcPct val="0"/>
              </a:spcBef>
              <a:buNone/>
              <a:defRPr lang="en-US" sz="24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pic>
        <p:nvPicPr>
          <p:cNvPr id="11" name="Picture 1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16" name="TextBox 15"/>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9" name="Picture 18"/>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9767726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rgbClr val="FFFFFF"/>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39116993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8004" name="think-cell Slide" r:id="rId4" imgW="383" imgH="384" progId="TCLayout.ActiveDocument.1">
                  <p:embed/>
                </p:oleObj>
              </mc:Choice>
              <mc:Fallback>
                <p:oleObj name="think-cell Slide" r:id="rId4" imgW="383"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flip="none" rotWithShape="1">
            <a:gsLst>
              <a:gs pos="0">
                <a:srgbClr val="1F497D"/>
              </a:gs>
              <a:gs pos="100000">
                <a:srgbClr val="142F50"/>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 name="Title 1"/>
          <p:cNvSpPr>
            <a:spLocks noGrp="1"/>
          </p:cNvSpPr>
          <p:nvPr>
            <p:ph type="title" hasCustomPrompt="1"/>
          </p:nvPr>
        </p:nvSpPr>
        <p:spPr>
          <a:xfrm>
            <a:off x="630000" y="866102"/>
            <a:ext cx="6254496" cy="332399"/>
          </a:xfrm>
          <a:prstGeom prst="rect">
            <a:avLst/>
          </a:prstGeom>
        </p:spPr>
        <p:txBody>
          <a:bodyPr/>
          <a:lstStyle>
            <a:lvl1pPr algn="l" defTabSz="914400" rtl="0" eaLnBrk="1" latinLnBrk="0" hangingPunct="1">
              <a:lnSpc>
                <a:spcPct val="90000"/>
              </a:lnSpc>
              <a:spcBef>
                <a:spcPct val="0"/>
              </a:spcBef>
              <a:buNone/>
              <a:defRPr lang="en-US" sz="2400" b="1"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pic>
        <p:nvPicPr>
          <p:cNvPr id="9" name="Picture 8"/>
          <p:cNvPicPr>
            <a:picLocks noChangeAspect="1"/>
          </p:cNvPicPr>
          <p:nvPr userDrawn="1"/>
        </p:nvPicPr>
        <p:blipFill rotWithShape="1">
          <a:blip r:embed="rId6">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4" name="Picture 13"/>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78318341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40715485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9028"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1"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big statement text</a:t>
            </a:r>
          </a:p>
        </p:txBody>
      </p:sp>
      <p:sp>
        <p:nvSpPr>
          <p:cNvPr id="12" name="TextBox 11"/>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5" name="Picture 14"/>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409540336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rgbClr val="FFFFFF"/>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6825189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0052"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6" name="Rectangle 5"/>
          <p:cNvSpPr/>
          <p:nvPr userDrawn="1"/>
        </p:nvSpPr>
        <p:spPr bwMode="white">
          <a:xfrm>
            <a:off x="630000" y="968375"/>
            <a:ext cx="932688" cy="932688"/>
          </a:xfrm>
          <a:prstGeom prst="rect">
            <a:avLst/>
          </a:prstGeom>
          <a:noFill/>
          <a:ln>
            <a:solidFill>
              <a:srgbClr val="6EA0DC"/>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6EA0DC"/>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big statement text</a:t>
            </a:r>
          </a:p>
        </p:txBody>
      </p:sp>
      <p:sp>
        <p:nvSpPr>
          <p:cNvPr id="9" name="Rectangle 8"/>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14412948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rgbClr val="4F81BD"/>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67099706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1076" name="think-cell Slide" r:id="rId4" imgW="384" imgH="384" progId="TCLayout.ActiveDocument.1">
                  <p:embed/>
                </p:oleObj>
              </mc:Choice>
              <mc:Fallback>
                <p:oleObj name="think-cell Slide" r:id="rId4" imgW="384" imgH="38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6">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rgbClr val="1F497D"/>
          </a:solidFill>
          <a:ln>
            <a:noFill/>
          </a:ln>
          <a:effectLst/>
        </p:spPr>
        <p:txBody>
          <a:bodyPr vert="horz" wrap="square" lIns="91440" tIns="45720" rIns="91440" bIns="45720" numCol="1" anchor="t" anchorCtr="0" compatLnSpc="1">
            <a:prstTxWarp prst="textNoShape">
              <a:avLst/>
            </a:prstTxWarp>
            <a:noAutofit/>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8" name="TextBox 7"/>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1" name="Picture 10"/>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45992900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tx1">
            <a:lumMod val="50000"/>
          </a:schemeClr>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6789365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2100" name="think-cell Slide" r:id="rId4" imgW="383" imgH="384" progId="TCLayout.ActiveDocument.1">
                  <p:embed/>
                </p:oleObj>
              </mc:Choice>
              <mc:Fallback>
                <p:oleObj name="think-cell Slide" r:id="rId4" imgW="383" imgH="384" progId="TCLayout.ActiveDocument.1">
                  <p:embed/>
                  <p:pic>
                    <p:nvPicPr>
                      <p:cNvPr id="6" name="Object 5"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2" name="Title 1"/>
          <p:cNvSpPr>
            <a:spLocks noGrp="1"/>
          </p:cNvSpPr>
          <p:nvPr>
            <p:ph type="title" hasCustomPrompt="1"/>
          </p:nvPr>
        </p:nvSpPr>
        <p:spPr>
          <a:xfrm>
            <a:off x="630000" y="866102"/>
            <a:ext cx="10933350" cy="332399"/>
          </a:xfrm>
        </p:spPr>
        <p:txBody>
          <a:bodyPr/>
          <a:lstStyle>
            <a:lvl1pPr>
              <a:defRPr>
                <a:solidFill>
                  <a:schemeClr val="bg1"/>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add title</a:t>
            </a:r>
          </a:p>
        </p:txBody>
      </p:sp>
      <p:sp>
        <p:nvSpPr>
          <p:cNvPr id="9" name="TextBox 8"/>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3" name="Picture 1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41783934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5464236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124" name="think-cell Slide" r:id="rId4" imgW="383" imgH="384" progId="TCLayout.ActiveDocument.1">
                  <p:embed/>
                </p:oleObj>
              </mc:Choice>
              <mc:Fallback>
                <p:oleObj name="think-cell Slide" r:id="rId4" imgW="383" imgH="384" progId="TCLayout.ActiveDocument.1">
                  <p:embed/>
                  <p:pic>
                    <p:nvPicPr>
                      <p:cNvPr id="2" name="Object 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0" name="TextBox 19"/>
          <p:cNvSpPr txBox="1"/>
          <p:nvPr userDrawn="1"/>
        </p:nvSpPr>
        <p:spPr>
          <a:xfrm>
            <a:off x="630000" y="2794019"/>
            <a:ext cx="2819400" cy="1329595"/>
          </a:xfrm>
          <a:prstGeom prst="rect">
            <a:avLst/>
          </a:prstGeom>
          <a:noFill/>
        </p:spPr>
        <p:txBody>
          <a:bodyPr wrap="square" lIns="0" tIns="0" rIns="0" bIns="0" rtlCol="0" anchor="ctr">
            <a:spAutoFit/>
          </a:bodyPr>
          <a:lstStyle/>
          <a:p>
            <a:pPr marL="0" indent="0" algn="l" defTabSz="914400" rtl="0" eaLnBrk="1" latinLnBrk="0" hangingPunct="1">
              <a:lnSpc>
                <a:spcPct val="90000"/>
              </a:lnSpc>
              <a:spcBef>
                <a:spcPct val="0"/>
              </a:spcBef>
              <a:spcAft>
                <a:spcPts val="700"/>
              </a:spcAft>
              <a:buFontTx/>
              <a:buNone/>
            </a:pPr>
            <a:r>
              <a:rPr lang="en-US" sz="48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rPr>
              <a:t>Table of contents</a:t>
            </a:r>
          </a:p>
        </p:txBody>
      </p:sp>
      <p:sp>
        <p:nvSpPr>
          <p:cNvPr id="2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pic>
        <p:nvPicPr>
          <p:cNvPr id="10" name="Picture 9"/>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8" name="Picture 17"/>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426021724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2372582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4148" name="think-cell Slide" r:id="rId4" imgW="383" imgH="384" progId="TCLayout.ActiveDocument.1">
                  <p:embed/>
                </p:oleObj>
              </mc:Choice>
              <mc:Fallback>
                <p:oleObj name="think-cell Slide" r:id="rId4" imgW="383" imgH="384" progId="TCLayout.ActiveDocument.1">
                  <p:embed/>
                  <p:pic>
                    <p:nvPicPr>
                      <p:cNvPr id="2" name="Object 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7" name="TextBox 6"/>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3" name="Picture 1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98362658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D. Blank">
    <p:bg>
      <p:bgPr>
        <a:solidFill>
          <a:srgbClr val="FFFFFF"/>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3148546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5172" name="think-cell Slide" r:id="rId4" imgW="383" imgH="384" progId="TCLayout.ActiveDocument.1">
                  <p:embed/>
                </p:oleObj>
              </mc:Choice>
              <mc:Fallback>
                <p:oleObj name="think-cell Slide" r:id="rId4" imgW="383" imgH="384" progId="TCLayout.ActiveDocument.1">
                  <p:embed/>
                  <p:pic>
                    <p:nvPicPr>
                      <p:cNvPr id="2" name="Object 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7" name="Rectangle 6"/>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98240947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D. Disclaimer">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2983947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6196" name="think-cell Slide" r:id="rId4" imgW="383" imgH="384" progId="TCLayout.ActiveDocument.1">
                  <p:embed/>
                </p:oleObj>
              </mc:Choice>
              <mc:Fallback>
                <p:oleObj name="think-cell Slide" r:id="rId4" imgW="383" imgH="384" progId="TCLayout.ActiveDocument.1">
                  <p:embed/>
                  <p:pic>
                    <p:nvPicPr>
                      <p:cNvPr id="2" name="Object 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tangle 5"/>
          <p:cNvSpPr/>
          <p:nvPr/>
        </p:nvSpPr>
        <p:spPr>
          <a:xfrm>
            <a:off x="5021826" y="902509"/>
            <a:ext cx="6209072" cy="4847481"/>
          </a:xfrm>
          <a:prstGeom prst="rect">
            <a:avLst/>
          </a:prstGeom>
        </p:spPr>
        <p:txBody>
          <a:bodyPr wrap="square" lIns="0" tIns="0" rIns="0" bIns="0" anchor="ctr">
            <a:spAutoFit/>
          </a:bodyPr>
          <a:lstStyle/>
          <a:p>
            <a:pPr indent="0">
              <a:lnSpc>
                <a:spcPct val="100000"/>
              </a:lnSpc>
            </a:pPr>
            <a:r>
              <a:rPr lang="en-US" sz="900" b="0" dirty="0">
                <a:latin typeface="Arial" panose="020B0604020202020204" pitchFamily="34" charset="0"/>
                <a:ea typeface="+mn-ea"/>
                <a:cs typeface="Arial" panose="020B0604020202020204" pitchFamily="34" charset="0"/>
                <a:sym typeface="Arial" panose="020B0604020202020204" pitchFamily="34" charset="0"/>
              </a:rPr>
              <a:t>The services and materials provided by Boston Consulting Group (BCG) are subject to BCG's Standard Terms </a:t>
            </a:r>
            <a:br>
              <a:rPr lang="en-US" sz="900" b="0" dirty="0">
                <a:latin typeface="Arial" panose="020B0604020202020204" pitchFamily="34" charset="0"/>
                <a:ea typeface="+mn-ea"/>
                <a:cs typeface="Arial" panose="020B0604020202020204" pitchFamily="34" charset="0"/>
                <a:sym typeface="Arial" panose="020B0604020202020204" pitchFamily="34" charset="0"/>
              </a:rPr>
            </a:br>
            <a:r>
              <a:rPr lang="en-US" sz="900" b="0" dirty="0">
                <a:latin typeface="Arial" panose="020B0604020202020204" pitchFamily="34" charset="0"/>
                <a:ea typeface="+mn-ea"/>
                <a:cs typeface="Arial" panose="020B0604020202020204" pitchFamily="34" charset="0"/>
                <a:sym typeface="Arial" panose="020B0604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b="0" dirty="0">
                <a:latin typeface="Arial" panose="020B0604020202020204" pitchFamily="34" charset="0"/>
                <a:ea typeface="+mn-ea"/>
                <a:cs typeface="Arial" panose="020B0604020202020204" pitchFamily="34" charset="0"/>
                <a:sym typeface="Arial" panose="020B0604020202020204" pitchFamily="34" charset="0"/>
              </a:rPr>
            </a:br>
            <a:r>
              <a:rPr lang="en-US" sz="900" b="0" dirty="0">
                <a:latin typeface="Arial" panose="020B0604020202020204" pitchFamily="34" charset="0"/>
                <a:ea typeface="+mn-ea"/>
                <a:cs typeface="Arial" panose="020B0604020202020204" pitchFamily="34" charset="0"/>
                <a:sym typeface="Arial" panose="020B0604020202020204" pitchFamily="34" charset="0"/>
              </a:rPr>
              <a:t>to update these materials after the date hereof, notwithstanding that such information may become outdated </a:t>
            </a:r>
            <a:br>
              <a:rPr lang="en-US" sz="900" b="0" dirty="0">
                <a:latin typeface="Arial" panose="020B0604020202020204" pitchFamily="34" charset="0"/>
                <a:ea typeface="+mn-ea"/>
                <a:cs typeface="Arial" panose="020B0604020202020204" pitchFamily="34" charset="0"/>
                <a:sym typeface="Arial" panose="020B0604020202020204" pitchFamily="34" charset="0"/>
              </a:rPr>
            </a:br>
            <a:r>
              <a:rPr lang="en-US" sz="900" b="0" dirty="0">
                <a:latin typeface="Arial" panose="020B0604020202020204" pitchFamily="34" charset="0"/>
                <a:ea typeface="+mn-ea"/>
                <a:cs typeface="Arial" panose="020B0604020202020204" pitchFamily="34" charset="0"/>
                <a:sym typeface="Arial" panose="020B0604020202020204" pitchFamily="34" charset="0"/>
              </a:rPr>
              <a:t>or inaccurate.</a:t>
            </a:r>
          </a:p>
          <a:p>
            <a:pPr indent="0">
              <a:lnSpc>
                <a:spcPct val="100000"/>
              </a:lnSpc>
            </a:pPr>
            <a:r>
              <a:rPr lang="en-US" sz="900" b="0" dirty="0">
                <a:latin typeface="Arial" panose="020B0604020202020204" pitchFamily="34" charset="0"/>
                <a:ea typeface="+mn-ea"/>
                <a:cs typeface="Arial" panose="020B0604020202020204" pitchFamily="34" charset="0"/>
                <a:sym typeface="Arial" panose="020B0604020202020204" pitchFamily="34" charset="0"/>
              </a:rPr>
              <a:t> </a:t>
            </a:r>
          </a:p>
          <a:p>
            <a:pPr indent="0">
              <a:lnSpc>
                <a:spcPct val="100000"/>
              </a:lnSpc>
            </a:pPr>
            <a:r>
              <a:rPr lang="en-US" sz="900" b="0" dirty="0">
                <a:latin typeface="Arial" panose="020B0604020202020204" pitchFamily="34" charset="0"/>
                <a:ea typeface="+mn-ea"/>
                <a:cs typeface="Arial" panose="020B0604020202020204" pitchFamily="34" charset="0"/>
                <a:sym typeface="Arial" panose="020B0604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pPr indent="0">
              <a:lnSpc>
                <a:spcPct val="100000"/>
              </a:lnSpc>
            </a:pPr>
            <a:endParaRPr lang="en-US" sz="900" b="0" dirty="0">
              <a:latin typeface="Arial" panose="020B0604020202020204" pitchFamily="34" charset="0"/>
              <a:ea typeface="+mn-ea"/>
              <a:cs typeface="Arial" panose="020B0604020202020204" pitchFamily="34" charset="0"/>
              <a:sym typeface="Arial" panose="020B0604020202020204" pitchFamily="34" charset="0"/>
            </a:endParaRPr>
          </a:p>
          <a:p>
            <a:pPr indent="0">
              <a:lnSpc>
                <a:spcPct val="100000"/>
              </a:lnSpc>
            </a:pPr>
            <a:r>
              <a:rPr lang="en-US" sz="900" b="0" dirty="0">
                <a:latin typeface="Arial" panose="020B0604020202020204" pitchFamily="34" charset="0"/>
                <a:ea typeface="+mn-ea"/>
                <a:cs typeface="Arial" panose="020B0604020202020204" pitchFamily="34" charset="0"/>
                <a:sym typeface="Arial" panose="020B0604020202020204" pitchFamily="34" charset="0"/>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a:p>
            <a:pPr indent="0">
              <a:lnSpc>
                <a:spcPct val="100000"/>
              </a:lnSpc>
            </a:pPr>
            <a:endParaRPr lang="en-US" sz="900" b="0" dirty="0">
              <a:latin typeface="Arial" panose="020B0604020202020204" pitchFamily="34" charset="0"/>
              <a:ea typeface="+mn-ea"/>
              <a:cs typeface="Arial" panose="020B0604020202020204" pitchFamily="34" charset="0"/>
              <a:sym typeface="Arial" panose="020B0604020202020204" pitchFamily="34" charset="0"/>
            </a:endParaRPr>
          </a:p>
          <a:p>
            <a:pPr indent="0">
              <a:lnSpc>
                <a:spcPct val="100000"/>
              </a:lnSpc>
            </a:pPr>
            <a:r>
              <a:rPr lang="en-US" sz="900" b="0" dirty="0">
                <a:latin typeface="Arial" panose="020B0604020202020204" pitchFamily="34" charset="0"/>
                <a:ea typeface="+mn-ea"/>
                <a:cs typeface="Arial" panose="020B0604020202020204" pitchFamily="34" charset="0"/>
                <a:sym typeface="Arial" panose="020B0604020202020204" pitchFamily="34" charset="0"/>
              </a:rPr>
              <a:t>The information contained in this deck constitutes proprietary trade secrets or confidential commercial and financial information of BCG.  Accordingly, pursuant to applicable laws and regulations, and based upon the exemptions from disclosure provided by the federal Freedom of Information Act and the exemptions provided under the California Public Records Act, we hereby request that the State of California afford confidential treatment to the information identified as "BCG Confidential, Proprietary and Trade Secret Information." If any person should request an opportunity to inspect, copy or otherwise obtain disclosure or use of any part of such information, we request that we be immediately notified of any such request, be furnished with a copy of all written materials pertaining to such request (including but not limited to the request itself and any agency determinations with respect to such request), and be given advance notice of any intended release or disclosure.</a:t>
            </a:r>
          </a:p>
        </p:txBody>
      </p:sp>
      <p:sp>
        <p:nvSpPr>
          <p:cNvPr id="7" name="Title 6"/>
          <p:cNvSpPr txBox="1">
            <a:spLocks/>
          </p:cNvSpPr>
          <p:nvPr/>
        </p:nvSpPr>
        <p:spPr>
          <a:xfrm>
            <a:off x="639044" y="2993851"/>
            <a:ext cx="3199529" cy="66479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algn="l" defTabSz="914400" rtl="0" eaLnBrk="1" latinLnBrk="0" hangingPunct="1">
              <a:lnSpc>
                <a:spcPct val="90000"/>
              </a:lnSpc>
              <a:spcBef>
                <a:spcPct val="0"/>
              </a:spcBef>
              <a:buNone/>
            </a:pPr>
            <a:r>
              <a:rPr lang="en-US" sz="4800" b="1" kern="1200" baseline="0" dirty="0">
                <a:solidFill>
                  <a:srgbClr val="3333FF"/>
                </a:solidFill>
                <a:latin typeface="Arial" panose="020B0604020202020204" pitchFamily="34" charset="0"/>
                <a:ea typeface="+mj-ea"/>
                <a:cs typeface="Arial" panose="020B0604020202020204" pitchFamily="34" charset="0"/>
                <a:sym typeface="Arial" panose="020B0604020202020204" pitchFamily="34" charset="0"/>
              </a:rPr>
              <a:t>Disclaimer</a:t>
            </a:r>
          </a:p>
        </p:txBody>
      </p:sp>
      <p:cxnSp>
        <p:nvCxnSpPr>
          <p:cNvPr id="9" name="Straight Connector 8"/>
          <p:cNvCxnSpPr/>
          <p:nvPr/>
        </p:nvCxnSpPr>
        <p:spPr>
          <a:xfrm>
            <a:off x="4367898" y="1630185"/>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1" name="Rectangle 10"/>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60171158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5825759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7220" name="think-cell Slide" r:id="rId4" imgW="383" imgH="384" progId="TCLayout.ActiveDocument.1">
                  <p:embed/>
                </p:oleObj>
              </mc:Choice>
              <mc:Fallback>
                <p:oleObj name="think-cell Slide" r:id="rId4" imgW="383"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144" name="Group 143"/>
          <p:cNvGrpSpPr/>
          <p:nvPr userDrawn="1"/>
        </p:nvGrpSpPr>
        <p:grpSpPr>
          <a:xfrm>
            <a:off x="-600" y="-1"/>
            <a:ext cx="12193800" cy="6858001"/>
            <a:chOff x="-600" y="-1"/>
            <a:chExt cx="12193800" cy="6858001"/>
          </a:xfrm>
        </p:grpSpPr>
        <p:sp>
          <p:nvSpPr>
            <p:cNvPr id="145"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solidFill>
                <a:latin typeface="Arial" panose="020B0604020202020204" pitchFamily="34" charset="0"/>
                <a:ea typeface="+mn-ea"/>
                <a:cs typeface="Arial" panose="020B0604020202020204" pitchFamily="34" charset="0"/>
                <a:sym typeface="Arial" panose="020B0604020202020204" pitchFamily="34" charset="0"/>
              </a:endParaRPr>
            </a:p>
          </p:txBody>
        </p:sp>
        <p:grpSp>
          <p:nvGrpSpPr>
            <p:cNvPr id="146" name="Baselines / anchors"/>
            <p:cNvGrpSpPr/>
            <p:nvPr userDrawn="1"/>
          </p:nvGrpSpPr>
          <p:grpSpPr>
            <a:xfrm>
              <a:off x="-600" y="622800"/>
              <a:ext cx="12193200" cy="5536800"/>
              <a:chOff x="12623800" y="622800"/>
              <a:chExt cx="11176000" cy="5536800"/>
            </a:xfrm>
          </p:grpSpPr>
          <p:cxnSp>
            <p:nvCxnSpPr>
              <p:cNvPr id="170" name="Straight Connector 169"/>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147" name="Gutter space"/>
            <p:cNvGrpSpPr/>
            <p:nvPr userDrawn="1"/>
          </p:nvGrpSpPr>
          <p:grpSpPr>
            <a:xfrm>
              <a:off x="1277000" y="623550"/>
              <a:ext cx="9638000" cy="5537047"/>
              <a:chOff x="1277000" y="623550"/>
              <a:chExt cx="9638000" cy="5537047"/>
            </a:xfrm>
          </p:grpSpPr>
          <p:sp>
            <p:nvSpPr>
              <p:cNvPr id="159"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60"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61"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62"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63"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64"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65"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66"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67"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68"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69"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grpSp>
        <p:sp>
          <p:nvSpPr>
            <p:cNvPr id="148"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75757"/>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149"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50"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grpSp>
          <p:nvGrpSpPr>
            <p:cNvPr id="151" name="Five column measure"/>
            <p:cNvGrpSpPr/>
            <p:nvPr userDrawn="1"/>
          </p:nvGrpSpPr>
          <p:grpSpPr>
            <a:xfrm>
              <a:off x="629400" y="5975122"/>
              <a:ext cx="10933200" cy="79536"/>
              <a:chOff x="629400" y="5975122"/>
              <a:chExt cx="10933200" cy="79536"/>
            </a:xfrm>
          </p:grpSpPr>
          <p:sp>
            <p:nvSpPr>
              <p:cNvPr id="154"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55"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56"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57"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sp>
            <p:nvSpPr>
              <p:cNvPr id="158"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Arial" panose="020B0604020202020204" pitchFamily="34" charset="0"/>
                  <a:ea typeface="+mn-ea"/>
                  <a:cs typeface="Arial" panose="020B0604020202020204" pitchFamily="34" charset="0"/>
                  <a:sym typeface="Arial" panose="020B0604020202020204" pitchFamily="34" charset="0"/>
                </a:endParaRPr>
              </a:p>
            </p:txBody>
          </p:sp>
        </p:grpSp>
        <p:sp>
          <p:nvSpPr>
            <p:cNvPr id="152"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53"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sym typeface="Arial" panose="020B0604020202020204" pitchFamily="34" charset="0"/>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sym typeface="Arial" panose="020B0604020202020204" pitchFamily="34" charset="0"/>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sym typeface="Arial" panose="020B0604020202020204" pitchFamily="34" charset="0"/>
                </a:rPr>
                <a:t>Source: Include a source for every chart that you use. Separate sources with a semicolon; BCG-related sources go at the end</a:t>
              </a:r>
            </a:p>
          </p:txBody>
        </p:sp>
      </p:grpSp>
      <p:sp>
        <p:nvSpPr>
          <p:cNvPr id="5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52" name="Rectangle 5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041443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44351127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8244" name="think-cell Slide" r:id="rId5" imgW="270" imgH="270" progId="TCLayout.ActiveDocument.1">
                  <p:embed/>
                </p:oleObj>
              </mc:Choice>
              <mc:Fallback>
                <p:oleObj name="think-cell Slide" r:id="rId5" imgW="270" imgH="270"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1" name="Rectangle 10"/>
          <p:cNvSpPr/>
          <p:nvPr userDrawn="1"/>
        </p:nvSpPr>
        <p:spPr bwMode="invGray">
          <a:xfrm>
            <a:off x="1388145" y="4691187"/>
            <a:ext cx="929337" cy="995874"/>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2" name="Rectangle 11"/>
          <p:cNvSpPr/>
          <p:nvPr userDrawn="1">
            <p:custDataLst>
              <p:tags r:id="rId3"/>
            </p:custDataLst>
          </p:nvPr>
        </p:nvSpPr>
        <p:spPr>
          <a:xfrm>
            <a:off x="2509482"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dirty="0">
              <a:solidFill>
                <a:srgbClr val="FFFFFF"/>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 name="TextBox 1"/>
          <p:cNvSpPr txBox="1"/>
          <p:nvPr userDrawn="1"/>
        </p:nvSpPr>
        <p:spPr>
          <a:xfrm>
            <a:off x="630000" y="907198"/>
            <a:ext cx="3448800" cy="1220467"/>
          </a:xfrm>
          <a:prstGeom prst="rect">
            <a:avLst/>
          </a:prstGeom>
          <a:noFill/>
          <a:ln>
            <a:solidFill>
              <a:schemeClr val="bg1"/>
            </a:solidFill>
          </a:ln>
        </p:spPr>
        <p:txBody>
          <a:bodyPr wrap="square" lIns="612000" tIns="468000" rIns="0" bIns="0" rtlCol="0" anchor="t">
            <a:spAutoFit/>
          </a:bodyPr>
          <a:lstStyle/>
          <a:p>
            <a:pPr>
              <a:lnSpc>
                <a:spcPct val="90000"/>
              </a:lnSpc>
              <a:spcAft>
                <a:spcPts val="600"/>
              </a:spcAft>
            </a:pPr>
            <a:endParaRPr lang="en-US" sz="54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0" name="TextBox 1"/>
          <p:cNvSpPr txBox="1"/>
          <p:nvPr userDrawn="1"/>
        </p:nvSpPr>
        <p:spPr>
          <a:xfrm>
            <a:off x="1069073" y="1115416"/>
            <a:ext cx="2569934" cy="881780"/>
          </a:xfrm>
          <a:prstGeom prst="rect">
            <a:avLst/>
          </a:prstGeom>
          <a:noFill/>
        </p:spPr>
        <p:txBody>
          <a:bodyPr wrap="none" rtlCol="0">
            <a:spAutoFit/>
          </a:bodyPr>
          <a:lstStyle/>
          <a:p>
            <a:pPr algn="ctr" fontAlgn="auto">
              <a:lnSpc>
                <a:spcPct val="95000"/>
              </a:lnSpc>
              <a:spcBef>
                <a:spcPts val="0"/>
              </a:spcBef>
              <a:spcAft>
                <a:spcPts val="0"/>
              </a:spcAft>
            </a:pPr>
            <a:r>
              <a:rPr lang="en-US" sz="54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Agenda</a:t>
            </a:r>
          </a:p>
        </p:txBody>
      </p:sp>
      <p:sp>
        <p:nvSpPr>
          <p:cNvPr id="13" name="TextBox 12"/>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6" name="Picture 15"/>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8216337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60401930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9268"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8" name="TextBox 7"/>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4" name="Picture 13"/>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12038172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18955248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0292"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0" name="Title 1"/>
          <p:cNvSpPr txBox="1">
            <a:spLocks/>
          </p:cNvSpPr>
          <p:nvPr userDrawn="1"/>
        </p:nvSpPr>
        <p:spPr>
          <a:xfrm>
            <a:off x="630000" y="866102"/>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Agenda</a:t>
            </a:r>
          </a:p>
        </p:txBody>
      </p:sp>
      <p:cxnSp>
        <p:nvCxnSpPr>
          <p:cNvPr id="13" name="Straight Connector 12"/>
          <p:cNvCxnSpPr/>
          <p:nvPr userDrawn="1"/>
        </p:nvCxnSpPr>
        <p:spPr bwMode="white">
          <a:xfrm>
            <a:off x="618898" y="1380542"/>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6" name="Picture 15"/>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71482718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2364913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1316"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3" name="Rectangle 12"/>
          <p:cNvSpPr/>
          <p:nvPr userDrawn="1"/>
        </p:nvSpPr>
        <p:spPr bwMode="white">
          <a:xfrm>
            <a:off x="4080763" y="-1309"/>
            <a:ext cx="8111237" cy="6859309"/>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7" name="TextBox 16"/>
          <p:cNvSpPr txBox="1"/>
          <p:nvPr userDrawn="1"/>
        </p:nvSpPr>
        <p:spPr>
          <a:xfrm>
            <a:off x="630000" y="3207715"/>
            <a:ext cx="1547143" cy="443198"/>
          </a:xfrm>
          <a:prstGeom prst="rect">
            <a:avLst/>
          </a:prstGeom>
          <a:noFill/>
        </p:spPr>
        <p:txBody>
          <a:bodyPr wrap="square" lIns="0" tIns="0" rIns="0" bIns="0" rtlCol="0" anchor="t">
            <a:spAutoFit/>
          </a:bodyPr>
          <a:lstStyle/>
          <a:p>
            <a:pPr>
              <a:lnSpc>
                <a:spcPct val="90000"/>
              </a:lnSpc>
              <a:spcAft>
                <a:spcPts val="600"/>
              </a:spcAft>
            </a:pPr>
            <a:r>
              <a:rPr lang="en-US" sz="32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Agenda</a:t>
            </a:r>
          </a:p>
        </p:txBody>
      </p:sp>
      <p:sp>
        <p:nvSpPr>
          <p:cNvPr id="9" name="TextBox 8"/>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8" name="Picture 17"/>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7553901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rgbClr val="FFFFFF"/>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9853325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2340" name="think-cell Slide" r:id="rId5" imgW="270" imgH="270" progId="TCLayout.ActiveDocument.1">
                  <p:embed/>
                </p:oleObj>
              </mc:Choice>
              <mc:Fallback>
                <p:oleObj name="think-cell Slide" r:id="rId5" imgW="270" imgH="270"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8" name="Rectangle 7"/>
          <p:cNvSpPr/>
          <p:nvPr userDrawn="1"/>
        </p:nvSpPr>
        <p:spPr bwMode="invGray">
          <a:xfrm>
            <a:off x="1388145" y="4691187"/>
            <a:ext cx="929337" cy="995874"/>
          </a:xfrm>
          <a:prstGeom prst="rect">
            <a:avLst/>
          </a:prstGeom>
          <a:noFill/>
          <a:ln w="9525">
            <a:solidFill>
              <a:srgbClr val="6EA0DC"/>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0" name="Rectangle 9"/>
          <p:cNvSpPr/>
          <p:nvPr userDrawn="1">
            <p:custDataLst>
              <p:tags r:id="rId3"/>
            </p:custDataLst>
          </p:nvPr>
        </p:nvSpPr>
        <p:spPr>
          <a:xfrm>
            <a:off x="2509482" y="4691187"/>
            <a:ext cx="1570152" cy="1468176"/>
          </a:xfrm>
          <a:prstGeom prst="rect">
            <a:avLst/>
          </a:prstGeom>
          <a:noFill/>
          <a:ln w="9525" cmpd="sng">
            <a:solidFill>
              <a:srgbClr val="6EA0DC"/>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dirty="0">
              <a:solidFill>
                <a:srgbClr val="FFFFFF"/>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1" name="TextBox 10"/>
          <p:cNvSpPr txBox="1"/>
          <p:nvPr userDrawn="1"/>
        </p:nvSpPr>
        <p:spPr>
          <a:xfrm>
            <a:off x="630000" y="907197"/>
            <a:ext cx="3448800" cy="1220467"/>
          </a:xfrm>
          <a:prstGeom prst="rect">
            <a:avLst/>
          </a:prstGeom>
          <a:noFill/>
          <a:ln>
            <a:solidFill>
              <a:srgbClr val="6EA0DC"/>
            </a:solidFill>
          </a:ln>
        </p:spPr>
        <p:txBody>
          <a:bodyPr wrap="square" lIns="612000" tIns="468000" rIns="0" bIns="0" rtlCol="0" anchor="t">
            <a:spAutoFit/>
          </a:bodyPr>
          <a:lstStyle/>
          <a:p>
            <a:pPr>
              <a:lnSpc>
                <a:spcPct val="90000"/>
              </a:lnSpc>
              <a:spcAft>
                <a:spcPts val="600"/>
              </a:spcAft>
            </a:pPr>
            <a:endParaRPr lang="en-US" sz="5400" dirty="0">
              <a:solidFill>
                <a:schemeClr val="accent4"/>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Box 1"/>
          <p:cNvSpPr txBox="1"/>
          <p:nvPr userDrawn="1"/>
        </p:nvSpPr>
        <p:spPr>
          <a:xfrm>
            <a:off x="1069073" y="1115416"/>
            <a:ext cx="2569934" cy="881780"/>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a:solidFill>
                  <a:srgbClr val="6EA0DC"/>
                </a:solidFill>
                <a:latin typeface="Arial" panose="020B0604020202020204" pitchFamily="34" charset="0"/>
                <a:ea typeface="+mn-ea"/>
                <a:cs typeface="Arial" panose="020B0604020202020204" pitchFamily="34" charset="0"/>
                <a:sym typeface="Arial" panose="020B0604020202020204" pitchFamily="34" charset="0"/>
              </a:rPr>
              <a:t>Agenda</a:t>
            </a:r>
          </a:p>
        </p:txBody>
      </p:sp>
      <p:sp>
        <p:nvSpPr>
          <p:cNvPr id="13" name="Rectangle 12"/>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57123052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rgbClr val="FFFFFF"/>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42239975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3364"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rgbClr val="6EA0DC"/>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0" name="Rectangle 9"/>
          <p:cNvSpPr/>
          <p:nvPr userDrawn="1"/>
        </p:nvSpPr>
        <p:spPr>
          <a:xfrm>
            <a:off x="1285200" y="2667600"/>
            <a:ext cx="9619200" cy="3200400"/>
          </a:xfrm>
          <a:prstGeom prst="rect">
            <a:avLst/>
          </a:prstGeom>
          <a:noFill/>
          <a:ln w="9525">
            <a:solidFill>
              <a:srgbClr val="6EA0DC"/>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Rectangle 8"/>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99506128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rgbClr val="FFFFFF"/>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43403907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4388"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7" name="Title 1"/>
          <p:cNvSpPr txBox="1">
            <a:spLocks/>
          </p:cNvSpPr>
          <p:nvPr userDrawn="1"/>
        </p:nvSpPr>
        <p:spPr>
          <a:xfrm>
            <a:off x="630000" y="866102"/>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dirty="0">
                <a:solidFill>
                  <a:srgbClr val="6EA0DC"/>
                </a:solidFill>
                <a:latin typeface="Arial" panose="020B0604020202020204" pitchFamily="34" charset="0"/>
                <a:ea typeface="+mn-ea"/>
                <a:cs typeface="Arial" panose="020B0604020202020204" pitchFamily="34" charset="0"/>
                <a:sym typeface="Arial" panose="020B0604020202020204" pitchFamily="34" charset="0"/>
              </a:rPr>
              <a:t>Agenda</a:t>
            </a:r>
          </a:p>
        </p:txBody>
      </p:sp>
      <p:cxnSp>
        <p:nvCxnSpPr>
          <p:cNvPr id="9" name="Straight Connector 8"/>
          <p:cNvCxnSpPr/>
          <p:nvPr userDrawn="1"/>
        </p:nvCxnSpPr>
        <p:spPr bwMode="white">
          <a:xfrm>
            <a:off x="618898" y="1380542"/>
            <a:ext cx="11576304" cy="0"/>
          </a:xfrm>
          <a:prstGeom prst="line">
            <a:avLst/>
          </a:prstGeom>
          <a:ln w="9525" cmpd="sng">
            <a:solidFill>
              <a:srgbClr val="6EA0DC"/>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261332572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00897233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5412"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6" name="Rectangle 25"/>
          <p:cNvSpPr/>
          <p:nvPr userDrawn="1"/>
        </p:nvSpPr>
        <p:spPr bwMode="ltGray">
          <a:xfrm>
            <a:off x="4080763" y="-1309"/>
            <a:ext cx="8111237" cy="685930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sp>
        <p:nvSpPr>
          <p:cNvPr id="10" name="TextBox 9"/>
          <p:cNvSpPr txBox="1"/>
          <p:nvPr userDrawn="1"/>
        </p:nvSpPr>
        <p:spPr>
          <a:xfrm>
            <a:off x="630000" y="3262145"/>
            <a:ext cx="1161047" cy="332399"/>
          </a:xfrm>
          <a:prstGeom prst="rect">
            <a:avLst/>
          </a:prstGeom>
          <a:noFill/>
        </p:spPr>
        <p:txBody>
          <a:bodyPr wrap="square" lIns="0" tIns="0" rIns="0" bIns="0" rtlCol="0" anchor="t">
            <a:spAutoFit/>
          </a:bodyPr>
          <a:lstStyle/>
          <a:p>
            <a:pPr>
              <a:lnSpc>
                <a:spcPct val="90000"/>
              </a:lnSpc>
              <a:spcAft>
                <a:spcPts val="600"/>
              </a:spcAft>
            </a:pPr>
            <a:r>
              <a:rPr lang="en-US" sz="24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Agenda</a:t>
            </a:r>
          </a:p>
        </p:txBody>
      </p:sp>
      <p:sp>
        <p:nvSpPr>
          <p:cNvPr id="9" name="TextBox 8"/>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3" name="Picture 12"/>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156024320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flip="none" rotWithShape="1">
          <a:gsLst>
            <a:gs pos="0">
              <a:srgbClr val="1F497D"/>
            </a:gs>
            <a:gs pos="100000">
              <a:srgbClr val="142F50"/>
            </a:gs>
          </a:gsLst>
          <a:lin ang="8100000" scaled="1"/>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38084939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6436"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dirty="0">
              <a:solidFill>
                <a:prstClr val="white"/>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dirty="0">
                <a:solidFill>
                  <a:srgbClr val="6EA0DC"/>
                </a:solidFill>
                <a:latin typeface="Arial" panose="020B0604020202020204" pitchFamily="34" charset="0"/>
                <a:ea typeface="+mn-ea"/>
                <a:cs typeface="Arial" panose="020B0604020202020204" pitchFamily="34" charset="0"/>
                <a:sym typeface="Arial" panose="020B0604020202020204" pitchFamily="34" charset="0"/>
              </a:rPr>
              <a:t>Table of contents</a:t>
            </a:r>
          </a:p>
        </p:txBody>
      </p:sp>
      <p:sp>
        <p:nvSpPr>
          <p:cNvPr id="2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solidFill>
                <a:latin typeface="Arial" panose="020B0604020202020204" pitchFamily="34" charset="0"/>
                <a:ea typeface="+mn-ea"/>
                <a:cs typeface="Arial" panose="020B0604020202020204" pitchFamily="34" charset="0"/>
                <a:sym typeface="Arial" panose="020B0604020202020204" pitchFamily="34" charset="0"/>
              </a:rPr>
              <a:t>Copyright © 2020 by Boston Consulting Group. All rights reserved.</a:t>
            </a:r>
          </a:p>
        </p:txBody>
      </p:sp>
      <p:pic>
        <p:nvPicPr>
          <p:cNvPr id="9" name="Picture 8"/>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2" name="Picture 11"/>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5483352" y="6583680"/>
            <a:ext cx="1225296" cy="19177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E71C57"/>
                </a:solidFill>
              </a:rPr>
              <a:t>Draft</a:t>
            </a:r>
          </a:p>
        </p:txBody>
      </p:sp>
    </p:spTree>
    <p:extLst>
      <p:ext uri="{BB962C8B-B14F-4D97-AF65-F5344CB8AC3E}">
        <p14:creationId xmlns:p14="http://schemas.microsoft.com/office/powerpoint/2010/main" val="339334800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graphicFrame>
        <p:nvGraphicFramePr>
          <p:cNvPr id="100" name="Object 99" hidden="1"/>
          <p:cNvGraphicFramePr>
            <a:graphicFrameLocks noChangeAspect="1"/>
          </p:cNvGraphicFramePr>
          <p:nvPr userDrawn="1">
            <p:custDataLst>
              <p:tags r:id="rId2"/>
            </p:custDataLst>
            <p:extLst>
              <p:ext uri="{D42A27DB-BD31-4B8C-83A1-F6EECF244321}">
                <p14:modId xmlns:p14="http://schemas.microsoft.com/office/powerpoint/2010/main" val="32236035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7460" name="think-cell Slide" r:id="rId5" imgW="327" imgH="327" progId="TCLayout.ActiveDocument.1">
                  <p:embed/>
                </p:oleObj>
              </mc:Choice>
              <mc:Fallback>
                <p:oleObj name="think-cell Slide" r:id="rId5" imgW="327" imgH="327" progId="TCLayout.ActiveDocument.1">
                  <p:embed/>
                  <p:pic>
                    <p:nvPicPr>
                      <p:cNvPr id="100" name="Object 99"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4"/>
          <p:cNvSpPr>
            <a:spLocks noGrp="1" noChangeArrowheads="1"/>
          </p:cNvSpPr>
          <p:nvPr>
            <p:ph type="dt" sz="half" idx="10"/>
          </p:nvPr>
        </p:nvSpPr>
        <p:spPr>
          <a:xfrm>
            <a:off x="8229600" y="6245225"/>
            <a:ext cx="264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5" name="Rectangle 5"/>
          <p:cNvSpPr>
            <a:spLocks noGrp="1" noChangeArrowheads="1"/>
          </p:cNvSpPr>
          <p:nvPr>
            <p:ph type="ftr" sz="quarter" idx="11"/>
          </p:nvPr>
        </p:nvSpPr>
        <p:spPr>
          <a:xfrm>
            <a:off x="2946400" y="6245225"/>
            <a:ext cx="518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6"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fld id="{9E68FBC5-AE78-49B5-ADC6-30E592A3A43F}" type="slidenum">
              <a:rPr lang="en-US" altLang="en-US" smtClean="0"/>
              <a:pPr>
                <a:defRPr/>
              </a:pPr>
              <a:t>‹#›</a:t>
            </a:fld>
            <a:endParaRPr lang="en-US" altLang="en-US" dirty="0"/>
          </a:p>
        </p:txBody>
      </p:sp>
      <p:sp>
        <p:nvSpPr>
          <p:cNvPr id="2" name="Title 1"/>
          <p:cNvSpPr>
            <a:spLocks noGrp="1"/>
          </p:cNvSpPr>
          <p:nvPr>
            <p:ph type="ctrTitle"/>
          </p:nvPr>
        </p:nvSpPr>
        <p:spPr>
          <a:xfrm>
            <a:off x="914400" y="2634606"/>
            <a:ext cx="10363200" cy="46166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kumimoji="0" lang="en-US" b="1" i="0" u="none" strike="noStrike" cap="none" spc="0" normalizeH="0" baseline="0" dirty="0">
                <a:ln>
                  <a:noFill/>
                </a:ln>
                <a:solidFill>
                  <a:srgbClr val="3333FF"/>
                </a:solidFill>
                <a:effectLst/>
                <a:uLnTx/>
                <a:uFillTx/>
                <a:latin typeface="Arial" panose="020B0604020202020204" pitchFamily="34" charset="0"/>
                <a:ea typeface="+mj-ea"/>
                <a:cs typeface="Arial" panose="020B0604020202020204" pitchFamily="34" charset="0"/>
                <a:sym typeface="Arial" panose="020B0604020202020204" pitchFamily="34" charset="0"/>
              </a:defRPr>
            </a:lvl1pPr>
          </a:lstStyle>
          <a:p>
            <a:pPr marL="0" marR="0" lvl="0" indent="0" algn="ctr" eaLnBrk="0" fontAlgn="base" hangingPunct="0">
              <a:lnSpc>
                <a:spcPct val="100000"/>
              </a:lnSpc>
              <a:spcAft>
                <a:spcPct val="0"/>
              </a:spcAft>
              <a:buClrTx/>
              <a:buSzTx/>
              <a:buFontTx/>
              <a:tabLst/>
            </a:pPr>
            <a:r>
              <a:rPr lang="en-US" dirty="0"/>
              <a:t>Click to edit Master title style</a:t>
            </a:r>
          </a:p>
        </p:txBody>
      </p:sp>
      <p:sp>
        <p:nvSpPr>
          <p:cNvPr id="3" name="Subtitle 2"/>
          <p:cNvSpPr>
            <a:spLocks noGrp="1"/>
          </p:cNvSpPr>
          <p:nvPr>
            <p:ph type="subTitle" idx="1"/>
          </p:nvPr>
        </p:nvSpPr>
        <p:spPr>
          <a:xfrm>
            <a:off x="1828800" y="3886200"/>
            <a:ext cx="8534400" cy="1752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kumimoji="0" lang="en-US" sz="2000" b="0" i="0" u="none" strike="noStrike" kern="0" cap="none" spc="0" normalizeH="0" baseline="0" dirty="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1pPr>
          </a:lstStyle>
          <a:p>
            <a:pPr marR="0" lvl="0" algn="ctr" eaLnBrk="0" fontAlgn="base" hangingPunct="0">
              <a:lnSpc>
                <a:spcPct val="100000"/>
              </a:lnSpc>
              <a:spcBef>
                <a:spcPct val="20000"/>
              </a:spcBef>
              <a:spcAft>
                <a:spcPct val="0"/>
              </a:spcAft>
              <a:buClrTx/>
              <a:buSzTx/>
              <a:buFontTx/>
              <a:buNone/>
              <a:tabLst/>
            </a:pPr>
            <a:r>
              <a:rPr lang="en-US" dirty="0"/>
              <a:t>Click to edit Master subtitle style</a:t>
            </a:r>
          </a:p>
        </p:txBody>
      </p:sp>
      <p:pic>
        <p:nvPicPr>
          <p:cNvPr id="8"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userDrawn="1">
            <p:custDataLst>
              <p:tags r:id="rId3"/>
            </p:custDataLst>
          </p:nvPr>
        </p:nvPicPr>
        <p:blipFill>
          <a:blip r:embed="rId8"/>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412804844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100" name="Object 99" hidden="1"/>
          <p:cNvGraphicFramePr>
            <a:graphicFrameLocks noChangeAspect="1"/>
          </p:cNvGraphicFramePr>
          <p:nvPr userDrawn="1">
            <p:custDataLst>
              <p:tags r:id="rId2"/>
            </p:custDataLst>
            <p:extLst>
              <p:ext uri="{D42A27DB-BD31-4B8C-83A1-F6EECF244321}">
                <p14:modId xmlns:p14="http://schemas.microsoft.com/office/powerpoint/2010/main" val="41352026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8484" name="think-cell Slide" r:id="rId5" imgW="327" imgH="327" progId="TCLayout.ActiveDocument.1">
                  <p:embed/>
                </p:oleObj>
              </mc:Choice>
              <mc:Fallback>
                <p:oleObj name="think-cell Slide" r:id="rId5" imgW="327" imgH="327" progId="TCLayout.ActiveDocument.1">
                  <p:embed/>
                  <p:pic>
                    <p:nvPicPr>
                      <p:cNvPr id="100" name="Object 99"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4"/>
          <p:cNvSpPr>
            <a:spLocks noGrp="1" noChangeArrowheads="1"/>
          </p:cNvSpPr>
          <p:nvPr>
            <p:ph type="dt" sz="half" idx="10"/>
          </p:nvPr>
        </p:nvSpPr>
        <p:spPr>
          <a:xfrm>
            <a:off x="8229600" y="6245225"/>
            <a:ext cx="264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5" name="Rectangle 5"/>
          <p:cNvSpPr>
            <a:spLocks noGrp="1" noChangeArrowheads="1"/>
          </p:cNvSpPr>
          <p:nvPr>
            <p:ph type="ftr" sz="quarter" idx="11"/>
          </p:nvPr>
        </p:nvSpPr>
        <p:spPr>
          <a:xfrm>
            <a:off x="2946400" y="6245225"/>
            <a:ext cx="518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6"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fld id="{FB4E1738-A725-4F48-8EB1-B00DBDD77BD6}" type="slidenum">
              <a:rPr lang="en-US" altLang="en-US" smtClean="0"/>
              <a:pPr>
                <a:defRPr/>
              </a:pPr>
              <a:t>‹#›</a:t>
            </a:fld>
            <a:endParaRPr lang="en-US" altLang="en-US" dirty="0"/>
          </a:p>
        </p:txBody>
      </p:sp>
      <p:sp>
        <p:nvSpPr>
          <p:cNvPr id="2" name="Title 1"/>
          <p:cNvSpPr>
            <a:spLocks noGrp="1"/>
          </p:cNvSpPr>
          <p:nvPr>
            <p:ph type="title"/>
          </p:nvPr>
        </p:nvSpPr>
        <p:spPr>
          <a:xfrm>
            <a:off x="609600" y="838200"/>
            <a:ext cx="10972800" cy="990600"/>
          </a:xfrm>
        </p:spPr>
        <p:txBody>
          <a:bodyPr anchor="ctr">
            <a:noAutofit/>
          </a:bodyPr>
          <a:lstStyle>
            <a:lvl1pPr algn="ctr" rtl="0" eaLnBrk="0" fontAlgn="base" hangingPunct="0">
              <a:spcBef>
                <a:spcPct val="0"/>
              </a:spcBef>
              <a:spcAft>
                <a:spcPct val="0"/>
              </a:spcAft>
              <a:defRPr lang="en-US" sz="2400" b="1" kern="1200" dirty="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609600" y="2057401"/>
            <a:ext cx="10972800" cy="4068763"/>
          </a:xfrm>
        </p:spPr>
        <p:txBody>
          <a:bodyPr/>
          <a:lstStyle>
            <a:lvl1pPr marR="0" algn="l" defTabSz="914400" rtl="0" eaLnBrk="0" fontAlgn="base" latinLnBrk="0" hangingPunct="0">
              <a:lnSpc>
                <a:spcPct val="100000"/>
              </a:lnSpc>
              <a:spcBef>
                <a:spcPct val="20000"/>
              </a:spcBef>
              <a:spcAft>
                <a:spcPct val="0"/>
              </a:spcAft>
              <a:buClrTx/>
              <a:buSzTx/>
              <a:buFontTx/>
              <a:tabLst/>
              <a:defRPr kumimoji="0" lang="en-US" sz="20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1pPr>
            <a:lvl2pPr marL="800100" marR="0" indent="-342900" algn="l" defTabSz="914400" rtl="0" eaLnBrk="0" fontAlgn="base" latinLnBrk="0" hangingPunct="0">
              <a:lnSpc>
                <a:spcPct val="100000"/>
              </a:lnSpc>
              <a:spcBef>
                <a:spcPct val="20000"/>
              </a:spcBef>
              <a:spcAft>
                <a:spcPct val="0"/>
              </a:spcAft>
              <a:buClrTx/>
              <a:buSzTx/>
              <a:buFontTx/>
              <a:tabLst/>
              <a:defRPr kumimoji="0" lang="en-US" sz="18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2pPr>
            <a:lvl3pPr marL="1257300" marR="0" indent="-342900" algn="l" defTabSz="914400" rtl="0" eaLnBrk="0" fontAlgn="base" latinLnBrk="0" hangingPunct="0">
              <a:lnSpc>
                <a:spcPct val="100000"/>
              </a:lnSpc>
              <a:spcBef>
                <a:spcPct val="20000"/>
              </a:spcBef>
              <a:spcAft>
                <a:spcPct val="0"/>
              </a:spcAft>
              <a:buClrTx/>
              <a:buSzTx/>
              <a:buFontTx/>
              <a:tabLst/>
              <a:defRPr kumimoji="0" lang="en-US" sz="16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3pPr>
            <a:lvl4pPr marL="1657350" marR="0" indent="-285750" algn="l" defTabSz="914400" rtl="0" eaLnBrk="0" fontAlgn="base" latinLnBrk="0" hangingPunct="0">
              <a:lnSpc>
                <a:spcPct val="100000"/>
              </a:lnSpc>
              <a:spcBef>
                <a:spcPct val="20000"/>
              </a:spcBef>
              <a:spcAft>
                <a:spcPct val="0"/>
              </a:spcAft>
              <a:buClrTx/>
              <a:buSzTx/>
              <a:buFontTx/>
              <a:tabLst/>
              <a:defRPr kumimoji="0" lang="en-US" sz="14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4pPr>
            <a:lvl5pPr marL="2171700" marR="0" indent="-342900" algn="l" defTabSz="914400" rtl="0" eaLnBrk="0" fontAlgn="base" latinLnBrk="0" hangingPunct="0">
              <a:lnSpc>
                <a:spcPct val="100000"/>
              </a:lnSpc>
              <a:spcBef>
                <a:spcPct val="20000"/>
              </a:spcBef>
              <a:spcAft>
                <a:spcPct val="0"/>
              </a:spcAft>
              <a:buClrTx/>
              <a:buSzTx/>
              <a:buFontTx/>
              <a:tabLst/>
              <a:defRPr kumimoji="0" lang="en-US" sz="1400" b="0" i="0" u="none" strike="noStrike" kern="0" cap="none" spc="0" normalizeH="0" baseline="0" dirty="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5p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lang="en-US" dirty="0"/>
              <a:t>Click to edit Master text styles</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lang="en-US" dirty="0"/>
              <a:t>Second level</a:t>
            </a:r>
          </a:p>
          <a:p>
            <a:pPr marL="1143000" marR="0" lvl="2" indent="-228600" algn="l" defTabSz="914400" rtl="0" eaLnBrk="0" fontAlgn="base" latinLnBrk="0" hangingPunct="0">
              <a:lnSpc>
                <a:spcPct val="100000"/>
              </a:lnSpc>
              <a:spcBef>
                <a:spcPct val="20000"/>
              </a:spcBef>
              <a:spcAft>
                <a:spcPct val="0"/>
              </a:spcAft>
              <a:buClrTx/>
              <a:buSzTx/>
              <a:buFontTx/>
              <a:buChar char="•"/>
              <a:tabLst/>
              <a:defRPr/>
            </a:pPr>
            <a:r>
              <a:rPr lang="en-US" dirty="0"/>
              <a:t>Third level</a:t>
            </a:r>
          </a:p>
          <a:p>
            <a:pPr marL="1600200" marR="0" lvl="3" indent="-228600" algn="l" defTabSz="914400" rtl="0" eaLnBrk="0" fontAlgn="base" latinLnBrk="0" hangingPunct="0">
              <a:lnSpc>
                <a:spcPct val="100000"/>
              </a:lnSpc>
              <a:spcBef>
                <a:spcPct val="20000"/>
              </a:spcBef>
              <a:spcAft>
                <a:spcPct val="0"/>
              </a:spcAft>
              <a:buClrTx/>
              <a:buSzTx/>
              <a:buFontTx/>
              <a:buChar char="–"/>
              <a:tabLst/>
              <a:defRPr/>
            </a:pPr>
            <a:r>
              <a:rPr lang="en-US" dirty="0"/>
              <a:t>Fourth level</a:t>
            </a:r>
          </a:p>
          <a:p>
            <a:pPr marL="2057400" marR="0" lvl="4" indent="-228600" algn="l" defTabSz="914400" rtl="0" eaLnBrk="0" fontAlgn="base" latinLnBrk="0" hangingPunct="0">
              <a:lnSpc>
                <a:spcPct val="100000"/>
              </a:lnSpc>
              <a:spcBef>
                <a:spcPct val="20000"/>
              </a:spcBef>
              <a:spcAft>
                <a:spcPct val="0"/>
              </a:spcAft>
              <a:buClrTx/>
              <a:buSzTx/>
              <a:buFontTx/>
              <a:buChar char="»"/>
              <a:tabLst/>
              <a:defRPr/>
            </a:pPr>
            <a:r>
              <a:rPr lang="en-US" dirty="0"/>
              <a:t>Fifth level</a:t>
            </a:r>
          </a:p>
        </p:txBody>
      </p:sp>
      <p:pic>
        <p:nvPicPr>
          <p:cNvPr id="8"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userDrawn="1">
            <p:custDataLst>
              <p:tags r:id="rId3"/>
            </p:custDataLst>
          </p:nvPr>
        </p:nvPicPr>
        <p:blipFill>
          <a:blip r:embed="rId8"/>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153954431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aphicFrame>
        <p:nvGraphicFramePr>
          <p:cNvPr id="100" name="Object 99" hidden="1"/>
          <p:cNvGraphicFramePr>
            <a:graphicFrameLocks noChangeAspect="1"/>
          </p:cNvGraphicFramePr>
          <p:nvPr userDrawn="1">
            <p:custDataLst>
              <p:tags r:id="rId2"/>
            </p:custDataLst>
            <p:extLst>
              <p:ext uri="{D42A27DB-BD31-4B8C-83A1-F6EECF244321}">
                <p14:modId xmlns:p14="http://schemas.microsoft.com/office/powerpoint/2010/main" val="35050149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9508" name="think-cell Slide" r:id="rId5" imgW="327" imgH="327" progId="TCLayout.ActiveDocument.1">
                  <p:embed/>
                </p:oleObj>
              </mc:Choice>
              <mc:Fallback>
                <p:oleObj name="think-cell Slide" r:id="rId5" imgW="327" imgH="327" progId="TCLayout.ActiveDocument.1">
                  <p:embed/>
                  <p:pic>
                    <p:nvPicPr>
                      <p:cNvPr id="100" name="Object 99"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4"/>
          <p:cNvSpPr>
            <a:spLocks noGrp="1" noChangeArrowheads="1"/>
          </p:cNvSpPr>
          <p:nvPr>
            <p:ph type="dt" sz="half" idx="10"/>
          </p:nvPr>
        </p:nvSpPr>
        <p:spPr>
          <a:xfrm>
            <a:off x="8229600" y="6245225"/>
            <a:ext cx="264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5" name="Rectangle 5"/>
          <p:cNvSpPr>
            <a:spLocks noGrp="1" noChangeArrowheads="1"/>
          </p:cNvSpPr>
          <p:nvPr>
            <p:ph type="ftr" sz="quarter" idx="11"/>
          </p:nvPr>
        </p:nvSpPr>
        <p:spPr>
          <a:xfrm>
            <a:off x="2946400" y="6245225"/>
            <a:ext cx="518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6"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fld id="{407F82FB-76AF-4C8C-A02E-015E587D6024}" type="slidenum">
              <a:rPr lang="en-US" altLang="en-US" smtClean="0"/>
              <a:pPr>
                <a:defRPr/>
              </a:pPr>
              <a:t>‹#›</a:t>
            </a:fld>
            <a:endParaRPr lang="en-US" altLang="en-US" dirty="0"/>
          </a:p>
        </p:txBody>
      </p:sp>
      <p:sp>
        <p:nvSpPr>
          <p:cNvPr id="2" name="Title 1"/>
          <p:cNvSpPr>
            <a:spLocks noGrp="1"/>
          </p:cNvSpPr>
          <p:nvPr>
            <p:ph type="title"/>
          </p:nvPr>
        </p:nvSpPr>
        <p:spPr>
          <a:xfrm>
            <a:off x="963084" y="4406901"/>
            <a:ext cx="10363200" cy="70788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kumimoji="0" lang="en-US" sz="4000" b="1" i="0" u="none" strike="noStrike" cap="all" spc="0" normalizeH="0" baseline="0" dirty="0">
                <a:ln>
                  <a:noFill/>
                </a:ln>
                <a:solidFill>
                  <a:srgbClr val="3333FF"/>
                </a:solidFill>
                <a:effectLst/>
                <a:uLnTx/>
                <a:uFillTx/>
                <a:latin typeface="Arial" panose="020B0604020202020204" pitchFamily="34" charset="0"/>
                <a:ea typeface="+mj-ea"/>
                <a:cs typeface="Arial" panose="020B0604020202020204" pitchFamily="34" charset="0"/>
                <a:sym typeface="Arial" panose="020B0604020202020204" pitchFamily="34" charset="0"/>
              </a:defRPr>
            </a:lvl1pPr>
          </a:lstStyle>
          <a:p>
            <a:pPr marL="0" marR="0" lvl="0" indent="0" eaLnBrk="0" fontAlgn="base" hangingPunct="0">
              <a:lnSpc>
                <a:spcPct val="100000"/>
              </a:lnSpc>
              <a:spcAft>
                <a:spcPct val="0"/>
              </a:spcAft>
              <a:buClrTx/>
              <a:buSzTx/>
              <a:buFontTx/>
              <a:tabLst/>
            </a:pPr>
            <a:r>
              <a:rPr lang="en-US" dirty="0"/>
              <a:t>Click to edit Master title style</a:t>
            </a:r>
          </a:p>
        </p:txBody>
      </p:sp>
      <p:sp>
        <p:nvSpPr>
          <p:cNvPr id="3" name="Text Placeholder 2"/>
          <p:cNvSpPr>
            <a:spLocks noGrp="1"/>
          </p:cNvSpPr>
          <p:nvPr>
            <p:ph type="body" idx="1"/>
          </p:nvPr>
        </p:nvSpPr>
        <p:spPr>
          <a:xfrm>
            <a:off x="963084" y="2906713"/>
            <a:ext cx="10363200" cy="150018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kumimoji="0" lang="en-US" sz="20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1pPr>
          </a:lstStyle>
          <a:p>
            <a:pPr marR="0" lvl="0" eaLnBrk="0" fontAlgn="base" hangingPunct="0">
              <a:lnSpc>
                <a:spcPct val="100000"/>
              </a:lnSpc>
              <a:spcBef>
                <a:spcPct val="20000"/>
              </a:spcBef>
              <a:spcAft>
                <a:spcPct val="0"/>
              </a:spcAft>
              <a:buClrTx/>
              <a:buSzTx/>
              <a:buFontTx/>
              <a:buNone/>
              <a:tabLst/>
            </a:pPr>
            <a:r>
              <a:rPr lang="en-US" dirty="0"/>
              <a:t>Click to edit Master text styles</a:t>
            </a:r>
          </a:p>
        </p:txBody>
      </p:sp>
      <p:pic>
        <p:nvPicPr>
          <p:cNvPr id="8"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userDrawn="1">
            <p:custDataLst>
              <p:tags r:id="rId3"/>
            </p:custDataLst>
          </p:nvPr>
        </p:nvPicPr>
        <p:blipFill>
          <a:blip r:embed="rId8"/>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282944066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aphicFrame>
        <p:nvGraphicFramePr>
          <p:cNvPr id="101" name="Object 100" hidden="1"/>
          <p:cNvGraphicFramePr>
            <a:graphicFrameLocks noChangeAspect="1"/>
          </p:cNvGraphicFramePr>
          <p:nvPr userDrawn="1">
            <p:custDataLst>
              <p:tags r:id="rId2"/>
            </p:custDataLst>
            <p:extLst>
              <p:ext uri="{D42A27DB-BD31-4B8C-83A1-F6EECF244321}">
                <p14:modId xmlns:p14="http://schemas.microsoft.com/office/powerpoint/2010/main" val="6689776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0532" name="think-cell Slide" r:id="rId5" imgW="327" imgH="327" progId="TCLayout.ActiveDocument.1">
                  <p:embed/>
                </p:oleObj>
              </mc:Choice>
              <mc:Fallback>
                <p:oleObj name="think-cell Slide" r:id="rId5" imgW="327" imgH="327" progId="TCLayout.ActiveDocument.1">
                  <p:embed/>
                  <p:pic>
                    <p:nvPicPr>
                      <p:cNvPr id="101" name="Object 100"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Date Placeholder 4"/>
          <p:cNvSpPr>
            <a:spLocks noGrp="1" noChangeArrowheads="1"/>
          </p:cNvSpPr>
          <p:nvPr>
            <p:ph type="dt" sz="half" idx="10"/>
          </p:nvPr>
        </p:nvSpPr>
        <p:spPr>
          <a:xfrm>
            <a:off x="8229600" y="6245225"/>
            <a:ext cx="264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6" name="Footer Placeholder 5"/>
          <p:cNvSpPr>
            <a:spLocks noGrp="1" noChangeArrowheads="1"/>
          </p:cNvSpPr>
          <p:nvPr>
            <p:ph type="ftr" sz="quarter" idx="11"/>
          </p:nvPr>
        </p:nvSpPr>
        <p:spPr>
          <a:xfrm>
            <a:off x="2946400" y="6245225"/>
            <a:ext cx="518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7"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fld id="{2277F408-801D-40A2-AE26-B7635D220165}" type="slidenum">
              <a:rPr lang="en-US" altLang="en-US" smtClean="0"/>
              <a:pPr>
                <a:defRPr/>
              </a:pPr>
              <a:t>‹#›</a:t>
            </a:fld>
            <a:endParaRPr lang="en-US" altLang="en-US" dirty="0"/>
          </a:p>
        </p:txBody>
      </p:sp>
      <p:sp>
        <p:nvSpPr>
          <p:cNvPr id="2" name="Title 1"/>
          <p:cNvSpPr>
            <a:spLocks noGrp="1"/>
          </p:cNvSpPr>
          <p:nvPr>
            <p:ph type="title"/>
          </p:nvPr>
        </p:nvSpPr>
        <p:spPr>
          <a:xfrm>
            <a:off x="609600" y="1102667"/>
            <a:ext cx="10972800" cy="46166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kumimoji="0" lang="en-US" b="1" i="0" u="none" strike="noStrike" cap="none" spc="0" normalizeH="0" baseline="0" dirty="0">
                <a:ln>
                  <a:noFill/>
                </a:ln>
                <a:solidFill>
                  <a:srgbClr val="3333FF"/>
                </a:solidFill>
                <a:effectLst/>
                <a:uLnTx/>
                <a:uFillTx/>
                <a:latin typeface="Arial" panose="020B0604020202020204" pitchFamily="34" charset="0"/>
                <a:ea typeface="+mj-ea"/>
                <a:cs typeface="Arial" panose="020B0604020202020204" pitchFamily="34" charset="0"/>
                <a:sym typeface="Arial" panose="020B0604020202020204" pitchFamily="34" charset="0"/>
              </a:defRPr>
            </a:lvl1pPr>
          </a:lstStyle>
          <a:p>
            <a:pPr marL="0" marR="0" lvl="0" indent="0" algn="ctr" eaLnBrk="0" fontAlgn="base" hangingPunct="0">
              <a:lnSpc>
                <a:spcPct val="100000"/>
              </a:lnSpc>
              <a:spcAft>
                <a:spcPct val="0"/>
              </a:spcAft>
              <a:buClrTx/>
              <a:buSzTx/>
              <a:buFontTx/>
              <a:tabLst/>
            </a:pPr>
            <a:r>
              <a:rPr lang="en-US" dirty="0"/>
              <a:t>Click to edit Master title style</a:t>
            </a:r>
          </a:p>
        </p:txBody>
      </p:sp>
      <p:sp>
        <p:nvSpPr>
          <p:cNvPr id="3" name="Content Placeholder 2"/>
          <p:cNvSpPr>
            <a:spLocks noGrp="1"/>
          </p:cNvSpPr>
          <p:nvPr>
            <p:ph sz="half" idx="1"/>
          </p:nvPr>
        </p:nvSpPr>
        <p:spPr>
          <a:xfrm>
            <a:off x="609600" y="2057401"/>
            <a:ext cx="5384800" cy="406876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kumimoji="0" lang="en-US" sz="28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1pPr>
            <a:lvl2pPr>
              <a:defRPr kumimoji="0" lang="en-US" sz="24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2pPr>
            <a:lvl3pPr>
              <a:defRPr kumimoji="0" lang="en-US" sz="20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3pPr>
            <a:lvl4pPr>
              <a:defRPr kumimoji="0" lang="en-US" sz="18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4pPr>
            <a:lvl5pPr>
              <a:defRPr kumimoji="0" lang="en-US" sz="1800" b="0" i="0" u="none" strike="noStrike" kern="0" cap="none" spc="0" normalizeH="0" baseline="0" dirty="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5pPr>
          </a:lstStyle>
          <a:p>
            <a:pPr marL="342900" marR="0" lvl="0" indent="-342900" eaLnBrk="0" fontAlgn="base" hangingPunct="0">
              <a:lnSpc>
                <a:spcPct val="100000"/>
              </a:lnSpc>
              <a:spcBef>
                <a:spcPct val="20000"/>
              </a:spcBef>
              <a:spcAft>
                <a:spcPct val="0"/>
              </a:spcAft>
              <a:buClrTx/>
              <a:buSzTx/>
              <a:buFontTx/>
              <a:buChar char="•"/>
              <a:tabLst/>
            </a:pPr>
            <a:r>
              <a:rPr lang="en-US" dirty="0"/>
              <a:t>Click to edit Master text styles</a:t>
            </a:r>
          </a:p>
          <a:p>
            <a:pPr marL="742950" marR="0" lvl="1" indent="-285750" eaLnBrk="0" fontAlgn="base" hangingPunct="0">
              <a:lnSpc>
                <a:spcPct val="100000"/>
              </a:lnSpc>
              <a:spcBef>
                <a:spcPct val="20000"/>
              </a:spcBef>
              <a:spcAft>
                <a:spcPct val="0"/>
              </a:spcAft>
              <a:buClrTx/>
              <a:buSzTx/>
              <a:buFontTx/>
              <a:buChar char="–"/>
              <a:tabLst/>
            </a:pPr>
            <a:r>
              <a:rPr lang="en-US" dirty="0"/>
              <a:t>Second level</a:t>
            </a:r>
          </a:p>
          <a:p>
            <a:pPr marL="1143000" marR="0" lvl="2" indent="-228600" eaLnBrk="0" fontAlgn="base" hangingPunct="0">
              <a:lnSpc>
                <a:spcPct val="100000"/>
              </a:lnSpc>
              <a:spcBef>
                <a:spcPct val="20000"/>
              </a:spcBef>
              <a:spcAft>
                <a:spcPct val="0"/>
              </a:spcAft>
              <a:buClrTx/>
              <a:buSzTx/>
              <a:buFontTx/>
              <a:buChar char="•"/>
              <a:tabLst/>
            </a:pPr>
            <a:r>
              <a:rPr lang="en-US" dirty="0"/>
              <a:t>Third level</a:t>
            </a:r>
          </a:p>
          <a:p>
            <a:pPr marL="1600200" marR="0" lvl="3" indent="-228600" eaLnBrk="0" fontAlgn="base" hangingPunct="0">
              <a:lnSpc>
                <a:spcPct val="100000"/>
              </a:lnSpc>
              <a:spcBef>
                <a:spcPct val="20000"/>
              </a:spcBef>
              <a:spcAft>
                <a:spcPct val="0"/>
              </a:spcAft>
              <a:buClrTx/>
              <a:buSzTx/>
              <a:buFontTx/>
              <a:buChar char="–"/>
              <a:tabLst/>
            </a:pPr>
            <a:r>
              <a:rPr lang="en-US" dirty="0"/>
              <a:t>Fourth level</a:t>
            </a:r>
          </a:p>
          <a:p>
            <a:pPr marL="2057400" marR="0" lvl="4" indent="-228600" eaLnBrk="0" fontAlgn="base" hangingPunct="0">
              <a:spcBef>
                <a:spcPct val="20000"/>
              </a:spcBef>
              <a:spcAft>
                <a:spcPct val="0"/>
              </a:spcAft>
              <a:buClrTx/>
              <a:buSzTx/>
              <a:buFontTx/>
              <a:buChar char="»"/>
              <a:tabLst/>
            </a:pPr>
            <a:r>
              <a:rPr lang="en-US" dirty="0"/>
              <a:t>Fifth level</a:t>
            </a:r>
          </a:p>
        </p:txBody>
      </p:sp>
      <p:sp>
        <p:nvSpPr>
          <p:cNvPr id="4" name="Content Placeholder 3"/>
          <p:cNvSpPr>
            <a:spLocks noGrp="1"/>
          </p:cNvSpPr>
          <p:nvPr>
            <p:ph sz="half" idx="2"/>
          </p:nvPr>
        </p:nvSpPr>
        <p:spPr>
          <a:xfrm>
            <a:off x="6197600" y="2057401"/>
            <a:ext cx="5384800" cy="406876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kumimoji="0" lang="en-US" sz="28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1pPr>
            <a:lvl2pPr>
              <a:defRPr kumimoji="0" lang="en-US" sz="24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2pPr>
            <a:lvl3pPr>
              <a:defRPr kumimoji="0" lang="en-US" sz="20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3pPr>
            <a:lvl4pPr>
              <a:defRPr kumimoji="0" lang="en-US" sz="18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4pPr>
            <a:lvl5pPr>
              <a:defRPr kumimoji="0" lang="en-US" sz="1800" b="0" i="0" u="none" strike="noStrike" kern="0" cap="none" spc="0" normalizeH="0" baseline="0" dirty="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5pPr>
          </a:lstStyle>
          <a:p>
            <a:pPr marL="342900" marR="0" lvl="0" indent="-342900" eaLnBrk="0" fontAlgn="base" hangingPunct="0">
              <a:lnSpc>
                <a:spcPct val="100000"/>
              </a:lnSpc>
              <a:spcBef>
                <a:spcPct val="20000"/>
              </a:spcBef>
              <a:spcAft>
                <a:spcPct val="0"/>
              </a:spcAft>
              <a:buClrTx/>
              <a:buSzTx/>
              <a:buFontTx/>
              <a:buChar char="•"/>
              <a:tabLst/>
            </a:pPr>
            <a:r>
              <a:rPr lang="en-US" dirty="0"/>
              <a:t>Click to edit Master text styles</a:t>
            </a:r>
          </a:p>
          <a:p>
            <a:pPr marL="742950" marR="0" lvl="1" indent="-285750" eaLnBrk="0" fontAlgn="base" hangingPunct="0">
              <a:lnSpc>
                <a:spcPct val="100000"/>
              </a:lnSpc>
              <a:spcBef>
                <a:spcPct val="20000"/>
              </a:spcBef>
              <a:spcAft>
                <a:spcPct val="0"/>
              </a:spcAft>
              <a:buClrTx/>
              <a:buSzTx/>
              <a:buFontTx/>
              <a:buChar char="–"/>
              <a:tabLst/>
            </a:pPr>
            <a:r>
              <a:rPr lang="en-US" dirty="0"/>
              <a:t>Second level</a:t>
            </a:r>
          </a:p>
          <a:p>
            <a:pPr marL="1143000" marR="0" lvl="2" indent="-228600" eaLnBrk="0" fontAlgn="base" hangingPunct="0">
              <a:lnSpc>
                <a:spcPct val="100000"/>
              </a:lnSpc>
              <a:spcBef>
                <a:spcPct val="20000"/>
              </a:spcBef>
              <a:spcAft>
                <a:spcPct val="0"/>
              </a:spcAft>
              <a:buClrTx/>
              <a:buSzTx/>
              <a:buFontTx/>
              <a:buChar char="•"/>
              <a:tabLst/>
            </a:pPr>
            <a:r>
              <a:rPr lang="en-US" dirty="0"/>
              <a:t>Third level</a:t>
            </a:r>
          </a:p>
          <a:p>
            <a:pPr marL="1600200" marR="0" lvl="3" indent="-228600" eaLnBrk="0" fontAlgn="base" hangingPunct="0">
              <a:lnSpc>
                <a:spcPct val="100000"/>
              </a:lnSpc>
              <a:spcBef>
                <a:spcPct val="20000"/>
              </a:spcBef>
              <a:spcAft>
                <a:spcPct val="0"/>
              </a:spcAft>
              <a:buClrTx/>
              <a:buSzTx/>
              <a:buFontTx/>
              <a:buChar char="–"/>
              <a:tabLst/>
            </a:pPr>
            <a:r>
              <a:rPr lang="en-US" dirty="0"/>
              <a:t>Fourth level</a:t>
            </a:r>
          </a:p>
          <a:p>
            <a:pPr marL="2057400" marR="0" lvl="4" indent="-228600" eaLnBrk="0" fontAlgn="base" hangingPunct="0">
              <a:spcBef>
                <a:spcPct val="20000"/>
              </a:spcBef>
              <a:spcAft>
                <a:spcPct val="0"/>
              </a:spcAft>
              <a:buClrTx/>
              <a:buSzTx/>
              <a:buFontTx/>
              <a:buChar char="»"/>
              <a:tabLst/>
            </a:pPr>
            <a:r>
              <a:rPr lang="en-US" dirty="0"/>
              <a:t>Fifth level</a:t>
            </a:r>
          </a:p>
        </p:txBody>
      </p:sp>
      <p:pic>
        <p:nvPicPr>
          <p:cNvPr id="10"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userDrawn="1">
            <p:custDataLst>
              <p:tags r:id="rId3"/>
            </p:custDataLst>
          </p:nvPr>
        </p:nvPicPr>
        <p:blipFill>
          <a:blip r:embed="rId8"/>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351354908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aphicFrame>
        <p:nvGraphicFramePr>
          <p:cNvPr id="103" name="Object 102" hidden="1"/>
          <p:cNvGraphicFramePr>
            <a:graphicFrameLocks noChangeAspect="1"/>
          </p:cNvGraphicFramePr>
          <p:nvPr userDrawn="1">
            <p:custDataLst>
              <p:tags r:id="rId2"/>
            </p:custDataLst>
            <p:extLst>
              <p:ext uri="{D42A27DB-BD31-4B8C-83A1-F6EECF244321}">
                <p14:modId xmlns:p14="http://schemas.microsoft.com/office/powerpoint/2010/main" val="26917450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1556" name="think-cell Slide" r:id="rId5" imgW="327" imgH="327" progId="TCLayout.ActiveDocument.1">
                  <p:embed/>
                </p:oleObj>
              </mc:Choice>
              <mc:Fallback>
                <p:oleObj name="think-cell Slide" r:id="rId5" imgW="327" imgH="327" progId="TCLayout.ActiveDocument.1">
                  <p:embed/>
                  <p:pic>
                    <p:nvPicPr>
                      <p:cNvPr id="103" name="Object 10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4"/>
          <p:cNvSpPr>
            <a:spLocks noGrp="1" noChangeArrowheads="1"/>
          </p:cNvSpPr>
          <p:nvPr>
            <p:ph type="dt" sz="half" idx="10"/>
          </p:nvPr>
        </p:nvSpPr>
        <p:spPr>
          <a:xfrm>
            <a:off x="8229600" y="6245225"/>
            <a:ext cx="264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8" name="Rectangle 5"/>
          <p:cNvSpPr>
            <a:spLocks noGrp="1" noChangeArrowheads="1"/>
          </p:cNvSpPr>
          <p:nvPr>
            <p:ph type="ftr" sz="quarter" idx="11"/>
          </p:nvPr>
        </p:nvSpPr>
        <p:spPr>
          <a:xfrm>
            <a:off x="2946400" y="6245225"/>
            <a:ext cx="518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9" name="Slide Number Placeholder 8"/>
          <p:cNvSpPr>
            <a:spLocks noGrp="1" noChangeArrowheads="1"/>
          </p:cNvSpPr>
          <p:nvPr>
            <p:ph type="sldNum" sz="quarter" idx="12"/>
          </p:nvPr>
        </p:nvSpPr>
        <p:spPr>
          <a:xfrm>
            <a:off x="609600" y="6245225"/>
            <a:ext cx="22352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fld id="{C83521B3-B89D-49D4-85CE-3B926E9C8CF1}" type="slidenum">
              <a:rPr lang="en-US" altLang="en-US" smtClean="0"/>
              <a:pPr>
                <a:defRPr/>
              </a:pPr>
              <a:t>‹#›</a:t>
            </a:fld>
            <a:endParaRPr lang="en-US" altLang="en-US" dirty="0"/>
          </a:p>
        </p:txBody>
      </p:sp>
      <p:sp>
        <p:nvSpPr>
          <p:cNvPr id="11" name="Title 1"/>
          <p:cNvSpPr>
            <a:spLocks noGrp="1"/>
          </p:cNvSpPr>
          <p:nvPr>
            <p:ph type="title"/>
          </p:nvPr>
        </p:nvSpPr>
        <p:spPr>
          <a:xfrm>
            <a:off x="609600" y="742898"/>
            <a:ext cx="10972800" cy="46166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kumimoji="0" lang="en-US" b="1" i="0" u="none" strike="noStrike" cap="none" spc="0" normalizeH="0" baseline="0" dirty="0">
                <a:ln>
                  <a:noFill/>
                </a:ln>
                <a:solidFill>
                  <a:srgbClr val="3333FF"/>
                </a:solidFill>
                <a:effectLst/>
                <a:uLnTx/>
                <a:uFillTx/>
                <a:latin typeface="Arial" panose="020B0604020202020204" pitchFamily="34" charset="0"/>
                <a:ea typeface="+mj-ea"/>
                <a:cs typeface="Arial" panose="020B0604020202020204" pitchFamily="34" charset="0"/>
                <a:sym typeface="Arial" panose="020B0604020202020204" pitchFamily="34" charset="0"/>
              </a:defRPr>
            </a:lvl1pPr>
          </a:lstStyle>
          <a:p>
            <a:pPr marL="0" marR="0" lvl="0" indent="0" algn="ctr" eaLnBrk="0" fontAlgn="base" hangingPunct="0">
              <a:lnSpc>
                <a:spcPct val="100000"/>
              </a:lnSpc>
              <a:spcAft>
                <a:spcPct val="0"/>
              </a:spcAft>
              <a:buClrTx/>
              <a:buSzTx/>
              <a:buFontTx/>
              <a:tabLst/>
            </a:pPr>
            <a:r>
              <a:rPr lang="en-US" dirty="0"/>
              <a:t>Click to edit Master title style</a:t>
            </a:r>
          </a:p>
        </p:txBody>
      </p:sp>
      <p:sp>
        <p:nvSpPr>
          <p:cNvPr id="26" name="Text Placeholder 25"/>
          <p:cNvSpPr>
            <a:spLocks noGrp="1"/>
          </p:cNvSpPr>
          <p:nvPr>
            <p:ph type="body" sz="quarter" idx="13"/>
          </p:nvPr>
        </p:nvSpPr>
        <p:spPr>
          <a:xfrm>
            <a:off x="609600" y="1535113"/>
            <a:ext cx="5386917" cy="63976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kumimoji="0" lang="en-US" sz="2400" b="1"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1pPr>
          </a:lstStyle>
          <a:p>
            <a:pPr marR="0" lvl="0" eaLnBrk="0" fontAlgn="base" hangingPunct="0">
              <a:lnSpc>
                <a:spcPct val="100000"/>
              </a:lnSpc>
              <a:spcBef>
                <a:spcPct val="20000"/>
              </a:spcBef>
              <a:spcAft>
                <a:spcPct val="0"/>
              </a:spcAft>
              <a:buClrTx/>
              <a:buSzTx/>
              <a:buFontTx/>
              <a:buNone/>
              <a:tabLst/>
            </a:pPr>
            <a:r>
              <a:rPr lang="en-US" dirty="0"/>
              <a:t>Click to edit Master text styles</a:t>
            </a:r>
          </a:p>
        </p:txBody>
      </p:sp>
      <p:sp>
        <p:nvSpPr>
          <p:cNvPr id="12" name="Content Placeholder 2"/>
          <p:cNvSpPr>
            <a:spLocks noGrp="1"/>
          </p:cNvSpPr>
          <p:nvPr>
            <p:ph sz="half" idx="1"/>
          </p:nvPr>
        </p:nvSpPr>
        <p:spPr>
          <a:xfrm>
            <a:off x="609600" y="2174875"/>
            <a:ext cx="5386917" cy="39512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kumimoji="0" lang="en-US" sz="28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1pPr>
            <a:lvl2pPr>
              <a:defRPr kumimoji="0" lang="en-US" sz="24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2pPr>
            <a:lvl3pPr>
              <a:defRPr kumimoji="0" lang="en-US" sz="20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3pPr>
            <a:lvl4pPr>
              <a:defRPr kumimoji="0" lang="en-US" sz="18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4pPr>
            <a:lvl5pPr>
              <a:defRPr kumimoji="0" lang="en-US" sz="1800" b="0" i="0" u="none" strike="noStrike" kern="0" cap="none" spc="0" normalizeH="0" baseline="0" dirty="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5pPr>
          </a:lstStyle>
          <a:p>
            <a:pPr marL="342900" marR="0" lvl="0" indent="-342900" eaLnBrk="0" fontAlgn="base" hangingPunct="0">
              <a:lnSpc>
                <a:spcPct val="100000"/>
              </a:lnSpc>
              <a:spcBef>
                <a:spcPct val="20000"/>
              </a:spcBef>
              <a:spcAft>
                <a:spcPct val="0"/>
              </a:spcAft>
              <a:buClrTx/>
              <a:buSzTx/>
              <a:buFontTx/>
              <a:buChar char="•"/>
              <a:tabLst/>
            </a:pPr>
            <a:r>
              <a:rPr lang="en-US" dirty="0"/>
              <a:t>Click to edit Master text styles</a:t>
            </a:r>
          </a:p>
          <a:p>
            <a:pPr marL="742950" marR="0" lvl="1" indent="-285750" eaLnBrk="0" fontAlgn="base" hangingPunct="0">
              <a:lnSpc>
                <a:spcPct val="100000"/>
              </a:lnSpc>
              <a:spcBef>
                <a:spcPct val="20000"/>
              </a:spcBef>
              <a:spcAft>
                <a:spcPct val="0"/>
              </a:spcAft>
              <a:buClrTx/>
              <a:buSzTx/>
              <a:buFontTx/>
              <a:buChar char="–"/>
              <a:tabLst/>
            </a:pPr>
            <a:r>
              <a:rPr lang="en-US" dirty="0"/>
              <a:t>Second level</a:t>
            </a:r>
          </a:p>
          <a:p>
            <a:pPr marL="1143000" marR="0" lvl="2" indent="-228600" eaLnBrk="0" fontAlgn="base" hangingPunct="0">
              <a:lnSpc>
                <a:spcPct val="100000"/>
              </a:lnSpc>
              <a:spcBef>
                <a:spcPct val="20000"/>
              </a:spcBef>
              <a:spcAft>
                <a:spcPct val="0"/>
              </a:spcAft>
              <a:buClrTx/>
              <a:buSzTx/>
              <a:buFontTx/>
              <a:buChar char="•"/>
              <a:tabLst/>
            </a:pPr>
            <a:r>
              <a:rPr lang="en-US" dirty="0"/>
              <a:t>Third level</a:t>
            </a:r>
          </a:p>
          <a:p>
            <a:pPr marL="1600200" marR="0" lvl="3" indent="-228600" eaLnBrk="0" fontAlgn="base" hangingPunct="0">
              <a:lnSpc>
                <a:spcPct val="100000"/>
              </a:lnSpc>
              <a:spcBef>
                <a:spcPct val="20000"/>
              </a:spcBef>
              <a:spcAft>
                <a:spcPct val="0"/>
              </a:spcAft>
              <a:buClrTx/>
              <a:buSzTx/>
              <a:buFontTx/>
              <a:buChar char="–"/>
              <a:tabLst/>
            </a:pPr>
            <a:r>
              <a:rPr lang="en-US" dirty="0"/>
              <a:t>Fourth level</a:t>
            </a:r>
          </a:p>
          <a:p>
            <a:pPr marL="2057400" marR="0" lvl="4" indent="-228600" eaLnBrk="0" fontAlgn="base" hangingPunct="0">
              <a:spcBef>
                <a:spcPct val="20000"/>
              </a:spcBef>
              <a:spcAft>
                <a:spcPct val="0"/>
              </a:spcAft>
              <a:buClrTx/>
              <a:buSzTx/>
              <a:buFontTx/>
              <a:buChar char="»"/>
              <a:tabLst/>
            </a:pPr>
            <a:r>
              <a:rPr lang="en-US" dirty="0"/>
              <a:t>Fifth level</a:t>
            </a:r>
          </a:p>
        </p:txBody>
      </p:sp>
      <p:sp>
        <p:nvSpPr>
          <p:cNvPr id="28" name="Text Placeholder 25"/>
          <p:cNvSpPr>
            <a:spLocks noGrp="1"/>
          </p:cNvSpPr>
          <p:nvPr>
            <p:ph type="body" sz="quarter" idx="14"/>
          </p:nvPr>
        </p:nvSpPr>
        <p:spPr>
          <a:xfrm>
            <a:off x="6193368" y="1535113"/>
            <a:ext cx="5386917" cy="63976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kumimoji="0" lang="en-US" sz="2400" b="1"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1pPr>
          </a:lstStyle>
          <a:p>
            <a:pPr marR="0" lvl="0" eaLnBrk="0" fontAlgn="base" hangingPunct="0">
              <a:lnSpc>
                <a:spcPct val="100000"/>
              </a:lnSpc>
              <a:spcBef>
                <a:spcPct val="20000"/>
              </a:spcBef>
              <a:spcAft>
                <a:spcPct val="0"/>
              </a:spcAft>
              <a:buClrTx/>
              <a:buSzTx/>
              <a:buFontTx/>
              <a:buNone/>
              <a:tabLst/>
            </a:pPr>
            <a:r>
              <a:rPr lang="en-US" dirty="0"/>
              <a:t>Click to edit Master text styles</a:t>
            </a:r>
          </a:p>
        </p:txBody>
      </p:sp>
      <p:sp>
        <p:nvSpPr>
          <p:cNvPr id="13" name="Content Placeholder 3"/>
          <p:cNvSpPr>
            <a:spLocks noGrp="1"/>
          </p:cNvSpPr>
          <p:nvPr>
            <p:ph sz="half" idx="2"/>
          </p:nvPr>
        </p:nvSpPr>
        <p:spPr>
          <a:xfrm>
            <a:off x="6193368" y="2174875"/>
            <a:ext cx="5386917" cy="39512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kumimoji="0" lang="en-US" sz="28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1pPr>
            <a:lvl2pPr>
              <a:defRPr kumimoji="0" lang="en-US" sz="24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2pPr>
            <a:lvl3pPr>
              <a:defRPr kumimoji="0" lang="en-US" sz="20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3pPr>
            <a:lvl4pPr>
              <a:defRPr kumimoji="0" lang="en-US" sz="18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4pPr>
            <a:lvl5pPr>
              <a:defRPr kumimoji="0" lang="en-US" sz="1800" b="0" i="0" u="none" strike="noStrike" kern="0" cap="none" spc="0" normalizeH="0" baseline="0" dirty="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5pPr>
          </a:lstStyle>
          <a:p>
            <a:pPr marL="342900" marR="0" lvl="0" indent="-342900" eaLnBrk="0" fontAlgn="base" hangingPunct="0">
              <a:lnSpc>
                <a:spcPct val="100000"/>
              </a:lnSpc>
              <a:spcBef>
                <a:spcPct val="20000"/>
              </a:spcBef>
              <a:spcAft>
                <a:spcPct val="0"/>
              </a:spcAft>
              <a:buClrTx/>
              <a:buSzTx/>
              <a:buFontTx/>
              <a:buChar char="•"/>
              <a:tabLst/>
            </a:pPr>
            <a:r>
              <a:rPr lang="en-US" dirty="0"/>
              <a:t>Click to edit Master text styles</a:t>
            </a:r>
          </a:p>
          <a:p>
            <a:pPr marL="742950" marR="0" lvl="1" indent="-285750" eaLnBrk="0" fontAlgn="base" hangingPunct="0">
              <a:lnSpc>
                <a:spcPct val="100000"/>
              </a:lnSpc>
              <a:spcBef>
                <a:spcPct val="20000"/>
              </a:spcBef>
              <a:spcAft>
                <a:spcPct val="0"/>
              </a:spcAft>
              <a:buClrTx/>
              <a:buSzTx/>
              <a:buFontTx/>
              <a:buChar char="–"/>
              <a:tabLst/>
            </a:pPr>
            <a:r>
              <a:rPr lang="en-US" dirty="0"/>
              <a:t>Second level</a:t>
            </a:r>
          </a:p>
          <a:p>
            <a:pPr marL="1143000" marR="0" lvl="2" indent="-228600" eaLnBrk="0" fontAlgn="base" hangingPunct="0">
              <a:lnSpc>
                <a:spcPct val="100000"/>
              </a:lnSpc>
              <a:spcBef>
                <a:spcPct val="20000"/>
              </a:spcBef>
              <a:spcAft>
                <a:spcPct val="0"/>
              </a:spcAft>
              <a:buClrTx/>
              <a:buSzTx/>
              <a:buFontTx/>
              <a:buChar char="•"/>
              <a:tabLst/>
            </a:pPr>
            <a:r>
              <a:rPr lang="en-US" dirty="0"/>
              <a:t>Third level</a:t>
            </a:r>
          </a:p>
          <a:p>
            <a:pPr marL="1600200" marR="0" lvl="3" indent="-228600" eaLnBrk="0" fontAlgn="base" hangingPunct="0">
              <a:lnSpc>
                <a:spcPct val="100000"/>
              </a:lnSpc>
              <a:spcBef>
                <a:spcPct val="20000"/>
              </a:spcBef>
              <a:spcAft>
                <a:spcPct val="0"/>
              </a:spcAft>
              <a:buClrTx/>
              <a:buSzTx/>
              <a:buFontTx/>
              <a:buChar char="–"/>
              <a:tabLst/>
            </a:pPr>
            <a:r>
              <a:rPr lang="en-US" dirty="0"/>
              <a:t>Fourth level</a:t>
            </a:r>
          </a:p>
          <a:p>
            <a:pPr marL="2057400" marR="0" lvl="4" indent="-228600" eaLnBrk="0" fontAlgn="base" hangingPunct="0">
              <a:spcBef>
                <a:spcPct val="20000"/>
              </a:spcBef>
              <a:spcAft>
                <a:spcPct val="0"/>
              </a:spcAft>
              <a:buClrTx/>
              <a:buSzTx/>
              <a:buFontTx/>
              <a:buChar char="»"/>
              <a:tabLst/>
            </a:pPr>
            <a:r>
              <a:rPr lang="en-US" dirty="0"/>
              <a:t>Fifth level</a:t>
            </a:r>
          </a:p>
        </p:txBody>
      </p:sp>
      <p:pic>
        <p:nvPicPr>
          <p:cNvPr id="14"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userDrawn="1">
            <p:custDataLst>
              <p:tags r:id="rId3"/>
            </p:custDataLst>
          </p:nvPr>
        </p:nvPicPr>
        <p:blipFill>
          <a:blip r:embed="rId8"/>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279523829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graphicFrame>
        <p:nvGraphicFramePr>
          <p:cNvPr id="99" name="Object 98" hidden="1"/>
          <p:cNvGraphicFramePr>
            <a:graphicFrameLocks noChangeAspect="1"/>
          </p:cNvGraphicFramePr>
          <p:nvPr userDrawn="1">
            <p:custDataLst>
              <p:tags r:id="rId2"/>
            </p:custDataLst>
            <p:extLst>
              <p:ext uri="{D42A27DB-BD31-4B8C-83A1-F6EECF244321}">
                <p14:modId xmlns:p14="http://schemas.microsoft.com/office/powerpoint/2010/main" val="2283639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2580" name="think-cell Slide" r:id="rId5" imgW="327" imgH="327" progId="TCLayout.ActiveDocument.1">
                  <p:embed/>
                </p:oleObj>
              </mc:Choice>
              <mc:Fallback>
                <p:oleObj name="think-cell Slide" r:id="rId5" imgW="327" imgH="327" progId="TCLayout.ActiveDocument.1">
                  <p:embed/>
                  <p:pic>
                    <p:nvPicPr>
                      <p:cNvPr id="99" name="Object 98"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4"/>
          <p:cNvSpPr>
            <a:spLocks noGrp="1" noChangeArrowheads="1"/>
          </p:cNvSpPr>
          <p:nvPr>
            <p:ph type="dt" sz="half" idx="10"/>
          </p:nvPr>
        </p:nvSpPr>
        <p:spPr>
          <a:xfrm>
            <a:off x="8229600" y="6245225"/>
            <a:ext cx="264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4" name="Rectangle 5"/>
          <p:cNvSpPr>
            <a:spLocks noGrp="1" noChangeArrowheads="1"/>
          </p:cNvSpPr>
          <p:nvPr>
            <p:ph type="ftr" sz="quarter" idx="11"/>
          </p:nvPr>
        </p:nvSpPr>
        <p:spPr>
          <a:xfrm>
            <a:off x="2946400" y="6245225"/>
            <a:ext cx="518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5"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fld id="{C11C4EBE-1939-4F73-BC81-97624DCC1C07}" type="slidenum">
              <a:rPr lang="en-US" altLang="en-US" smtClean="0"/>
              <a:pPr>
                <a:defRPr/>
              </a:pPr>
              <a:t>‹#›</a:t>
            </a:fld>
            <a:endParaRPr lang="en-US" altLang="en-US" dirty="0"/>
          </a:p>
        </p:txBody>
      </p:sp>
      <p:sp>
        <p:nvSpPr>
          <p:cNvPr id="2" name="Title 1"/>
          <p:cNvSpPr>
            <a:spLocks noGrp="1"/>
          </p:cNvSpPr>
          <p:nvPr>
            <p:ph type="title"/>
          </p:nvPr>
        </p:nvSpPr>
        <p:spPr>
          <a:xfrm>
            <a:off x="609600" y="1102667"/>
            <a:ext cx="10972800" cy="46166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kumimoji="0" lang="en-US" b="1" i="0" u="none" strike="noStrike" cap="none" spc="0" normalizeH="0" baseline="0" dirty="0">
                <a:ln>
                  <a:noFill/>
                </a:ln>
                <a:solidFill>
                  <a:srgbClr val="3333FF"/>
                </a:solidFill>
                <a:effectLst/>
                <a:uLnTx/>
                <a:uFillTx/>
                <a:latin typeface="Arial" panose="020B0604020202020204" pitchFamily="34" charset="0"/>
                <a:ea typeface="+mj-ea"/>
                <a:cs typeface="Arial" panose="020B0604020202020204" pitchFamily="34" charset="0"/>
                <a:sym typeface="Arial" panose="020B0604020202020204" pitchFamily="34" charset="0"/>
              </a:defRPr>
            </a:lvl1pPr>
          </a:lstStyle>
          <a:p>
            <a:pPr marL="0" marR="0" lvl="0" indent="0" algn="ctr" eaLnBrk="0" fontAlgn="base" hangingPunct="0">
              <a:lnSpc>
                <a:spcPct val="100000"/>
              </a:lnSpc>
              <a:spcAft>
                <a:spcPct val="0"/>
              </a:spcAft>
              <a:buClrTx/>
              <a:buSzTx/>
              <a:buFontTx/>
              <a:tabLst/>
            </a:pPr>
            <a:r>
              <a:rPr lang="en-US" dirty="0"/>
              <a:t>Click to edit Master title style</a:t>
            </a:r>
          </a:p>
        </p:txBody>
      </p:sp>
      <p:pic>
        <p:nvPicPr>
          <p:cNvPr id="7"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userDrawn="1">
            <p:custDataLst>
              <p:tags r:id="rId3"/>
            </p:custDataLst>
          </p:nvPr>
        </p:nvPicPr>
        <p:blipFill>
          <a:blip r:embed="rId8"/>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370961433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graphicFrame>
        <p:nvGraphicFramePr>
          <p:cNvPr id="97" name="Object 96" hidden="1"/>
          <p:cNvGraphicFramePr>
            <a:graphicFrameLocks noChangeAspect="1"/>
          </p:cNvGraphicFramePr>
          <p:nvPr userDrawn="1">
            <p:custDataLst>
              <p:tags r:id="rId2"/>
            </p:custDataLst>
            <p:extLst>
              <p:ext uri="{D42A27DB-BD31-4B8C-83A1-F6EECF244321}">
                <p14:modId xmlns:p14="http://schemas.microsoft.com/office/powerpoint/2010/main" val="37077637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3604" name="think-cell Slide" r:id="rId5" imgW="327" imgH="327" progId="TCLayout.ActiveDocument.1">
                  <p:embed/>
                </p:oleObj>
              </mc:Choice>
              <mc:Fallback>
                <p:oleObj name="think-cell Slide" r:id="rId5" imgW="327" imgH="327" progId="TCLayout.ActiveDocument.1">
                  <p:embed/>
                  <p:pic>
                    <p:nvPicPr>
                      <p:cNvPr id="97" name="Object 9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4"/>
          <p:cNvSpPr>
            <a:spLocks noGrp="1" noChangeArrowheads="1"/>
          </p:cNvSpPr>
          <p:nvPr>
            <p:ph type="dt" sz="half" idx="10"/>
          </p:nvPr>
        </p:nvSpPr>
        <p:spPr>
          <a:xfrm>
            <a:off x="8229600" y="6245225"/>
            <a:ext cx="264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3" name="Rectangle 5"/>
          <p:cNvSpPr>
            <a:spLocks noGrp="1" noChangeArrowheads="1"/>
          </p:cNvSpPr>
          <p:nvPr>
            <p:ph type="ftr" sz="quarter" idx="11"/>
          </p:nvPr>
        </p:nvSpPr>
        <p:spPr>
          <a:xfrm>
            <a:off x="2946400" y="6245225"/>
            <a:ext cx="518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4"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fld id="{51A60835-57C7-4C22-90D3-14DDBD251980}" type="slidenum">
              <a:rPr lang="en-US" altLang="en-US" smtClean="0"/>
              <a:pPr>
                <a:defRPr/>
              </a:pPr>
              <a:t>‹#›</a:t>
            </a:fld>
            <a:endParaRPr lang="en-US" altLang="en-US" dirty="0"/>
          </a:p>
        </p:txBody>
      </p:sp>
      <p:pic>
        <p:nvPicPr>
          <p:cNvPr id="6"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custDataLst>
              <p:tags r:id="rId3"/>
            </p:custDataLst>
          </p:nvPr>
        </p:nvPicPr>
        <p:blipFill>
          <a:blip r:embed="rId8"/>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204716197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aphicFrame>
        <p:nvGraphicFramePr>
          <p:cNvPr id="101" name="Object 100" hidden="1"/>
          <p:cNvGraphicFramePr>
            <a:graphicFrameLocks noChangeAspect="1"/>
          </p:cNvGraphicFramePr>
          <p:nvPr userDrawn="1">
            <p:custDataLst>
              <p:tags r:id="rId2"/>
            </p:custDataLst>
            <p:extLst>
              <p:ext uri="{D42A27DB-BD31-4B8C-83A1-F6EECF244321}">
                <p14:modId xmlns:p14="http://schemas.microsoft.com/office/powerpoint/2010/main" val="27084568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4628" name="think-cell Slide" r:id="rId5" imgW="327" imgH="327" progId="TCLayout.ActiveDocument.1">
                  <p:embed/>
                </p:oleObj>
              </mc:Choice>
              <mc:Fallback>
                <p:oleObj name="think-cell Slide" r:id="rId5" imgW="327" imgH="327" progId="TCLayout.ActiveDocument.1">
                  <p:embed/>
                  <p:pic>
                    <p:nvPicPr>
                      <p:cNvPr id="101" name="Object 100"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Date Placeholder 4"/>
          <p:cNvSpPr>
            <a:spLocks noGrp="1" noChangeArrowheads="1"/>
          </p:cNvSpPr>
          <p:nvPr>
            <p:ph type="dt" sz="half" idx="10"/>
          </p:nvPr>
        </p:nvSpPr>
        <p:spPr>
          <a:xfrm>
            <a:off x="8229600" y="6245225"/>
            <a:ext cx="264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6" name="Footer Placeholder 5"/>
          <p:cNvSpPr>
            <a:spLocks noGrp="1" noChangeArrowheads="1"/>
          </p:cNvSpPr>
          <p:nvPr>
            <p:ph type="ftr" sz="quarter" idx="11"/>
          </p:nvPr>
        </p:nvSpPr>
        <p:spPr>
          <a:xfrm>
            <a:off x="2946400" y="6245225"/>
            <a:ext cx="518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7"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fld id="{95BA4FEC-F9BE-47CC-B4F8-083EB4D260B7}" type="slidenum">
              <a:rPr lang="en-US" altLang="en-US" smtClean="0"/>
              <a:pPr>
                <a:defRPr/>
              </a:pPr>
              <a:t>‹#›</a:t>
            </a:fld>
            <a:endParaRPr lang="en-US" altLang="en-US" dirty="0"/>
          </a:p>
        </p:txBody>
      </p:sp>
      <p:sp>
        <p:nvSpPr>
          <p:cNvPr id="2" name="Title 1"/>
          <p:cNvSpPr>
            <a:spLocks noGrp="1"/>
          </p:cNvSpPr>
          <p:nvPr>
            <p:ph type="title"/>
          </p:nvPr>
        </p:nvSpPr>
        <p:spPr>
          <a:xfrm>
            <a:off x="609601" y="1034990"/>
            <a:ext cx="4011084" cy="40011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kumimoji="0" lang="en-US" sz="2000" b="1" i="0" u="none" strike="noStrike" cap="none" spc="0" normalizeH="0" baseline="0" dirty="0">
                <a:ln>
                  <a:noFill/>
                </a:ln>
                <a:solidFill>
                  <a:srgbClr val="3333FF"/>
                </a:solidFill>
                <a:effectLst/>
                <a:uLnTx/>
                <a:uFillTx/>
                <a:latin typeface="Arial" panose="020B0604020202020204" pitchFamily="34" charset="0"/>
                <a:ea typeface="+mj-ea"/>
                <a:cs typeface="Arial" panose="020B0604020202020204" pitchFamily="34" charset="0"/>
                <a:sym typeface="Arial" panose="020B0604020202020204" pitchFamily="34" charset="0"/>
              </a:defRPr>
            </a:lvl1pPr>
          </a:lstStyle>
          <a:p>
            <a:pPr marL="0" marR="0" lvl="0" indent="0" eaLnBrk="0" fontAlgn="base" hangingPunct="0">
              <a:lnSpc>
                <a:spcPct val="100000"/>
              </a:lnSpc>
              <a:spcAft>
                <a:spcPct val="0"/>
              </a:spcAft>
              <a:buClrTx/>
              <a:buSzTx/>
              <a:buFontTx/>
              <a:tabLst/>
            </a:pPr>
            <a:r>
              <a:rPr lang="en-US" dirty="0"/>
              <a:t>Click to edit Master title style</a:t>
            </a:r>
          </a:p>
        </p:txBody>
      </p:sp>
      <p:sp>
        <p:nvSpPr>
          <p:cNvPr id="16" name="Text Placeholder 3"/>
          <p:cNvSpPr>
            <a:spLocks noGrp="1"/>
          </p:cNvSpPr>
          <p:nvPr>
            <p:ph type="body" sz="half" idx="13"/>
          </p:nvPr>
        </p:nvSpPr>
        <p:spPr>
          <a:xfrm>
            <a:off x="4766733" y="1034990"/>
            <a:ext cx="6815667" cy="509117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kumimoji="0" lang="en-US" sz="32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1pPr>
            <a:lvl2pPr>
              <a:defRPr kumimoji="0" lang="en-US" sz="28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2pPr>
            <a:lvl3pPr>
              <a:defRPr kumimoji="0" lang="en-US" sz="24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3pPr>
            <a:lvl4pPr>
              <a:defRPr kumimoji="0" lang="en-US" sz="20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4pPr>
            <a:lvl5pPr>
              <a:defRPr kumimoji="0" lang="en-US" sz="20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5pPr>
          </a:lstStyle>
          <a:p>
            <a:pPr marL="342900" marR="0" lvl="0" indent="-342900" eaLnBrk="0" fontAlgn="base" hangingPunct="0">
              <a:lnSpc>
                <a:spcPct val="100000"/>
              </a:lnSpc>
              <a:spcBef>
                <a:spcPct val="20000"/>
              </a:spcBef>
              <a:spcAft>
                <a:spcPct val="0"/>
              </a:spcAft>
              <a:buClrTx/>
              <a:buSzTx/>
              <a:buFontTx/>
              <a:buChar char="•"/>
              <a:tabLst/>
            </a:pPr>
            <a:r>
              <a:rPr lang="en-US" dirty="0"/>
              <a:t>Click to edit Master text styles</a:t>
            </a:r>
          </a:p>
          <a:p>
            <a:pPr marL="742950" marR="0" lvl="1" indent="-285750" eaLnBrk="0" fontAlgn="base" hangingPunct="0">
              <a:lnSpc>
                <a:spcPct val="100000"/>
              </a:lnSpc>
              <a:spcBef>
                <a:spcPct val="20000"/>
              </a:spcBef>
              <a:spcAft>
                <a:spcPct val="0"/>
              </a:spcAft>
              <a:buClrTx/>
              <a:buSzTx/>
              <a:buFontTx/>
              <a:buChar char="–"/>
              <a:tabLst/>
            </a:pPr>
            <a:r>
              <a:rPr lang="en-US" dirty="0"/>
              <a:t>Second level</a:t>
            </a:r>
          </a:p>
          <a:p>
            <a:pPr marL="1143000" marR="0" lvl="2" indent="-228600" eaLnBrk="0" fontAlgn="base" hangingPunct="0">
              <a:lnSpc>
                <a:spcPct val="100000"/>
              </a:lnSpc>
              <a:spcBef>
                <a:spcPct val="20000"/>
              </a:spcBef>
              <a:spcAft>
                <a:spcPct val="0"/>
              </a:spcAft>
              <a:buClrTx/>
              <a:buSzTx/>
              <a:buFontTx/>
              <a:buChar char="•"/>
              <a:tabLst/>
            </a:pPr>
            <a:r>
              <a:rPr lang="en-US" dirty="0"/>
              <a:t>Third level</a:t>
            </a:r>
          </a:p>
          <a:p>
            <a:pPr marL="1600200" marR="0" lvl="3" indent="-228600" eaLnBrk="0" fontAlgn="base" hangingPunct="0">
              <a:lnSpc>
                <a:spcPct val="100000"/>
              </a:lnSpc>
              <a:spcBef>
                <a:spcPct val="20000"/>
              </a:spcBef>
              <a:spcAft>
                <a:spcPct val="0"/>
              </a:spcAft>
              <a:buClrTx/>
              <a:buSzTx/>
              <a:buFontTx/>
              <a:buChar char="–"/>
              <a:tabLst/>
            </a:pPr>
            <a:r>
              <a:rPr lang="en-US" dirty="0"/>
              <a:t>Fourth level</a:t>
            </a:r>
          </a:p>
          <a:p>
            <a:pPr marL="2057400" marR="0" lvl="4" indent="-228600" eaLnBrk="0" fontAlgn="base" hangingPunct="0">
              <a:spcBef>
                <a:spcPct val="20000"/>
              </a:spcBef>
              <a:spcAft>
                <a:spcPct val="0"/>
              </a:spcAft>
              <a:buClrTx/>
              <a:buSzTx/>
              <a:buFontTx/>
              <a:buChar char="»"/>
              <a:tabLst/>
            </a:pPr>
            <a:r>
              <a:rPr lang="en-US" dirty="0"/>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atin typeface="Arial" panose="020B0604020202020204" pitchFamily="34" charset="0"/>
                <a:ea typeface="+mn-ea"/>
                <a:cs typeface="Arial" panose="020B0604020202020204" pitchFamily="34" charset="0"/>
                <a:sym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pic>
        <p:nvPicPr>
          <p:cNvPr id="9"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userDrawn="1">
            <p:custDataLst>
              <p:tags r:id="rId3"/>
            </p:custDataLst>
          </p:nvPr>
        </p:nvPicPr>
        <p:blipFill>
          <a:blip r:embed="rId8"/>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264009134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aphicFrame>
        <p:nvGraphicFramePr>
          <p:cNvPr id="101" name="Object 100" hidden="1"/>
          <p:cNvGraphicFramePr>
            <a:graphicFrameLocks noChangeAspect="1"/>
          </p:cNvGraphicFramePr>
          <p:nvPr userDrawn="1">
            <p:custDataLst>
              <p:tags r:id="rId2"/>
            </p:custDataLst>
            <p:extLst>
              <p:ext uri="{D42A27DB-BD31-4B8C-83A1-F6EECF244321}">
                <p14:modId xmlns:p14="http://schemas.microsoft.com/office/powerpoint/2010/main" val="31694442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5652" name="think-cell Slide" r:id="rId5" imgW="327" imgH="327" progId="TCLayout.ActiveDocument.1">
                  <p:embed/>
                </p:oleObj>
              </mc:Choice>
              <mc:Fallback>
                <p:oleObj name="think-cell Slide" r:id="rId5" imgW="327" imgH="327" progId="TCLayout.ActiveDocument.1">
                  <p:embed/>
                  <p:pic>
                    <p:nvPicPr>
                      <p:cNvPr id="101" name="Object 100"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Date Placeholder 4"/>
          <p:cNvSpPr>
            <a:spLocks noGrp="1" noChangeArrowheads="1"/>
          </p:cNvSpPr>
          <p:nvPr>
            <p:ph type="dt" sz="half" idx="10"/>
          </p:nvPr>
        </p:nvSpPr>
        <p:spPr>
          <a:xfrm>
            <a:off x="8229600" y="6245225"/>
            <a:ext cx="264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6" name="Footer Placeholder 5"/>
          <p:cNvSpPr>
            <a:spLocks noGrp="1" noChangeArrowheads="1"/>
          </p:cNvSpPr>
          <p:nvPr>
            <p:ph type="ftr" sz="quarter" idx="11"/>
          </p:nvPr>
        </p:nvSpPr>
        <p:spPr>
          <a:xfrm>
            <a:off x="2946400" y="6245225"/>
            <a:ext cx="518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7"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fld id="{ED689A1F-04B9-49BD-AC81-37D12D30AE9D}" type="slidenum">
              <a:rPr lang="en-US" altLang="en-US" smtClean="0"/>
              <a:pPr>
                <a:defRPr/>
              </a:pPr>
              <a:t>‹#›</a:t>
            </a:fld>
            <a:endParaRPr lang="en-US" altLang="en-US" dirty="0"/>
          </a:p>
        </p:txBody>
      </p:sp>
      <p:sp>
        <p:nvSpPr>
          <p:cNvPr id="2" name="Title 1"/>
          <p:cNvSpPr>
            <a:spLocks noGrp="1"/>
          </p:cNvSpPr>
          <p:nvPr>
            <p:ph type="title"/>
          </p:nvPr>
        </p:nvSpPr>
        <p:spPr>
          <a:xfrm>
            <a:off x="2389717" y="5090339"/>
            <a:ext cx="7315200" cy="276999"/>
          </a:xfrm>
        </p:spPr>
        <p:txBody>
          <a:bodyPr vert="horz" wrap="square" lIns="0" tIns="0" rIns="0" bIns="0" rtlCol="0" anchor="b">
            <a:spAutoFit/>
          </a:bodyPr>
          <a:lstStyle>
            <a:lvl1pPr>
              <a:defRPr lang="en-US" sz="2000" b="1" dirty="0">
                <a:latin typeface="Arial" panose="020B0604020202020204" pitchFamily="34" charset="0"/>
                <a:ea typeface="+mj-ea"/>
                <a:cs typeface="Arial" panose="020B0604020202020204" pitchFamily="34" charset="0"/>
                <a:sym typeface="Arial" panose="020B0604020202020204" pitchFamily="34" charset="0"/>
              </a:defRPr>
            </a:lvl1pPr>
          </a:lstStyle>
          <a:p>
            <a:pPr marL="0" lvl="0"/>
            <a:r>
              <a:rPr lang="en-US" dirty="0"/>
              <a:t>Click to edit Master title style</a:t>
            </a:r>
          </a:p>
        </p:txBody>
      </p:sp>
      <p:sp>
        <p:nvSpPr>
          <p:cNvPr id="3" name="Picture Placeholder 2"/>
          <p:cNvSpPr>
            <a:spLocks noGrp="1"/>
          </p:cNvSpPr>
          <p:nvPr>
            <p:ph type="pic" idx="1"/>
          </p:nvPr>
        </p:nvSpPr>
        <p:spPr>
          <a:xfrm>
            <a:off x="2389717" y="882501"/>
            <a:ext cx="7315200" cy="3845073"/>
          </a:xfrm>
        </p:spPr>
        <p:txBody>
          <a:bodyPr vert="horz" lIns="0" tIns="0" rIns="0" bIns="0" rtlCol="0">
            <a:noAutofit/>
          </a:bodyPr>
          <a:lstStyle>
            <a:lvl1pPr>
              <a:defRPr lang="en-US" sz="3200" noProof="0" dirty="0" smtClean="0"/>
            </a:lvl1pPr>
          </a:lstStyle>
          <a:p>
            <a:pPr lvl="0">
              <a:buNone/>
            </a:pPr>
            <a:endParaRPr lang="en-US" noProof="0" dirty="0"/>
          </a:p>
        </p:txBody>
      </p:sp>
      <p:sp>
        <p:nvSpPr>
          <p:cNvPr id="4" name="Text Placeholder 3"/>
          <p:cNvSpPr>
            <a:spLocks noGrp="1"/>
          </p:cNvSpPr>
          <p:nvPr>
            <p:ph type="body" sz="half" idx="2"/>
          </p:nvPr>
        </p:nvSpPr>
        <p:spPr>
          <a:xfrm>
            <a:off x="2389717" y="5367338"/>
            <a:ext cx="7315200" cy="804862"/>
          </a:xfrm>
        </p:spPr>
        <p:txBody>
          <a:bodyPr vert="horz" lIns="0" tIns="0" rIns="0" bIns="0" rtlCol="0">
            <a:noAutofit/>
          </a:bodyPr>
          <a:lstStyle>
            <a:lvl1pPr>
              <a:defRPr lang="en-US" sz="1400" dirty="0" smtClean="0">
                <a:latin typeface="Arial" panose="020B0604020202020204" pitchFamily="34" charset="0"/>
                <a:ea typeface="+mn-ea"/>
                <a:cs typeface="Arial" panose="020B0604020202020204" pitchFamily="34" charset="0"/>
                <a:sym typeface="Arial" panose="020B0604020202020204" pitchFamily="34" charset="0"/>
              </a:defRPr>
            </a:lvl1pPr>
          </a:lstStyle>
          <a:p>
            <a:pPr lvl="0">
              <a:buNone/>
            </a:pPr>
            <a:r>
              <a:rPr lang="en-US" dirty="0"/>
              <a:t>Click to edit Master text styles</a:t>
            </a:r>
          </a:p>
        </p:txBody>
      </p:sp>
      <p:pic>
        <p:nvPicPr>
          <p:cNvPr id="9"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userDrawn="1">
            <p:custDataLst>
              <p:tags r:id="rId3"/>
            </p:custDataLst>
          </p:nvPr>
        </p:nvPicPr>
        <p:blipFill>
          <a:blip r:embed="rId8"/>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329260337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graphicFrame>
        <p:nvGraphicFramePr>
          <p:cNvPr id="101" name="Object 100" hidden="1"/>
          <p:cNvGraphicFramePr>
            <a:graphicFrameLocks noChangeAspect="1"/>
          </p:cNvGraphicFramePr>
          <p:nvPr userDrawn="1">
            <p:custDataLst>
              <p:tags r:id="rId2"/>
            </p:custDataLst>
            <p:extLst>
              <p:ext uri="{D42A27DB-BD31-4B8C-83A1-F6EECF244321}">
                <p14:modId xmlns:p14="http://schemas.microsoft.com/office/powerpoint/2010/main" val="28546085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6676" name="think-cell Slide" r:id="rId5" imgW="327" imgH="327" progId="TCLayout.ActiveDocument.1">
                  <p:embed/>
                </p:oleObj>
              </mc:Choice>
              <mc:Fallback>
                <p:oleObj name="think-cell Slide" r:id="rId5" imgW="327" imgH="327" progId="TCLayout.ActiveDocument.1">
                  <p:embed/>
                  <p:pic>
                    <p:nvPicPr>
                      <p:cNvPr id="101" name="Object 100"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Date Placeholder 4"/>
          <p:cNvSpPr>
            <a:spLocks noGrp="1" noChangeArrowheads="1"/>
          </p:cNvSpPr>
          <p:nvPr>
            <p:ph type="dt" sz="half" idx="10"/>
          </p:nvPr>
        </p:nvSpPr>
        <p:spPr>
          <a:xfrm>
            <a:off x="8229600" y="6245225"/>
            <a:ext cx="264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6" name="Footer Placeholder 5"/>
          <p:cNvSpPr>
            <a:spLocks noGrp="1" noChangeArrowheads="1"/>
          </p:cNvSpPr>
          <p:nvPr>
            <p:ph type="ftr" sz="quarter" idx="11"/>
          </p:nvPr>
        </p:nvSpPr>
        <p:spPr>
          <a:xfrm>
            <a:off x="2946400" y="6245225"/>
            <a:ext cx="51816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endParaRPr lang="en-US" dirty="0"/>
          </a:p>
        </p:txBody>
      </p:sp>
      <p:sp>
        <p:nvSpPr>
          <p:cNvPr id="7" name="Rectangle 8"/>
          <p:cNvSpPr>
            <a:spLocks noGrp="1" noChangeArrowheads="1"/>
          </p:cNvSpPr>
          <p:nvPr>
            <p:ph type="sldNum" sz="quarter" idx="12"/>
          </p:nvPr>
        </p:nvSpPr>
        <p:spPr>
          <a:xfrm>
            <a:off x="609600" y="6245225"/>
            <a:ext cx="2235200" cy="476250"/>
          </a:xfrm>
          <a:prstGeom prst="rect">
            <a:avLst/>
          </a:prstGeom>
          <a:ln/>
        </p:spPr>
        <p:txBody>
          <a:bodyPr/>
          <a:lstStyle>
            <a:lvl1pPr>
              <a:defRPr>
                <a:latin typeface="Arial" panose="020B0604020202020204" pitchFamily="34" charset="0"/>
                <a:ea typeface="+mn-ea"/>
                <a:cs typeface="Arial" panose="020B0604020202020204" pitchFamily="34" charset="0"/>
                <a:sym typeface="Arial" panose="020B0604020202020204" pitchFamily="34" charset="0"/>
              </a:defRPr>
            </a:lvl1pPr>
          </a:lstStyle>
          <a:p>
            <a:pPr>
              <a:defRPr/>
            </a:pPr>
            <a:fld id="{EB8CBE8D-7F63-48AF-B0DB-BF5C0AB95600}" type="slidenum">
              <a:rPr lang="en-US" altLang="en-US" smtClean="0"/>
              <a:pPr>
                <a:defRPr/>
              </a:pPr>
              <a:t>‹#›</a:t>
            </a:fld>
            <a:endParaRPr lang="en-US" altLang="en-US" dirty="0"/>
          </a:p>
        </p:txBody>
      </p:sp>
      <p:sp>
        <p:nvSpPr>
          <p:cNvPr id="2" name="Title 1"/>
          <p:cNvSpPr>
            <a:spLocks noGrp="1"/>
          </p:cNvSpPr>
          <p:nvPr>
            <p:ph type="title"/>
          </p:nvPr>
        </p:nvSpPr>
        <p:spPr>
          <a:xfrm>
            <a:off x="609600" y="1102667"/>
            <a:ext cx="10972800" cy="46166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kumimoji="0" lang="en-US" b="1" i="0" u="none" strike="noStrike" cap="none" spc="0" normalizeH="0" baseline="0" dirty="0">
                <a:ln>
                  <a:noFill/>
                </a:ln>
                <a:solidFill>
                  <a:srgbClr val="3333FF"/>
                </a:solidFill>
                <a:effectLst/>
                <a:uLnTx/>
                <a:uFillTx/>
                <a:latin typeface="Arial" panose="020B0604020202020204" pitchFamily="34" charset="0"/>
                <a:ea typeface="+mj-ea"/>
                <a:cs typeface="Arial" panose="020B0604020202020204" pitchFamily="34" charset="0"/>
                <a:sym typeface="Arial" panose="020B0604020202020204" pitchFamily="34" charset="0"/>
              </a:defRPr>
            </a:lvl1pPr>
          </a:lstStyle>
          <a:p>
            <a:pPr marL="0" marR="0" lvl="0" indent="0" algn="ctr" eaLnBrk="0" fontAlgn="base" hangingPunct="0">
              <a:lnSpc>
                <a:spcPct val="100000"/>
              </a:lnSpc>
              <a:spcAft>
                <a:spcPct val="0"/>
              </a:spcAft>
              <a:buClrTx/>
              <a:buSzTx/>
              <a:buFontTx/>
              <a:tabLst/>
            </a:pPr>
            <a:r>
              <a:rPr lang="en-US" dirty="0"/>
              <a:t>Click to edit Master title style</a:t>
            </a:r>
          </a:p>
        </p:txBody>
      </p:sp>
      <p:sp>
        <p:nvSpPr>
          <p:cNvPr id="17" name="Text Placeholder 3"/>
          <p:cNvSpPr>
            <a:spLocks noGrp="1"/>
          </p:cNvSpPr>
          <p:nvPr>
            <p:ph type="body" sz="half" idx="13"/>
          </p:nvPr>
        </p:nvSpPr>
        <p:spPr>
          <a:xfrm>
            <a:off x="609600" y="2057401"/>
            <a:ext cx="5384800" cy="406876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57200" indent="-457200">
              <a:defRPr kumimoji="0" lang="en-US" sz="20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1pPr>
            <a:lvl2pPr marL="914400" indent="-457200">
              <a:defRPr kumimoji="0" lang="en-US" sz="18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2pPr>
            <a:lvl3pPr marL="1257300" indent="-342900">
              <a:defRPr kumimoji="0" lang="en-US" sz="16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3pPr>
            <a:lvl4pPr marL="1714500" indent="-342900">
              <a:defRPr kumimoji="0" lang="en-US" sz="14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4pPr>
            <a:lvl5pPr marL="2171700" indent="-342900">
              <a:defRPr kumimoji="0" lang="en-US" sz="14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5p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lang="en-US" dirty="0"/>
              <a:t>Click to edit Master text styles</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lang="en-US" dirty="0"/>
              <a:t>Second level</a:t>
            </a:r>
          </a:p>
          <a:p>
            <a:pPr marL="1143000" marR="0" lvl="2" indent="-228600" algn="l" defTabSz="914400" rtl="0" eaLnBrk="0" fontAlgn="base" latinLnBrk="0" hangingPunct="0">
              <a:lnSpc>
                <a:spcPct val="100000"/>
              </a:lnSpc>
              <a:spcBef>
                <a:spcPct val="20000"/>
              </a:spcBef>
              <a:spcAft>
                <a:spcPct val="0"/>
              </a:spcAft>
              <a:buClrTx/>
              <a:buSzTx/>
              <a:buFontTx/>
              <a:buChar char="•"/>
              <a:tabLst/>
              <a:defRPr/>
            </a:pPr>
            <a:r>
              <a:rPr lang="en-US" dirty="0"/>
              <a:t>Third level</a:t>
            </a:r>
          </a:p>
          <a:p>
            <a:pPr marL="1600200" marR="0" lvl="3" indent="-228600" algn="l" defTabSz="914400" rtl="0" eaLnBrk="0" fontAlgn="base" latinLnBrk="0" hangingPunct="0">
              <a:lnSpc>
                <a:spcPct val="100000"/>
              </a:lnSpc>
              <a:spcBef>
                <a:spcPct val="20000"/>
              </a:spcBef>
              <a:spcAft>
                <a:spcPct val="0"/>
              </a:spcAft>
              <a:buClrTx/>
              <a:buSzTx/>
              <a:buFontTx/>
              <a:buChar char="–"/>
              <a:tabLst/>
              <a:defRPr/>
            </a:pPr>
            <a:r>
              <a:rPr lang="en-US" dirty="0"/>
              <a:t>Fourth level</a:t>
            </a:r>
          </a:p>
          <a:p>
            <a:pPr marL="2057400" marR="0" lvl="4" indent="-228600" algn="l" defTabSz="914400" rtl="0" eaLnBrk="0" fontAlgn="base" latinLnBrk="0" hangingPunct="0">
              <a:lnSpc>
                <a:spcPct val="100000"/>
              </a:lnSpc>
              <a:spcBef>
                <a:spcPct val="20000"/>
              </a:spcBef>
              <a:spcAft>
                <a:spcPct val="0"/>
              </a:spcAft>
              <a:buClrTx/>
              <a:buSzTx/>
              <a:buFontTx/>
              <a:buChar char="»"/>
              <a:tabLst/>
              <a:defRPr/>
            </a:pPr>
            <a:r>
              <a:rPr lang="en-US" dirty="0"/>
              <a:t>Fifth level</a:t>
            </a:r>
          </a:p>
        </p:txBody>
      </p:sp>
      <p:sp>
        <p:nvSpPr>
          <p:cNvPr id="16" name="Content Placeholder 3"/>
          <p:cNvSpPr>
            <a:spLocks noGrp="1"/>
          </p:cNvSpPr>
          <p:nvPr>
            <p:ph sz="half" idx="2"/>
          </p:nvPr>
        </p:nvSpPr>
        <p:spPr>
          <a:xfrm>
            <a:off x="6197600" y="2057401"/>
            <a:ext cx="5384800" cy="406876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57200" indent="-457200">
              <a:defRPr kumimoji="0" lang="en-US" sz="20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1pPr>
            <a:lvl2pPr marL="800100" indent="-342900">
              <a:defRPr kumimoji="0" lang="en-US" sz="18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2pPr>
            <a:lvl3pPr marL="1257300" indent="-342900">
              <a:defRPr kumimoji="0" lang="en-US" sz="16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3pPr>
            <a:lvl4pPr marL="1657350" indent="-285750">
              <a:defRPr kumimoji="0" lang="en-US" sz="1400" b="0" i="0" u="none" strike="noStrike" kern="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4pPr>
            <a:lvl5pPr marL="2114550" indent="-285750">
              <a:defRPr kumimoji="0" lang="en-US" sz="1400" b="0" i="0" u="none" strike="noStrike" kern="0" cap="none" spc="0" normalizeH="0" baseline="0" dirty="0">
                <a:ln>
                  <a:noFill/>
                </a:ln>
                <a:solidFill>
                  <a:sysClr val="windowText" lastClr="000000"/>
                </a:solidFill>
                <a:effectLst/>
                <a:uLnTx/>
                <a:uFillTx/>
                <a:latin typeface="Arial" panose="020B0604020202020204" pitchFamily="34" charset="0"/>
                <a:ea typeface="+mn-ea"/>
                <a:cs typeface="Arial" panose="020B0604020202020204" pitchFamily="34" charset="0"/>
                <a:sym typeface="Arial" panose="020B0604020202020204" pitchFamily="34" charset="0"/>
              </a:defRPr>
            </a:lvl5p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lang="en-US" dirty="0"/>
              <a:t>Click to edit Master text styles</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lang="en-US" dirty="0"/>
              <a:t>Second level</a:t>
            </a:r>
          </a:p>
          <a:p>
            <a:pPr marL="1143000" marR="0" lvl="2" indent="-228600" algn="l" defTabSz="914400" rtl="0" eaLnBrk="0" fontAlgn="base" latinLnBrk="0" hangingPunct="0">
              <a:lnSpc>
                <a:spcPct val="100000"/>
              </a:lnSpc>
              <a:spcBef>
                <a:spcPct val="20000"/>
              </a:spcBef>
              <a:spcAft>
                <a:spcPct val="0"/>
              </a:spcAft>
              <a:buClrTx/>
              <a:buSzTx/>
              <a:buFontTx/>
              <a:buChar char="•"/>
              <a:tabLst/>
              <a:defRPr/>
            </a:pPr>
            <a:r>
              <a:rPr lang="en-US" dirty="0"/>
              <a:t>Third level</a:t>
            </a:r>
          </a:p>
          <a:p>
            <a:pPr marL="1600200" marR="0" lvl="3" indent="-228600" algn="l" defTabSz="914400" rtl="0" eaLnBrk="0" fontAlgn="base" latinLnBrk="0" hangingPunct="0">
              <a:lnSpc>
                <a:spcPct val="100000"/>
              </a:lnSpc>
              <a:spcBef>
                <a:spcPct val="20000"/>
              </a:spcBef>
              <a:spcAft>
                <a:spcPct val="0"/>
              </a:spcAft>
              <a:buClrTx/>
              <a:buSzTx/>
              <a:buFontTx/>
              <a:buChar char="–"/>
              <a:tabLst/>
              <a:defRPr/>
            </a:pPr>
            <a:r>
              <a:rPr lang="en-US" dirty="0"/>
              <a:t>Fourth level</a:t>
            </a:r>
          </a:p>
          <a:p>
            <a:pPr marL="2057400" marR="0" lvl="4" indent="-228600" algn="l" defTabSz="914400" rtl="0" eaLnBrk="0" fontAlgn="base" latinLnBrk="0" hangingPunct="0">
              <a:lnSpc>
                <a:spcPct val="100000"/>
              </a:lnSpc>
              <a:spcBef>
                <a:spcPct val="20000"/>
              </a:spcBef>
              <a:spcAft>
                <a:spcPct val="0"/>
              </a:spcAft>
              <a:buClrTx/>
              <a:buSzTx/>
              <a:buFontTx/>
              <a:buChar char="»"/>
              <a:tabLst/>
              <a:defRPr/>
            </a:pPr>
            <a:r>
              <a:rPr lang="en-US" dirty="0"/>
              <a:t>Fifth level</a:t>
            </a:r>
          </a:p>
        </p:txBody>
      </p:sp>
      <p:pic>
        <p:nvPicPr>
          <p:cNvPr id="10" name="Picture 7" descr="background_officialState_v4"/>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b="89376"/>
          <a:stretch/>
        </p:blipFill>
        <p:spPr bwMode="auto">
          <a:xfrm>
            <a:off x="0" y="0"/>
            <a:ext cx="12192000"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userDrawn="1">
            <p:custDataLst>
              <p:tags r:id="rId3"/>
            </p:custDataLst>
          </p:nvPr>
        </p:nvPicPr>
        <p:blipFill>
          <a:blip r:embed="rId8"/>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24168596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p:cSld name="FOIA Disclaimer">
    <p:bg>
      <p:bgPr>
        <a:solidFill>
          <a:schemeClr val="bg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8764661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7700" name="think-cell Slide" r:id="rId5" imgW="286" imgH="286" progId="TCLayout.ActiveDocument.1">
                  <p:embed/>
                </p:oleObj>
              </mc:Choice>
              <mc:Fallback>
                <p:oleObj name="think-cell Slide" r:id="rId5" imgW="286" imgH="286" progId="TCLayout.ActiveDocument.1">
                  <p:embed/>
                  <p:pic>
                    <p:nvPicPr>
                      <p:cNvPr id="3" name="Object 2"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Date Placeholder 1"/>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Arial" panose="020B0604020202020204" pitchFamily="34" charset="0"/>
                <a:cs typeface="Arial" panose="020B0604020202020204" pitchFamily="34" charset="0"/>
                <a:sym typeface="Arial" panose="020B0604020202020204" pitchFamily="34" charset="0"/>
              </a:defRPr>
            </a:lvl1pPr>
          </a:lstStyle>
          <a:p>
            <a:endParaRPr lang="en-US" dirty="0"/>
          </a:p>
        </p:txBody>
      </p:sp>
      <p:sp>
        <p:nvSpPr>
          <p:cNvPr id="1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dirty="0">
                <a:solidFill>
                  <a:schemeClr val="bg1">
                    <a:lumMod val="50000"/>
                  </a:schemeClr>
                </a:solidFill>
                <a:latin typeface="Arial" panose="020B0604020202020204" pitchFamily="34" charset="0"/>
                <a:cs typeface="Arial" panose="020B0604020202020204" pitchFamily="34" charset="0"/>
                <a:sym typeface="Arial" panose="020B0604020202020204" pitchFamily="34" charset="0"/>
              </a:rPr>
              <a:t>Copyright © 2020 by Boston Consulting Group. All rights reserved.</a:t>
            </a:r>
          </a:p>
        </p:txBody>
      </p:sp>
      <p:sp>
        <p:nvSpPr>
          <p:cNvPr id="8" name="Title 6"/>
          <p:cNvSpPr txBox="1">
            <a:spLocks/>
          </p:cNvSpPr>
          <p:nvPr userDrawn="1"/>
        </p:nvSpPr>
        <p:spPr>
          <a:xfrm>
            <a:off x="639044" y="2973076"/>
            <a:ext cx="3199529" cy="70634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dirty="0">
                <a:gradFill>
                  <a:gsLst>
                    <a:gs pos="100000">
                      <a:schemeClr val="tx2"/>
                    </a:gs>
                    <a:gs pos="2000">
                      <a:schemeClr val="accent2"/>
                    </a:gs>
                  </a:gsLst>
                  <a:lin ang="2700000" scaled="0"/>
                </a:gradFill>
                <a:latin typeface="Arial" panose="020B0604020202020204" pitchFamily="34" charset="0"/>
                <a:cs typeface="Arial" panose="020B0604020202020204" pitchFamily="34" charset="0"/>
                <a:sym typeface="Arial" panose="020B0604020202020204" pitchFamily="34" charset="0"/>
              </a:rPr>
              <a:t>Disclaimer</a:t>
            </a:r>
          </a:p>
        </p:txBody>
      </p:sp>
      <p:sp>
        <p:nvSpPr>
          <p:cNvPr id="9" name="Rectangle 8"/>
          <p:cNvSpPr/>
          <p:nvPr userDrawn="1"/>
        </p:nvSpPr>
        <p:spPr>
          <a:xfrm>
            <a:off x="5021826" y="902509"/>
            <a:ext cx="6209072" cy="4847481"/>
          </a:xfrm>
          <a:prstGeom prst="rect">
            <a:avLst/>
          </a:prstGeom>
        </p:spPr>
        <p:txBody>
          <a:bodyPr wrap="square" lIns="0" tIns="0" rIns="0" bIns="0" anchor="ctr">
            <a:spAutoFit/>
          </a:bodyPr>
          <a:lstStyle/>
          <a:p>
            <a:r>
              <a:rPr lang="en-US" sz="900" dirty="0">
                <a:solidFill>
                  <a:srgbClr val="575757"/>
                </a:solidFill>
                <a:latin typeface="Arial" panose="020B0604020202020204" pitchFamily="34" charset="0"/>
                <a:cs typeface="Arial" panose="020B0604020202020204" pitchFamily="34" charset="0"/>
                <a:sym typeface="Arial" panose="020B0604020202020204" pitchFamily="34" charset="0"/>
              </a:rPr>
              <a:t>The services and materials provided by Boston Consulting Group (BCG) are subject to BCG's Standard Terms </a:t>
            </a:r>
            <a:br>
              <a:rPr lang="en-US" sz="900" dirty="0">
                <a:solidFill>
                  <a:srgbClr val="575757"/>
                </a:solidFill>
                <a:latin typeface="Arial" panose="020B0604020202020204" pitchFamily="34" charset="0"/>
                <a:cs typeface="Arial" panose="020B0604020202020204" pitchFamily="34" charset="0"/>
                <a:sym typeface="Arial" panose="020B0604020202020204" pitchFamily="34" charset="0"/>
              </a:rPr>
            </a:br>
            <a:r>
              <a:rPr lang="en-US" sz="900" dirty="0">
                <a:solidFill>
                  <a:srgbClr val="575757"/>
                </a:solidFill>
                <a:latin typeface="Arial" panose="020B0604020202020204" pitchFamily="34" charset="0"/>
                <a:cs typeface="Arial" panose="020B0604020202020204" pitchFamily="34" charset="0"/>
                <a:sym typeface="Arial" panose="020B0604020202020204" pitchFamily="34" charset="0"/>
              </a:rPr>
              <a:t>(a copy of which is available upon request) or such other agreement as may have been previously executed by BCG. BCG does not provide legal, accounting, or tax advice. The Client is responsible for obtaining independent advice concerning these matters. This advice may affect the guidance given by BCG. Further, BCG has made no undertaking </a:t>
            </a:r>
            <a:br>
              <a:rPr lang="en-US" sz="900" dirty="0">
                <a:solidFill>
                  <a:srgbClr val="575757"/>
                </a:solidFill>
                <a:latin typeface="Arial" panose="020B0604020202020204" pitchFamily="34" charset="0"/>
                <a:cs typeface="Arial" panose="020B0604020202020204" pitchFamily="34" charset="0"/>
                <a:sym typeface="Arial" panose="020B0604020202020204" pitchFamily="34" charset="0"/>
              </a:rPr>
            </a:br>
            <a:r>
              <a:rPr lang="en-US" sz="900" dirty="0">
                <a:solidFill>
                  <a:srgbClr val="575757"/>
                </a:solidFill>
                <a:latin typeface="Arial" panose="020B0604020202020204" pitchFamily="34" charset="0"/>
                <a:cs typeface="Arial" panose="020B0604020202020204" pitchFamily="34" charset="0"/>
                <a:sym typeface="Arial" panose="020B0604020202020204" pitchFamily="34" charset="0"/>
              </a:rPr>
              <a:t>to update these materials after the date hereof, notwithstanding that such information may become outdated </a:t>
            </a:r>
            <a:br>
              <a:rPr lang="en-US" sz="900" dirty="0">
                <a:solidFill>
                  <a:srgbClr val="575757"/>
                </a:solidFill>
                <a:latin typeface="Arial" panose="020B0604020202020204" pitchFamily="34" charset="0"/>
                <a:cs typeface="Arial" panose="020B0604020202020204" pitchFamily="34" charset="0"/>
                <a:sym typeface="Arial" panose="020B0604020202020204" pitchFamily="34" charset="0"/>
              </a:rPr>
            </a:br>
            <a:r>
              <a:rPr lang="en-US" sz="900" dirty="0">
                <a:solidFill>
                  <a:srgbClr val="575757"/>
                </a:solidFill>
                <a:latin typeface="Arial" panose="020B0604020202020204" pitchFamily="34" charset="0"/>
                <a:cs typeface="Arial" panose="020B0604020202020204" pitchFamily="34" charset="0"/>
                <a:sym typeface="Arial" panose="020B0604020202020204" pitchFamily="34" charset="0"/>
              </a:rPr>
              <a:t>or inaccurate.</a:t>
            </a:r>
          </a:p>
          <a:p>
            <a:r>
              <a:rPr lang="en-US" sz="900" dirty="0">
                <a:solidFill>
                  <a:srgbClr val="575757"/>
                </a:solidFill>
                <a:latin typeface="Arial" panose="020B0604020202020204" pitchFamily="34" charset="0"/>
                <a:cs typeface="Arial" panose="020B0604020202020204" pitchFamily="34" charset="0"/>
                <a:sym typeface="Arial" panose="020B0604020202020204" pitchFamily="34" charset="0"/>
              </a:rPr>
              <a:t> </a:t>
            </a:r>
          </a:p>
          <a:p>
            <a:r>
              <a:rPr lang="en-US" sz="900" dirty="0">
                <a:solidFill>
                  <a:srgbClr val="575757"/>
                </a:solidFill>
                <a:latin typeface="Arial" panose="020B0604020202020204" pitchFamily="34" charset="0"/>
                <a:cs typeface="Arial" panose="020B0604020202020204" pitchFamily="34" charset="0"/>
                <a:sym typeface="Arial" panose="020B0604020202020204" pitchFamily="34" charset="0"/>
              </a:rPr>
              <a:t>The materials contained in this presentation are designed for the sole use by the board of directors or senior management of the Client and solely for the limited purposes described in the presentation. The materials shall not be copied or given to any person or entity other than the Client (“Third Party”) without the prior written consent of BCG. These materials serve only as the focus for discussion; they are incomplete without the accompanying oral commentary and may not be relied on as a stand-alone document. Further, Third Parties may not, and it is unreasonable for any Third Party to, rely on these materials for any purpose whatsoever. To the fullest extent permitted by law (and except to the extent otherwise agreed in a signed writing by BCG), BCG shall have no liability whatsoever to any Third Party, and any Third Party hereby waives any rights and claims it may have at any time against BCG with regard to the services, this presentation, or other materials, including the accuracy or completeness thereof. Receipt and review of this document shall be deemed agreement with and consideration for the foregoing.</a:t>
            </a:r>
          </a:p>
          <a:p>
            <a:endParaRPr lang="en-US" sz="900" dirty="0">
              <a:solidFill>
                <a:srgbClr val="575757"/>
              </a:solidFill>
              <a:latin typeface="Arial" panose="020B0604020202020204" pitchFamily="34" charset="0"/>
              <a:cs typeface="Arial" panose="020B0604020202020204" pitchFamily="34" charset="0"/>
              <a:sym typeface="Arial" panose="020B0604020202020204" pitchFamily="34" charset="0"/>
            </a:endParaRPr>
          </a:p>
          <a:p>
            <a:pPr>
              <a:defRPr/>
            </a:pPr>
            <a:r>
              <a:rPr lang="en-US" sz="900" dirty="0">
                <a:solidFill>
                  <a:srgbClr val="575757"/>
                </a:solidFill>
                <a:latin typeface="Arial" panose="020B0604020202020204" pitchFamily="34" charset="0"/>
                <a:cs typeface="Arial" panose="020B0604020202020204" pitchFamily="34" charset="0"/>
                <a:sym typeface="Arial" panose="020B0604020202020204" pitchFamily="34" charset="0"/>
              </a:rPr>
              <a:t>BCG does not provide fairness opinions or valuations of market transactions, and these materials should not be relied on or construed as such. Further, the financial evaluations, projected market and financial information, and conclusions contained in these materials are based upon standard valuation methodologies, are not definitive forecasts, and are not guaranteed by BCG. BCG has used public and/or confidential data and assumptions provided to BCG by the Client. BCG has not independently verified the data and assumptions used in these analyses. Changes in the underlying data or operating assumptions will clearly impact the analyses and conclusions.</a:t>
            </a:r>
          </a:p>
          <a:p>
            <a:pPr>
              <a:defRPr/>
            </a:pPr>
            <a:endParaRPr lang="en-US" sz="900" dirty="0">
              <a:solidFill>
                <a:srgbClr val="575757"/>
              </a:solidFill>
              <a:latin typeface="Arial" panose="020B0604020202020204" pitchFamily="34" charset="0"/>
              <a:cs typeface="Arial" panose="020B0604020202020204" pitchFamily="34" charset="0"/>
              <a:sym typeface="Arial" panose="020B0604020202020204" pitchFamily="34" charset="0"/>
            </a:endParaRPr>
          </a:p>
          <a:p>
            <a:pPr>
              <a:defRPr/>
            </a:pPr>
            <a:r>
              <a:rPr lang="en-US" sz="900" dirty="0">
                <a:solidFill>
                  <a:srgbClr val="575757"/>
                </a:solidFill>
                <a:latin typeface="Arial" panose="020B0604020202020204" pitchFamily="34" charset="0"/>
                <a:cs typeface="Arial" panose="020B0604020202020204" pitchFamily="34" charset="0"/>
                <a:sym typeface="Arial" panose="020B0604020202020204" pitchFamily="34" charset="0"/>
              </a:rPr>
              <a:t>The information contained in this deck constitutes proprietary trade secrets or confidential commercial and financial information of BCG.  Accordingly, pursuant to applicable laws and regulations, and based upon the exemptions from disclosure provided by the federal Freedom of Information Act and the exemptions provided under the California Public Records Act, we hereby request that the State of California afford confidential treatment to the information identified as "BCG Confidential, Proprietary and Trade Secret Information." If any person should request an opportunity to inspect, copy or otherwise obtain disclosure or use of any part of such information, we request that we be immediately notified of any such request, be furnished with a copy of all written materials pertaining to such request (including but not limited to the request itself and any agency determinations with respect to such request), and be given advance notice of any intended release or disclosure.</a:t>
            </a:r>
          </a:p>
        </p:txBody>
      </p:sp>
      <p:cxnSp>
        <p:nvCxnSpPr>
          <p:cNvPr id="12" name="Straight Connector 11"/>
          <p:cNvCxnSpPr/>
          <p:nvPr userDrawn="1"/>
        </p:nvCxnSpPr>
        <p:spPr>
          <a:xfrm>
            <a:off x="4367898" y="902509"/>
            <a:ext cx="0" cy="4847481"/>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custDataLst>
              <p:tags r:id="rId3"/>
            </p:custDataLst>
          </p:nvPr>
        </p:nvPicPr>
        <p:blipFill>
          <a:blip r:embed="rId7"/>
          <a:stretch>
            <a:fillRect/>
          </a:stretch>
        </p:blipFill>
        <p:spPr>
          <a:xfrm>
            <a:off x="5483352" y="6583680"/>
            <a:ext cx="1225296" cy="191773"/>
          </a:xfrm>
          <a:prstGeom prst="rect">
            <a:avLst/>
          </a:prstGeom>
        </p:spPr>
      </p:pic>
    </p:spTree>
    <p:extLst>
      <p:ext uri="{BB962C8B-B14F-4D97-AF65-F5344CB8AC3E}">
        <p14:creationId xmlns:p14="http://schemas.microsoft.com/office/powerpoint/2010/main" val="300109412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30FA1C13-B091-F04A-B5F3-EE39B718E467}"/>
              </a:ext>
            </a:extLst>
          </p:cNvPr>
          <p:cNvSpPr>
            <a:spLocks noGrp="1"/>
          </p:cNvSpPr>
          <p:nvPr>
            <p:ph type="pic" sz="quarter" idx="10"/>
          </p:nvPr>
        </p:nvSpPr>
        <p:spPr>
          <a:xfrm>
            <a:off x="6885578" y="500592"/>
            <a:ext cx="4796367" cy="5856817"/>
          </a:xfrm>
        </p:spPr>
        <p:txBody>
          <a:bodyPr/>
          <a:lstStyle/>
          <a:p>
            <a:endParaRPr lang="en-US"/>
          </a:p>
        </p:txBody>
      </p:sp>
      <p:sp>
        <p:nvSpPr>
          <p:cNvPr id="13" name="Rectangle 12">
            <a:extLst>
              <a:ext uri="{FF2B5EF4-FFF2-40B4-BE49-F238E27FC236}">
                <a16:creationId xmlns:a16="http://schemas.microsoft.com/office/drawing/2014/main" id="{D15C72C4-5754-5848-8FEA-B32888F4EFEF}"/>
              </a:ext>
            </a:extLst>
          </p:cNvPr>
          <p:cNvSpPr/>
          <p:nvPr userDrawn="1"/>
        </p:nvSpPr>
        <p:spPr>
          <a:xfrm>
            <a:off x="1" y="0"/>
            <a:ext cx="6885577" cy="6858000"/>
          </a:xfrm>
          <a:prstGeom prst="rect">
            <a:avLst/>
          </a:prstGeom>
          <a:solidFill>
            <a:srgbClr val="1539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5" name="Picture 14">
            <a:extLst>
              <a:ext uri="{FF2B5EF4-FFF2-40B4-BE49-F238E27FC236}">
                <a16:creationId xmlns:a16="http://schemas.microsoft.com/office/drawing/2014/main" id="{F641F1B0-86C4-BF4B-8AAB-5E3966801DBC}"/>
              </a:ext>
            </a:extLst>
          </p:cNvPr>
          <p:cNvPicPr>
            <a:picLocks noChangeAspect="1"/>
          </p:cNvPicPr>
          <p:nvPr userDrawn="1"/>
        </p:nvPicPr>
        <p:blipFill>
          <a:blip r:embed="rId2"/>
          <a:stretch>
            <a:fillRect/>
          </a:stretch>
        </p:blipFill>
        <p:spPr>
          <a:xfrm>
            <a:off x="487680" y="5267594"/>
            <a:ext cx="3071464" cy="1123047"/>
          </a:xfrm>
          <a:prstGeom prst="rect">
            <a:avLst/>
          </a:prstGeom>
        </p:spPr>
      </p:pic>
    </p:spTree>
    <p:extLst>
      <p:ext uri="{BB962C8B-B14F-4D97-AF65-F5344CB8AC3E}">
        <p14:creationId xmlns:p14="http://schemas.microsoft.com/office/powerpoint/2010/main" val="406558511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62826"/>
            <a:ext cx="10972800" cy="889036"/>
          </a:xfrm>
        </p:spPr>
        <p:txBody>
          <a:bodyPr anchor="b">
            <a:normAutofit/>
          </a:bodyPr>
          <a:lstStyle>
            <a:lvl1pPr algn="l">
              <a:defRPr sz="4800" b="1">
                <a:effectLst>
                  <a:outerShdw blurRad="38100" dist="38100" dir="2700000" algn="tl">
                    <a:srgbClr val="000000">
                      <a:alpha val="43137"/>
                    </a:srgbClr>
                  </a:outerShdw>
                </a:effectLst>
                <a:latin typeface="Gotham Medium" pitchFamily="2" charset="0"/>
              </a:defRPr>
            </a:lvl1pPr>
          </a:lstStyle>
          <a:p>
            <a:r>
              <a:rPr lang="en-US" dirty="0"/>
              <a:t>Click to edit Master title style</a:t>
            </a:r>
          </a:p>
        </p:txBody>
      </p:sp>
      <p:sp>
        <p:nvSpPr>
          <p:cNvPr id="3" name="Content Placeholder 2"/>
          <p:cNvSpPr>
            <a:spLocks noGrp="1"/>
          </p:cNvSpPr>
          <p:nvPr>
            <p:ph idx="1"/>
          </p:nvPr>
        </p:nvSpPr>
        <p:spPr>
          <a:xfrm>
            <a:off x="609600" y="1474737"/>
            <a:ext cx="10972800" cy="4499217"/>
          </a:xfrm>
        </p:spPr>
        <p:txBody>
          <a:bodyPr/>
          <a:lstStyle>
            <a:lvl1pPr>
              <a:spcBef>
                <a:spcPts val="0"/>
              </a:spcBef>
              <a:defRPr sz="3200" b="1"/>
            </a:lvl1pPr>
            <a:lvl2pPr marL="742932" indent="-285744">
              <a:spcBef>
                <a:spcPts val="0"/>
              </a:spcBef>
              <a:buFont typeface="Arial"/>
              <a:buChar char="•"/>
              <a:defRPr sz="2667" b="0"/>
            </a:lvl2pPr>
            <a:lvl3pPr>
              <a:spcBef>
                <a:spcPts val="0"/>
              </a:spcBef>
              <a:defRPr sz="1867" b="0"/>
            </a:lvl3pPr>
          </a:lstStyle>
          <a:p>
            <a:pPr lvl="0"/>
            <a:r>
              <a:rPr lang="en-US" dirty="0"/>
              <a:t>Click to edit Master text styles</a:t>
            </a:r>
          </a:p>
          <a:p>
            <a:pPr lvl="1"/>
            <a:r>
              <a:rPr lang="en-US" dirty="0"/>
              <a:t>Second level</a:t>
            </a:r>
          </a:p>
          <a:p>
            <a:pPr lvl="2"/>
            <a:r>
              <a:rPr lang="en-US" dirty="0"/>
              <a:t>Third level</a:t>
            </a:r>
          </a:p>
        </p:txBody>
      </p:sp>
      <p:sp>
        <p:nvSpPr>
          <p:cNvPr id="6" name="Slide Number Placeholder 5"/>
          <p:cNvSpPr>
            <a:spLocks noGrp="1"/>
          </p:cNvSpPr>
          <p:nvPr>
            <p:ph type="sldNum" sz="quarter" idx="12"/>
          </p:nvPr>
        </p:nvSpPr>
        <p:spPr/>
        <p:txBody>
          <a:bodyPr/>
          <a:lstStyle/>
          <a:p>
            <a:fld id="{9A48AA2D-3466-4A47-B2FD-1E742DB70AAC}" type="slidenum">
              <a:rPr lang="en-US" smtClean="0"/>
              <a:t>‹#›</a:t>
            </a:fld>
            <a:endParaRPr lang="en-US"/>
          </a:p>
        </p:txBody>
      </p:sp>
      <p:pic>
        <p:nvPicPr>
          <p:cNvPr id="8" name="Picture 7" descr="ACWA Logo secondary white.png"/>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609600" y="6284391"/>
            <a:ext cx="1317307" cy="331424"/>
          </a:xfrm>
          <a:prstGeom prst="rect">
            <a:avLst/>
          </a:prstGeom>
        </p:spPr>
      </p:pic>
      <p:pic>
        <p:nvPicPr>
          <p:cNvPr id="9" name="Picture 8">
            <a:extLst>
              <a:ext uri="{FF2B5EF4-FFF2-40B4-BE49-F238E27FC236}">
                <a16:creationId xmlns:a16="http://schemas.microsoft.com/office/drawing/2014/main" id="{2283B7B5-B9F8-A848-9E35-6368471606C0}"/>
              </a:ext>
            </a:extLst>
          </p:cNvPr>
          <p:cNvPicPr>
            <a:picLocks noChangeAspect="1"/>
          </p:cNvPicPr>
          <p:nvPr userDrawn="1"/>
        </p:nvPicPr>
        <p:blipFill>
          <a:blip r:embed="rId3"/>
          <a:stretch>
            <a:fillRect/>
          </a:stretch>
        </p:blipFill>
        <p:spPr>
          <a:xfrm>
            <a:off x="609600" y="6096002"/>
            <a:ext cx="1219776" cy="445997"/>
          </a:xfrm>
          <a:prstGeom prst="rect">
            <a:avLst/>
          </a:prstGeom>
        </p:spPr>
      </p:pic>
      <p:sp>
        <p:nvSpPr>
          <p:cNvPr id="5" name="Rectangle 4">
            <a:extLst>
              <a:ext uri="{FF2B5EF4-FFF2-40B4-BE49-F238E27FC236}">
                <a16:creationId xmlns:a16="http://schemas.microsoft.com/office/drawing/2014/main" id="{F821DD15-9414-AD4E-B27F-61DE82170788}"/>
              </a:ext>
            </a:extLst>
          </p:cNvPr>
          <p:cNvSpPr/>
          <p:nvPr userDrawn="1"/>
        </p:nvSpPr>
        <p:spPr>
          <a:xfrm>
            <a:off x="609601" y="1151862"/>
            <a:ext cx="2002972" cy="122047"/>
          </a:xfrm>
          <a:prstGeom prst="rect">
            <a:avLst/>
          </a:prstGeom>
          <a:solidFill>
            <a:srgbClr val="E63A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00385945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12" name="Picture Placeholder 11"/>
          <p:cNvSpPr>
            <a:spLocks noGrp="1"/>
          </p:cNvSpPr>
          <p:nvPr>
            <p:ph type="pic" sz="quarter" idx="14" hasCustomPrompt="1"/>
          </p:nvPr>
        </p:nvSpPr>
        <p:spPr>
          <a:xfrm>
            <a:off x="609600" y="1568246"/>
            <a:ext cx="10972800" cy="4234933"/>
          </a:xfrm>
        </p:spPr>
        <p:txBody>
          <a:bodyPr/>
          <a:lstStyle>
            <a:lvl1pPr marL="0" indent="0" algn="ctr">
              <a:buNone/>
              <a:defRPr/>
            </a:lvl1pPr>
          </a:lstStyle>
          <a:p>
            <a:r>
              <a:rPr lang="en-US" dirty="0"/>
              <a:t>Add image</a:t>
            </a:r>
          </a:p>
        </p:txBody>
      </p:sp>
      <p:sp>
        <p:nvSpPr>
          <p:cNvPr id="2" name="Title 1"/>
          <p:cNvSpPr>
            <a:spLocks noGrp="1"/>
          </p:cNvSpPr>
          <p:nvPr>
            <p:ph type="title"/>
          </p:nvPr>
        </p:nvSpPr>
        <p:spPr/>
        <p:txBody>
          <a:bodyPr/>
          <a:lstStyle/>
          <a:p>
            <a:r>
              <a:rPr lang="en-US"/>
              <a:t>Click to edit Master title style</a:t>
            </a:r>
          </a:p>
        </p:txBody>
      </p:sp>
      <p:pic>
        <p:nvPicPr>
          <p:cNvPr id="11" name="Picture 10">
            <a:extLst>
              <a:ext uri="{FF2B5EF4-FFF2-40B4-BE49-F238E27FC236}">
                <a16:creationId xmlns:a16="http://schemas.microsoft.com/office/drawing/2014/main" id="{95B28902-F775-D243-B534-75E80D0A9A48}"/>
              </a:ext>
            </a:extLst>
          </p:cNvPr>
          <p:cNvPicPr>
            <a:picLocks noChangeAspect="1"/>
          </p:cNvPicPr>
          <p:nvPr userDrawn="1"/>
        </p:nvPicPr>
        <p:blipFill>
          <a:blip r:embed="rId2"/>
          <a:stretch>
            <a:fillRect/>
          </a:stretch>
        </p:blipFill>
        <p:spPr>
          <a:xfrm>
            <a:off x="609600" y="6096002"/>
            <a:ext cx="1219776" cy="445997"/>
          </a:xfrm>
          <a:prstGeom prst="rect">
            <a:avLst/>
          </a:prstGeom>
        </p:spPr>
      </p:pic>
      <p:sp>
        <p:nvSpPr>
          <p:cNvPr id="13" name="Rectangle 12">
            <a:extLst>
              <a:ext uri="{FF2B5EF4-FFF2-40B4-BE49-F238E27FC236}">
                <a16:creationId xmlns:a16="http://schemas.microsoft.com/office/drawing/2014/main" id="{8ABFA688-A19A-F645-BBBC-220F957D5DFD}"/>
              </a:ext>
            </a:extLst>
          </p:cNvPr>
          <p:cNvSpPr/>
          <p:nvPr userDrawn="1"/>
        </p:nvSpPr>
        <p:spPr>
          <a:xfrm>
            <a:off x="609601" y="1151862"/>
            <a:ext cx="2002972" cy="122047"/>
          </a:xfrm>
          <a:prstGeom prst="rect">
            <a:avLst/>
          </a:prstGeom>
          <a:solidFill>
            <a:srgbClr val="E63A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20952060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810F38-F10A-2448-8EAF-72C44A580FEA}"/>
              </a:ext>
            </a:extLst>
          </p:cNvPr>
          <p:cNvPicPr>
            <a:picLocks noChangeAspect="1"/>
          </p:cNvPicPr>
          <p:nvPr userDrawn="1"/>
        </p:nvPicPr>
        <p:blipFill>
          <a:blip r:embed="rId2"/>
          <a:stretch>
            <a:fillRect/>
          </a:stretch>
        </p:blipFill>
        <p:spPr>
          <a:xfrm>
            <a:off x="357033" y="6096002"/>
            <a:ext cx="1219776" cy="445997"/>
          </a:xfrm>
          <a:prstGeom prst="rect">
            <a:avLst/>
          </a:prstGeom>
        </p:spPr>
      </p:pic>
    </p:spTree>
    <p:extLst>
      <p:ext uri="{BB962C8B-B14F-4D97-AF65-F5344CB8AC3E}">
        <p14:creationId xmlns:p14="http://schemas.microsoft.com/office/powerpoint/2010/main" val="1067056388"/>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15C72C4-5754-5848-8FEA-B32888F4EFEF}"/>
              </a:ext>
            </a:extLst>
          </p:cNvPr>
          <p:cNvSpPr/>
          <p:nvPr userDrawn="1"/>
        </p:nvSpPr>
        <p:spPr>
          <a:xfrm>
            <a:off x="0" y="2065919"/>
            <a:ext cx="12192000" cy="4792080"/>
          </a:xfrm>
          <a:prstGeom prst="rect">
            <a:avLst/>
          </a:prstGeom>
          <a:solidFill>
            <a:srgbClr val="1539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0" name="Title 1"/>
          <p:cNvSpPr>
            <a:spLocks noGrp="1"/>
          </p:cNvSpPr>
          <p:nvPr>
            <p:ph type="title" hasCustomPrompt="1"/>
          </p:nvPr>
        </p:nvSpPr>
        <p:spPr>
          <a:xfrm>
            <a:off x="609600" y="262826"/>
            <a:ext cx="10972800" cy="889036"/>
          </a:xfrm>
        </p:spPr>
        <p:txBody>
          <a:bodyPr anchor="b">
            <a:normAutofit/>
          </a:bodyPr>
          <a:lstStyle>
            <a:lvl1pPr algn="ctr">
              <a:defRPr sz="3333">
                <a:solidFill>
                  <a:srgbClr val="15397B"/>
                </a:solidFill>
                <a:latin typeface="Gotham Medium" pitchFamily="2" charset="0"/>
              </a:defRPr>
            </a:lvl1pPr>
          </a:lstStyle>
          <a:p>
            <a:r>
              <a:rPr lang="en-US" dirty="0"/>
              <a:t>Contact Us</a:t>
            </a:r>
          </a:p>
        </p:txBody>
      </p:sp>
      <p:sp>
        <p:nvSpPr>
          <p:cNvPr id="11" name="Text Placeholder 9"/>
          <p:cNvSpPr>
            <a:spLocks noGrp="1"/>
          </p:cNvSpPr>
          <p:nvPr>
            <p:ph type="body" sz="quarter" idx="13" hasCustomPrompt="1"/>
          </p:nvPr>
        </p:nvSpPr>
        <p:spPr>
          <a:xfrm>
            <a:off x="609600" y="1165400"/>
            <a:ext cx="10972800" cy="318385"/>
          </a:xfrm>
        </p:spPr>
        <p:txBody>
          <a:bodyPr anchor="t">
            <a:noAutofit/>
          </a:bodyPr>
          <a:lstStyle>
            <a:lvl1pPr marL="0" indent="0" algn="ctr">
              <a:lnSpc>
                <a:spcPct val="100000"/>
              </a:lnSpc>
              <a:spcBef>
                <a:spcPts val="0"/>
              </a:spcBef>
              <a:buNone/>
              <a:defRPr sz="2800" b="0" i="0">
                <a:solidFill>
                  <a:srgbClr val="E63A24"/>
                </a:solidFill>
                <a:latin typeface="Gotham Book" pitchFamily="2" charset="0"/>
              </a:defRPr>
            </a:lvl1pPr>
          </a:lstStyle>
          <a:p>
            <a:pPr lvl="0"/>
            <a:r>
              <a:rPr lang="en-US" dirty="0"/>
              <a:t>Feel free to connect with us.</a:t>
            </a:r>
          </a:p>
        </p:txBody>
      </p:sp>
      <p:sp>
        <p:nvSpPr>
          <p:cNvPr id="15" name="TextBox 14"/>
          <p:cNvSpPr txBox="1"/>
          <p:nvPr userDrawn="1"/>
        </p:nvSpPr>
        <p:spPr>
          <a:xfrm>
            <a:off x="3846823" y="3808774"/>
            <a:ext cx="4574116" cy="461665"/>
          </a:xfrm>
          <a:prstGeom prst="rect">
            <a:avLst/>
          </a:prstGeom>
          <a:noFill/>
        </p:spPr>
        <p:txBody>
          <a:bodyPr wrap="square" rtlCol="0">
            <a:spAutoFit/>
          </a:bodyPr>
          <a:lstStyle/>
          <a:p>
            <a:pPr algn="ctr"/>
            <a:r>
              <a:rPr lang="en-US" sz="2400" dirty="0" err="1">
                <a:solidFill>
                  <a:schemeClr val="bg1"/>
                </a:solidFill>
              </a:rPr>
              <a:t>www.cmua.org</a:t>
            </a:r>
            <a:endParaRPr lang="en-US" sz="2400" dirty="0">
              <a:solidFill>
                <a:schemeClr val="bg1"/>
              </a:solidFill>
            </a:endParaRPr>
          </a:p>
        </p:txBody>
      </p:sp>
      <p:sp>
        <p:nvSpPr>
          <p:cNvPr id="18" name="Text Placeholder 17"/>
          <p:cNvSpPr>
            <a:spLocks noGrp="1"/>
          </p:cNvSpPr>
          <p:nvPr>
            <p:ph type="body" sz="quarter" idx="14" hasCustomPrompt="1"/>
          </p:nvPr>
        </p:nvSpPr>
        <p:spPr>
          <a:xfrm>
            <a:off x="3836173" y="2681021"/>
            <a:ext cx="4574116" cy="395288"/>
          </a:xfrm>
        </p:spPr>
        <p:txBody>
          <a:bodyPr>
            <a:noAutofit/>
          </a:bodyPr>
          <a:lstStyle>
            <a:lvl1pPr marL="0" indent="0" algn="ctr">
              <a:buNone/>
              <a:defRPr sz="2400" b="1">
                <a:solidFill>
                  <a:schemeClr val="bg1"/>
                </a:solidFill>
              </a:defRPr>
            </a:lvl1pPr>
          </a:lstStyle>
          <a:p>
            <a:pPr lvl="0"/>
            <a:r>
              <a:rPr lang="en-US" dirty="0"/>
              <a:t>Presenter Name Goes Here</a:t>
            </a:r>
          </a:p>
        </p:txBody>
      </p:sp>
      <p:sp>
        <p:nvSpPr>
          <p:cNvPr id="19" name="Text Placeholder 17"/>
          <p:cNvSpPr>
            <a:spLocks noGrp="1"/>
          </p:cNvSpPr>
          <p:nvPr>
            <p:ph type="body" sz="quarter" idx="15" hasCustomPrompt="1"/>
          </p:nvPr>
        </p:nvSpPr>
        <p:spPr>
          <a:xfrm>
            <a:off x="3836173" y="4323160"/>
            <a:ext cx="4574116" cy="395288"/>
          </a:xfrm>
        </p:spPr>
        <p:txBody>
          <a:bodyPr>
            <a:noAutofit/>
          </a:bodyPr>
          <a:lstStyle>
            <a:lvl1pPr marL="0" indent="0" algn="ctr">
              <a:buNone/>
              <a:defRPr sz="2400" b="0">
                <a:solidFill>
                  <a:schemeClr val="bg1"/>
                </a:solidFill>
              </a:defRPr>
            </a:lvl1pPr>
          </a:lstStyle>
          <a:p>
            <a:pPr lvl="0"/>
            <a:r>
              <a:rPr lang="en-US" dirty="0" err="1"/>
              <a:t>email@cmua.org</a:t>
            </a:r>
            <a:endParaRPr lang="en-US" dirty="0"/>
          </a:p>
        </p:txBody>
      </p:sp>
      <p:sp>
        <p:nvSpPr>
          <p:cNvPr id="20" name="Text Placeholder 17"/>
          <p:cNvSpPr>
            <a:spLocks noGrp="1"/>
          </p:cNvSpPr>
          <p:nvPr>
            <p:ph type="body" sz="quarter" idx="16" hasCustomPrompt="1"/>
          </p:nvPr>
        </p:nvSpPr>
        <p:spPr>
          <a:xfrm>
            <a:off x="3836173" y="3325763"/>
            <a:ext cx="4574116" cy="395288"/>
          </a:xfrm>
        </p:spPr>
        <p:txBody>
          <a:bodyPr>
            <a:noAutofit/>
          </a:bodyPr>
          <a:lstStyle>
            <a:lvl1pPr marL="0" indent="0" algn="ctr">
              <a:buNone/>
              <a:defRPr sz="2400" b="0">
                <a:solidFill>
                  <a:schemeClr val="bg1"/>
                </a:solidFill>
              </a:defRPr>
            </a:lvl1pPr>
          </a:lstStyle>
          <a:p>
            <a:pPr lvl="0"/>
            <a:r>
              <a:rPr lang="en-US" dirty="0"/>
              <a:t>(916) 326-5800</a:t>
            </a:r>
          </a:p>
        </p:txBody>
      </p:sp>
      <p:pic>
        <p:nvPicPr>
          <p:cNvPr id="12" name="Picture 11">
            <a:extLst>
              <a:ext uri="{FF2B5EF4-FFF2-40B4-BE49-F238E27FC236}">
                <a16:creationId xmlns:a16="http://schemas.microsoft.com/office/drawing/2014/main" id="{F641F1B0-86C4-BF4B-8AAB-5E3966801DBC}"/>
              </a:ext>
            </a:extLst>
          </p:cNvPr>
          <p:cNvPicPr>
            <a:picLocks noChangeAspect="1"/>
          </p:cNvPicPr>
          <p:nvPr userDrawn="1"/>
        </p:nvPicPr>
        <p:blipFill>
          <a:blip r:embed="rId2"/>
          <a:stretch>
            <a:fillRect/>
          </a:stretch>
        </p:blipFill>
        <p:spPr>
          <a:xfrm>
            <a:off x="4877552" y="5299931"/>
            <a:ext cx="2428597" cy="887989"/>
          </a:xfrm>
          <a:prstGeom prst="rect">
            <a:avLst/>
          </a:prstGeom>
        </p:spPr>
      </p:pic>
    </p:spTree>
    <p:extLst>
      <p:ext uri="{BB962C8B-B14F-4D97-AF65-F5344CB8AC3E}">
        <p14:creationId xmlns:p14="http://schemas.microsoft.com/office/powerpoint/2010/main" val="2258237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1.xml"/><Relationship Id="rId21" Type="http://schemas.openxmlformats.org/officeDocument/2006/relationships/slideLayout" Target="../slideLayouts/slideLayout26.xml"/><Relationship Id="rId42" Type="http://schemas.openxmlformats.org/officeDocument/2006/relationships/slideLayout" Target="../slideLayouts/slideLayout47.xml"/><Relationship Id="rId47" Type="http://schemas.openxmlformats.org/officeDocument/2006/relationships/slideLayout" Target="../slideLayouts/slideLayout52.xml"/><Relationship Id="rId63" Type="http://schemas.openxmlformats.org/officeDocument/2006/relationships/slideLayout" Target="../slideLayouts/slideLayout68.xml"/><Relationship Id="rId68" Type="http://schemas.openxmlformats.org/officeDocument/2006/relationships/slideLayout" Target="../slideLayouts/slideLayout73.xml"/><Relationship Id="rId16" Type="http://schemas.openxmlformats.org/officeDocument/2006/relationships/slideLayout" Target="../slideLayouts/slideLayout21.xml"/><Relationship Id="rId11" Type="http://schemas.openxmlformats.org/officeDocument/2006/relationships/slideLayout" Target="../slideLayouts/slideLayout16.xml"/><Relationship Id="rId32" Type="http://schemas.openxmlformats.org/officeDocument/2006/relationships/slideLayout" Target="../slideLayouts/slideLayout37.xml"/><Relationship Id="rId37" Type="http://schemas.openxmlformats.org/officeDocument/2006/relationships/slideLayout" Target="../slideLayouts/slideLayout42.xml"/><Relationship Id="rId53" Type="http://schemas.openxmlformats.org/officeDocument/2006/relationships/slideLayout" Target="../slideLayouts/slideLayout58.xml"/><Relationship Id="rId58" Type="http://schemas.openxmlformats.org/officeDocument/2006/relationships/slideLayout" Target="../slideLayouts/slideLayout63.xml"/><Relationship Id="rId74" Type="http://schemas.openxmlformats.org/officeDocument/2006/relationships/slideLayout" Target="../slideLayouts/slideLayout79.xml"/><Relationship Id="rId79" Type="http://schemas.openxmlformats.org/officeDocument/2006/relationships/tags" Target="../tags/tag1.xml"/><Relationship Id="rId5" Type="http://schemas.openxmlformats.org/officeDocument/2006/relationships/slideLayout" Target="../slideLayouts/slideLayout10.xml"/><Relationship Id="rId61" Type="http://schemas.openxmlformats.org/officeDocument/2006/relationships/slideLayout" Target="../slideLayouts/slideLayout66.xml"/><Relationship Id="rId82" Type="http://schemas.openxmlformats.org/officeDocument/2006/relationships/image" Target="../media/image3.png"/><Relationship Id="rId19" Type="http://schemas.openxmlformats.org/officeDocument/2006/relationships/slideLayout" Target="../slideLayouts/slideLayout24.xml"/><Relationship Id="rId14" Type="http://schemas.openxmlformats.org/officeDocument/2006/relationships/slideLayout" Target="../slideLayouts/slideLayout19.xml"/><Relationship Id="rId22" Type="http://schemas.openxmlformats.org/officeDocument/2006/relationships/slideLayout" Target="../slideLayouts/slideLayout27.xml"/><Relationship Id="rId27" Type="http://schemas.openxmlformats.org/officeDocument/2006/relationships/slideLayout" Target="../slideLayouts/slideLayout32.xml"/><Relationship Id="rId30" Type="http://schemas.openxmlformats.org/officeDocument/2006/relationships/slideLayout" Target="../slideLayouts/slideLayout35.xml"/><Relationship Id="rId35" Type="http://schemas.openxmlformats.org/officeDocument/2006/relationships/slideLayout" Target="../slideLayouts/slideLayout40.xml"/><Relationship Id="rId43" Type="http://schemas.openxmlformats.org/officeDocument/2006/relationships/slideLayout" Target="../slideLayouts/slideLayout48.xml"/><Relationship Id="rId48" Type="http://schemas.openxmlformats.org/officeDocument/2006/relationships/slideLayout" Target="../slideLayouts/slideLayout53.xml"/><Relationship Id="rId56" Type="http://schemas.openxmlformats.org/officeDocument/2006/relationships/slideLayout" Target="../slideLayouts/slideLayout61.xml"/><Relationship Id="rId64" Type="http://schemas.openxmlformats.org/officeDocument/2006/relationships/slideLayout" Target="../slideLayouts/slideLayout69.xml"/><Relationship Id="rId69" Type="http://schemas.openxmlformats.org/officeDocument/2006/relationships/slideLayout" Target="../slideLayouts/slideLayout74.xml"/><Relationship Id="rId77" Type="http://schemas.openxmlformats.org/officeDocument/2006/relationships/theme" Target="../theme/theme2.xml"/><Relationship Id="rId8" Type="http://schemas.openxmlformats.org/officeDocument/2006/relationships/slideLayout" Target="../slideLayouts/slideLayout13.xml"/><Relationship Id="rId51" Type="http://schemas.openxmlformats.org/officeDocument/2006/relationships/slideLayout" Target="../slideLayouts/slideLayout56.xml"/><Relationship Id="rId72" Type="http://schemas.openxmlformats.org/officeDocument/2006/relationships/slideLayout" Target="../slideLayouts/slideLayout77.xml"/><Relationship Id="rId80" Type="http://schemas.openxmlformats.org/officeDocument/2006/relationships/oleObject" Target="../embeddings/oleObject1.bin"/><Relationship Id="rId3" Type="http://schemas.openxmlformats.org/officeDocument/2006/relationships/slideLayout" Target="../slideLayouts/slideLayout8.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5" Type="http://schemas.openxmlformats.org/officeDocument/2006/relationships/slideLayout" Target="../slideLayouts/slideLayout30.xml"/><Relationship Id="rId33" Type="http://schemas.openxmlformats.org/officeDocument/2006/relationships/slideLayout" Target="../slideLayouts/slideLayout38.xml"/><Relationship Id="rId38" Type="http://schemas.openxmlformats.org/officeDocument/2006/relationships/slideLayout" Target="../slideLayouts/slideLayout43.xml"/><Relationship Id="rId46" Type="http://schemas.openxmlformats.org/officeDocument/2006/relationships/slideLayout" Target="../slideLayouts/slideLayout51.xml"/><Relationship Id="rId59" Type="http://schemas.openxmlformats.org/officeDocument/2006/relationships/slideLayout" Target="../slideLayouts/slideLayout64.xml"/><Relationship Id="rId67" Type="http://schemas.openxmlformats.org/officeDocument/2006/relationships/slideLayout" Target="../slideLayouts/slideLayout72.xml"/><Relationship Id="rId20" Type="http://schemas.openxmlformats.org/officeDocument/2006/relationships/slideLayout" Target="../slideLayouts/slideLayout25.xml"/><Relationship Id="rId41" Type="http://schemas.openxmlformats.org/officeDocument/2006/relationships/slideLayout" Target="../slideLayouts/slideLayout46.xml"/><Relationship Id="rId54" Type="http://schemas.openxmlformats.org/officeDocument/2006/relationships/slideLayout" Target="../slideLayouts/slideLayout59.xml"/><Relationship Id="rId62" Type="http://schemas.openxmlformats.org/officeDocument/2006/relationships/slideLayout" Target="../slideLayouts/slideLayout67.xml"/><Relationship Id="rId70" Type="http://schemas.openxmlformats.org/officeDocument/2006/relationships/slideLayout" Target="../slideLayouts/slideLayout75.xml"/><Relationship Id="rId75" Type="http://schemas.openxmlformats.org/officeDocument/2006/relationships/slideLayout" Target="../slideLayouts/slideLayout80.xml"/><Relationship Id="rId1" Type="http://schemas.openxmlformats.org/officeDocument/2006/relationships/slideLayout" Target="../slideLayouts/slideLayout6.xml"/><Relationship Id="rId6" Type="http://schemas.openxmlformats.org/officeDocument/2006/relationships/slideLayout" Target="../slideLayouts/slideLayout11.xml"/><Relationship Id="rId15" Type="http://schemas.openxmlformats.org/officeDocument/2006/relationships/slideLayout" Target="../slideLayouts/slideLayout20.xml"/><Relationship Id="rId23" Type="http://schemas.openxmlformats.org/officeDocument/2006/relationships/slideLayout" Target="../slideLayouts/slideLayout28.xml"/><Relationship Id="rId28" Type="http://schemas.openxmlformats.org/officeDocument/2006/relationships/slideLayout" Target="../slideLayouts/slideLayout33.xml"/><Relationship Id="rId36" Type="http://schemas.openxmlformats.org/officeDocument/2006/relationships/slideLayout" Target="../slideLayouts/slideLayout41.xml"/><Relationship Id="rId49" Type="http://schemas.openxmlformats.org/officeDocument/2006/relationships/slideLayout" Target="../slideLayouts/slideLayout54.xml"/><Relationship Id="rId57" Type="http://schemas.openxmlformats.org/officeDocument/2006/relationships/slideLayout" Target="../slideLayouts/slideLayout62.xml"/><Relationship Id="rId10" Type="http://schemas.openxmlformats.org/officeDocument/2006/relationships/slideLayout" Target="../slideLayouts/slideLayout15.xml"/><Relationship Id="rId31" Type="http://schemas.openxmlformats.org/officeDocument/2006/relationships/slideLayout" Target="../slideLayouts/slideLayout36.xml"/><Relationship Id="rId44" Type="http://schemas.openxmlformats.org/officeDocument/2006/relationships/slideLayout" Target="../slideLayouts/slideLayout49.xml"/><Relationship Id="rId52" Type="http://schemas.openxmlformats.org/officeDocument/2006/relationships/slideLayout" Target="../slideLayouts/slideLayout57.xml"/><Relationship Id="rId60" Type="http://schemas.openxmlformats.org/officeDocument/2006/relationships/slideLayout" Target="../slideLayouts/slideLayout65.xml"/><Relationship Id="rId65" Type="http://schemas.openxmlformats.org/officeDocument/2006/relationships/slideLayout" Target="../slideLayouts/slideLayout70.xml"/><Relationship Id="rId73" Type="http://schemas.openxmlformats.org/officeDocument/2006/relationships/slideLayout" Target="../slideLayouts/slideLayout78.xml"/><Relationship Id="rId78" Type="http://schemas.openxmlformats.org/officeDocument/2006/relationships/vmlDrawing" Target="../drawings/vmlDrawing1.vml"/><Relationship Id="rId81" Type="http://schemas.openxmlformats.org/officeDocument/2006/relationships/image" Target="../media/image2.emf"/><Relationship Id="rId4" Type="http://schemas.openxmlformats.org/officeDocument/2006/relationships/slideLayout" Target="../slideLayouts/slideLayout9.xml"/><Relationship Id="rId9" Type="http://schemas.openxmlformats.org/officeDocument/2006/relationships/slideLayout" Target="../slideLayouts/slideLayout14.xml"/><Relationship Id="rId13" Type="http://schemas.openxmlformats.org/officeDocument/2006/relationships/slideLayout" Target="../slideLayouts/slideLayout18.xml"/><Relationship Id="rId18" Type="http://schemas.openxmlformats.org/officeDocument/2006/relationships/slideLayout" Target="../slideLayouts/slideLayout23.xml"/><Relationship Id="rId39" Type="http://schemas.openxmlformats.org/officeDocument/2006/relationships/slideLayout" Target="../slideLayouts/slideLayout44.xml"/><Relationship Id="rId34" Type="http://schemas.openxmlformats.org/officeDocument/2006/relationships/slideLayout" Target="../slideLayouts/slideLayout39.xml"/><Relationship Id="rId50" Type="http://schemas.openxmlformats.org/officeDocument/2006/relationships/slideLayout" Target="../slideLayouts/slideLayout55.xml"/><Relationship Id="rId55" Type="http://schemas.openxmlformats.org/officeDocument/2006/relationships/slideLayout" Target="../slideLayouts/slideLayout60.xml"/><Relationship Id="rId76" Type="http://schemas.openxmlformats.org/officeDocument/2006/relationships/slideLayout" Target="../slideLayouts/slideLayout81.xml"/><Relationship Id="rId7" Type="http://schemas.openxmlformats.org/officeDocument/2006/relationships/slideLayout" Target="../slideLayouts/slideLayout12.xml"/><Relationship Id="rId71" Type="http://schemas.openxmlformats.org/officeDocument/2006/relationships/slideLayout" Target="../slideLayouts/slideLayout76.xml"/><Relationship Id="rId2" Type="http://schemas.openxmlformats.org/officeDocument/2006/relationships/slideLayout" Target="../slideLayouts/slideLayout7.xml"/><Relationship Id="rId29" Type="http://schemas.openxmlformats.org/officeDocument/2006/relationships/slideLayout" Target="../slideLayouts/slideLayout34.xml"/><Relationship Id="rId24" Type="http://schemas.openxmlformats.org/officeDocument/2006/relationships/slideLayout" Target="../slideLayouts/slideLayout29.xml"/><Relationship Id="rId40" Type="http://schemas.openxmlformats.org/officeDocument/2006/relationships/slideLayout" Target="../slideLayouts/slideLayout45.xml"/><Relationship Id="rId45" Type="http://schemas.openxmlformats.org/officeDocument/2006/relationships/slideLayout" Target="../slideLayouts/slideLayout50.xml"/><Relationship Id="rId66" Type="http://schemas.openxmlformats.org/officeDocument/2006/relationships/slideLayout" Target="../slideLayouts/slideLayout71.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07.xml"/><Relationship Id="rId21" Type="http://schemas.openxmlformats.org/officeDocument/2006/relationships/slideLayout" Target="../slideLayouts/slideLayout102.xml"/><Relationship Id="rId42" Type="http://schemas.openxmlformats.org/officeDocument/2006/relationships/slideLayout" Target="../slideLayouts/slideLayout123.xml"/><Relationship Id="rId47" Type="http://schemas.openxmlformats.org/officeDocument/2006/relationships/slideLayout" Target="../slideLayouts/slideLayout128.xml"/><Relationship Id="rId63" Type="http://schemas.openxmlformats.org/officeDocument/2006/relationships/slideLayout" Target="../slideLayouts/slideLayout144.xml"/><Relationship Id="rId68" Type="http://schemas.openxmlformats.org/officeDocument/2006/relationships/slideLayout" Target="../slideLayouts/slideLayout149.xml"/><Relationship Id="rId16" Type="http://schemas.openxmlformats.org/officeDocument/2006/relationships/slideLayout" Target="../slideLayouts/slideLayout97.xml"/><Relationship Id="rId11" Type="http://schemas.openxmlformats.org/officeDocument/2006/relationships/slideLayout" Target="../slideLayouts/slideLayout92.xml"/><Relationship Id="rId32" Type="http://schemas.openxmlformats.org/officeDocument/2006/relationships/slideLayout" Target="../slideLayouts/slideLayout113.xml"/><Relationship Id="rId37" Type="http://schemas.openxmlformats.org/officeDocument/2006/relationships/slideLayout" Target="../slideLayouts/slideLayout118.xml"/><Relationship Id="rId53" Type="http://schemas.openxmlformats.org/officeDocument/2006/relationships/slideLayout" Target="../slideLayouts/slideLayout134.xml"/><Relationship Id="rId58" Type="http://schemas.openxmlformats.org/officeDocument/2006/relationships/slideLayout" Target="../slideLayouts/slideLayout139.xml"/><Relationship Id="rId74" Type="http://schemas.openxmlformats.org/officeDocument/2006/relationships/slideLayout" Target="../slideLayouts/slideLayout155.xml"/><Relationship Id="rId79" Type="http://schemas.openxmlformats.org/officeDocument/2006/relationships/tags" Target="../tags/tag92.xml"/><Relationship Id="rId5" Type="http://schemas.openxmlformats.org/officeDocument/2006/relationships/slideLayout" Target="../slideLayouts/slideLayout86.xml"/><Relationship Id="rId61" Type="http://schemas.openxmlformats.org/officeDocument/2006/relationships/slideLayout" Target="../slideLayouts/slideLayout142.xml"/><Relationship Id="rId82" Type="http://schemas.openxmlformats.org/officeDocument/2006/relationships/image" Target="../media/image3.png"/><Relationship Id="rId19" Type="http://schemas.openxmlformats.org/officeDocument/2006/relationships/slideLayout" Target="../slideLayouts/slideLayout100.xml"/><Relationship Id="rId14" Type="http://schemas.openxmlformats.org/officeDocument/2006/relationships/slideLayout" Target="../slideLayouts/slideLayout95.xml"/><Relationship Id="rId22" Type="http://schemas.openxmlformats.org/officeDocument/2006/relationships/slideLayout" Target="../slideLayouts/slideLayout103.xml"/><Relationship Id="rId27" Type="http://schemas.openxmlformats.org/officeDocument/2006/relationships/slideLayout" Target="../slideLayouts/slideLayout108.xml"/><Relationship Id="rId30" Type="http://schemas.openxmlformats.org/officeDocument/2006/relationships/slideLayout" Target="../slideLayouts/slideLayout111.xml"/><Relationship Id="rId35" Type="http://schemas.openxmlformats.org/officeDocument/2006/relationships/slideLayout" Target="../slideLayouts/slideLayout116.xml"/><Relationship Id="rId43" Type="http://schemas.openxmlformats.org/officeDocument/2006/relationships/slideLayout" Target="../slideLayouts/slideLayout124.xml"/><Relationship Id="rId48" Type="http://schemas.openxmlformats.org/officeDocument/2006/relationships/slideLayout" Target="../slideLayouts/slideLayout129.xml"/><Relationship Id="rId56" Type="http://schemas.openxmlformats.org/officeDocument/2006/relationships/slideLayout" Target="../slideLayouts/slideLayout137.xml"/><Relationship Id="rId64" Type="http://schemas.openxmlformats.org/officeDocument/2006/relationships/slideLayout" Target="../slideLayouts/slideLayout145.xml"/><Relationship Id="rId69" Type="http://schemas.openxmlformats.org/officeDocument/2006/relationships/slideLayout" Target="../slideLayouts/slideLayout150.xml"/><Relationship Id="rId77" Type="http://schemas.openxmlformats.org/officeDocument/2006/relationships/theme" Target="../theme/theme3.xml"/><Relationship Id="rId8" Type="http://schemas.openxmlformats.org/officeDocument/2006/relationships/slideLayout" Target="../slideLayouts/slideLayout89.xml"/><Relationship Id="rId51" Type="http://schemas.openxmlformats.org/officeDocument/2006/relationships/slideLayout" Target="../slideLayouts/slideLayout132.xml"/><Relationship Id="rId72" Type="http://schemas.openxmlformats.org/officeDocument/2006/relationships/slideLayout" Target="../slideLayouts/slideLayout153.xml"/><Relationship Id="rId80" Type="http://schemas.openxmlformats.org/officeDocument/2006/relationships/oleObject" Target="../embeddings/oleObject78.bin"/><Relationship Id="rId3" Type="http://schemas.openxmlformats.org/officeDocument/2006/relationships/slideLayout" Target="../slideLayouts/slideLayout84.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slideLayout" Target="../slideLayouts/slideLayout106.xml"/><Relationship Id="rId33" Type="http://schemas.openxmlformats.org/officeDocument/2006/relationships/slideLayout" Target="../slideLayouts/slideLayout114.xml"/><Relationship Id="rId38" Type="http://schemas.openxmlformats.org/officeDocument/2006/relationships/slideLayout" Target="../slideLayouts/slideLayout119.xml"/><Relationship Id="rId46" Type="http://schemas.openxmlformats.org/officeDocument/2006/relationships/slideLayout" Target="../slideLayouts/slideLayout127.xml"/><Relationship Id="rId59" Type="http://schemas.openxmlformats.org/officeDocument/2006/relationships/slideLayout" Target="../slideLayouts/slideLayout140.xml"/><Relationship Id="rId67" Type="http://schemas.openxmlformats.org/officeDocument/2006/relationships/slideLayout" Target="../slideLayouts/slideLayout148.xml"/><Relationship Id="rId20" Type="http://schemas.openxmlformats.org/officeDocument/2006/relationships/slideLayout" Target="../slideLayouts/slideLayout101.xml"/><Relationship Id="rId41" Type="http://schemas.openxmlformats.org/officeDocument/2006/relationships/slideLayout" Target="../slideLayouts/slideLayout122.xml"/><Relationship Id="rId54" Type="http://schemas.openxmlformats.org/officeDocument/2006/relationships/slideLayout" Target="../slideLayouts/slideLayout135.xml"/><Relationship Id="rId62" Type="http://schemas.openxmlformats.org/officeDocument/2006/relationships/slideLayout" Target="../slideLayouts/slideLayout143.xml"/><Relationship Id="rId70" Type="http://schemas.openxmlformats.org/officeDocument/2006/relationships/slideLayout" Target="../slideLayouts/slideLayout151.xml"/><Relationship Id="rId75" Type="http://schemas.openxmlformats.org/officeDocument/2006/relationships/slideLayout" Target="../slideLayouts/slideLayout156.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28" Type="http://schemas.openxmlformats.org/officeDocument/2006/relationships/slideLayout" Target="../slideLayouts/slideLayout109.xml"/><Relationship Id="rId36" Type="http://schemas.openxmlformats.org/officeDocument/2006/relationships/slideLayout" Target="../slideLayouts/slideLayout117.xml"/><Relationship Id="rId49" Type="http://schemas.openxmlformats.org/officeDocument/2006/relationships/slideLayout" Target="../slideLayouts/slideLayout130.xml"/><Relationship Id="rId57" Type="http://schemas.openxmlformats.org/officeDocument/2006/relationships/slideLayout" Target="../slideLayouts/slideLayout138.xml"/><Relationship Id="rId10" Type="http://schemas.openxmlformats.org/officeDocument/2006/relationships/slideLayout" Target="../slideLayouts/slideLayout91.xml"/><Relationship Id="rId31" Type="http://schemas.openxmlformats.org/officeDocument/2006/relationships/slideLayout" Target="../slideLayouts/slideLayout112.xml"/><Relationship Id="rId44" Type="http://schemas.openxmlformats.org/officeDocument/2006/relationships/slideLayout" Target="../slideLayouts/slideLayout125.xml"/><Relationship Id="rId52" Type="http://schemas.openxmlformats.org/officeDocument/2006/relationships/slideLayout" Target="../slideLayouts/slideLayout133.xml"/><Relationship Id="rId60" Type="http://schemas.openxmlformats.org/officeDocument/2006/relationships/slideLayout" Target="../slideLayouts/slideLayout141.xml"/><Relationship Id="rId65" Type="http://schemas.openxmlformats.org/officeDocument/2006/relationships/slideLayout" Target="../slideLayouts/slideLayout146.xml"/><Relationship Id="rId73" Type="http://schemas.openxmlformats.org/officeDocument/2006/relationships/slideLayout" Target="../slideLayouts/slideLayout154.xml"/><Relationship Id="rId78" Type="http://schemas.openxmlformats.org/officeDocument/2006/relationships/vmlDrawing" Target="../drawings/vmlDrawing78.vml"/><Relationship Id="rId81" Type="http://schemas.openxmlformats.org/officeDocument/2006/relationships/image" Target="../media/image2.emf"/><Relationship Id="rId4" Type="http://schemas.openxmlformats.org/officeDocument/2006/relationships/slideLayout" Target="../slideLayouts/slideLayout85.xml"/><Relationship Id="rId9" Type="http://schemas.openxmlformats.org/officeDocument/2006/relationships/slideLayout" Target="../slideLayouts/slideLayout90.xml"/><Relationship Id="rId13" Type="http://schemas.openxmlformats.org/officeDocument/2006/relationships/slideLayout" Target="../slideLayouts/slideLayout94.xml"/><Relationship Id="rId18" Type="http://schemas.openxmlformats.org/officeDocument/2006/relationships/slideLayout" Target="../slideLayouts/slideLayout99.xml"/><Relationship Id="rId39" Type="http://schemas.openxmlformats.org/officeDocument/2006/relationships/slideLayout" Target="../slideLayouts/slideLayout120.xml"/><Relationship Id="rId34" Type="http://schemas.openxmlformats.org/officeDocument/2006/relationships/slideLayout" Target="../slideLayouts/slideLayout115.xml"/><Relationship Id="rId50" Type="http://schemas.openxmlformats.org/officeDocument/2006/relationships/slideLayout" Target="../slideLayouts/slideLayout131.xml"/><Relationship Id="rId55" Type="http://schemas.openxmlformats.org/officeDocument/2006/relationships/slideLayout" Target="../slideLayouts/slideLayout136.xml"/><Relationship Id="rId76" Type="http://schemas.openxmlformats.org/officeDocument/2006/relationships/slideLayout" Target="../slideLayouts/slideLayout157.xml"/><Relationship Id="rId7" Type="http://schemas.openxmlformats.org/officeDocument/2006/relationships/slideLayout" Target="../slideLayouts/slideLayout88.xml"/><Relationship Id="rId71" Type="http://schemas.openxmlformats.org/officeDocument/2006/relationships/slideLayout" Target="../slideLayouts/slideLayout152.xml"/><Relationship Id="rId2" Type="http://schemas.openxmlformats.org/officeDocument/2006/relationships/slideLayout" Target="../slideLayouts/slideLayout83.xml"/><Relationship Id="rId29" Type="http://schemas.openxmlformats.org/officeDocument/2006/relationships/slideLayout" Target="../slideLayouts/slideLayout110.xml"/><Relationship Id="rId24" Type="http://schemas.openxmlformats.org/officeDocument/2006/relationships/slideLayout" Target="../slideLayouts/slideLayout105.xml"/><Relationship Id="rId40" Type="http://schemas.openxmlformats.org/officeDocument/2006/relationships/slideLayout" Target="../slideLayouts/slideLayout121.xml"/><Relationship Id="rId45" Type="http://schemas.openxmlformats.org/officeDocument/2006/relationships/slideLayout" Target="../slideLayouts/slideLayout126.xml"/><Relationship Id="rId66" Type="http://schemas.openxmlformats.org/officeDocument/2006/relationships/slideLayout" Target="../slideLayouts/slideLayout147.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60.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theme" Target="../theme/theme4.xml"/><Relationship Id="rId5" Type="http://schemas.openxmlformats.org/officeDocument/2006/relationships/slideLayout" Target="../slideLayouts/slideLayout162.xml"/><Relationship Id="rId4" Type="http://schemas.openxmlformats.org/officeDocument/2006/relationships/slideLayout" Target="../slideLayouts/slideLayout1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7938"/>
            <a:ext cx="12192000" cy="990600"/>
          </a:xfrm>
          <a:prstGeom prst="rect">
            <a:avLst/>
          </a:prstGeom>
          <a:solidFill>
            <a:srgbClr val="6C9638"/>
          </a:solidFill>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524000"/>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610600" y="6311900"/>
            <a:ext cx="2743200" cy="365125"/>
          </a:xfrm>
          <a:prstGeom prst="rect">
            <a:avLst/>
          </a:prstGeom>
        </p:spPr>
        <p:txBody>
          <a:bodyPr vert="horz" lIns="91440" tIns="45720" rIns="91440" bIns="45720" rtlCol="0" anchor="ctr"/>
          <a:lstStyle>
            <a:lvl1pPr algn="r">
              <a:defRPr sz="1000" b="0" i="0" baseline="0">
                <a:solidFill>
                  <a:schemeClr val="tx1"/>
                </a:solidFill>
                <a:latin typeface="Century Gothic" panose="020B0502020202020204" pitchFamily="34" charset="0"/>
              </a:defRPr>
            </a:lvl1pPr>
          </a:lstStyle>
          <a:p>
            <a:pPr>
              <a:defRPr/>
            </a:pPr>
            <a:fld id="{29D5AE12-B930-44C6-8543-993AE28FDEC0}" type="slidenum">
              <a:rPr lang="en-US" altLang="en-US" smtClean="0"/>
              <a:pPr>
                <a:defRPr/>
              </a:pPr>
              <a:t>‹#›</a:t>
            </a:fld>
            <a:endParaRPr lang="en-US" altLang="en-US"/>
          </a:p>
        </p:txBody>
      </p:sp>
      <p:pic>
        <p:nvPicPr>
          <p:cNvPr id="10" name="Picture 9" descr="A close up of a sign&#10;&#10;Description automatically generated">
            <a:extLst>
              <a:ext uri="{FF2B5EF4-FFF2-40B4-BE49-F238E27FC236}">
                <a16:creationId xmlns:a16="http://schemas.microsoft.com/office/drawing/2014/main" id="{A4EB47DF-564A-A24A-A0FC-095734C6F93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38200" y="6264792"/>
            <a:ext cx="1924050" cy="402708"/>
          </a:xfrm>
          <a:prstGeom prst="rect">
            <a:avLst/>
          </a:prstGeom>
        </p:spPr>
      </p:pic>
    </p:spTree>
    <p:extLst>
      <p:ext uri="{BB962C8B-B14F-4D97-AF65-F5344CB8AC3E}">
        <p14:creationId xmlns:p14="http://schemas.microsoft.com/office/powerpoint/2010/main" val="754654274"/>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5" r:id="rId5"/>
  </p:sldLayoutIdLst>
  <p:hf hdr="0" ftr="0" dt="0"/>
  <p:txStyles>
    <p:titleStyle>
      <a:lvl1pPr marL="228600" algn="l" defTabSz="914400" rtl="0" eaLnBrk="1" latinLnBrk="0" hangingPunct="1">
        <a:lnSpc>
          <a:spcPct val="90000"/>
        </a:lnSpc>
        <a:spcBef>
          <a:spcPct val="0"/>
        </a:spcBef>
        <a:buNone/>
        <a:defRPr sz="3600" b="1" i="0" kern="1200" cap="none" baseline="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C5B63"/>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C5B63"/>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C5B63"/>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C5B63"/>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C5B63"/>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9"/>
            </p:custDataLst>
            <p:extLst>
              <p:ext uri="{D42A27DB-BD31-4B8C-83A1-F6EECF244321}">
                <p14:modId xmlns:p14="http://schemas.microsoft.com/office/powerpoint/2010/main" val="194510542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8" name="think-cell Slide" r:id="rId80" imgW="270" imgH="270" progId="TCLayout.ActiveDocument.1">
                  <p:embed/>
                </p:oleObj>
              </mc:Choice>
              <mc:Fallback>
                <p:oleObj name="think-cell Slide" r:id="rId80" imgW="270" imgH="270" progId="TCLayout.ActiveDocument.1">
                  <p:embed/>
                  <p:pic>
                    <p:nvPicPr>
                      <p:cNvPr id="2" name="Object 1" hidden="1"/>
                      <p:cNvPicPr/>
                      <p:nvPr/>
                    </p:nvPicPr>
                    <p:blipFill>
                      <a:blip r:embed="rId81"/>
                      <a:stretch>
                        <a:fillRect/>
                      </a:stretch>
                    </p:blipFill>
                    <p:spPr>
                      <a:xfrm>
                        <a:off x="1588" y="1588"/>
                        <a:ext cx="1587" cy="1587"/>
                      </a:xfrm>
                      <a:prstGeom prst="rect">
                        <a:avLst/>
                      </a:prstGeom>
                    </p:spPr>
                  </p:pic>
                </p:oleObj>
              </mc:Fallback>
            </mc:AlternateContent>
          </a:graphicData>
        </a:graphic>
      </p:graphicFrame>
      <p:sp>
        <p:nvSpPr>
          <p:cNvPr id="12" name="TextBox 11"/>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dirty="0"/>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Level six</a:t>
            </a:r>
          </a:p>
          <a:p>
            <a:pPr lvl="6"/>
            <a:r>
              <a:rPr lang="en-US" dirty="0"/>
              <a:t>Level seven</a:t>
            </a:r>
          </a:p>
          <a:p>
            <a:pPr lvl="7"/>
            <a:r>
              <a:rPr lang="en-US" dirty="0"/>
              <a:t>Level eight</a:t>
            </a:r>
          </a:p>
          <a:p>
            <a:pPr lvl="8"/>
            <a:r>
              <a:rPr lang="en-US" dirty="0"/>
              <a:t>Level nine</a:t>
            </a:r>
          </a:p>
        </p:txBody>
      </p:sp>
      <p:pic>
        <p:nvPicPr>
          <p:cNvPr id="13" name="Picture 12"/>
          <p:cNvPicPr>
            <a:picLocks noChangeAspect="1" noChangeArrowheads="1"/>
          </p:cNvPicPr>
          <p:nvPr userDrawn="1"/>
        </p:nvPicPr>
        <p:blipFill>
          <a:blip r:embed="rId82"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931179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 id="2147483723" r:id="rId27"/>
    <p:sldLayoutId id="2147483724" r:id="rId28"/>
    <p:sldLayoutId id="2147483725" r:id="rId29"/>
    <p:sldLayoutId id="2147483726" r:id="rId30"/>
    <p:sldLayoutId id="2147483727" r:id="rId31"/>
    <p:sldLayoutId id="2147483728" r:id="rId32"/>
    <p:sldLayoutId id="2147483729" r:id="rId33"/>
    <p:sldLayoutId id="2147483730" r:id="rId34"/>
    <p:sldLayoutId id="2147483731" r:id="rId35"/>
    <p:sldLayoutId id="2147483732" r:id="rId36"/>
    <p:sldLayoutId id="2147483733" r:id="rId37"/>
    <p:sldLayoutId id="2147483734" r:id="rId38"/>
    <p:sldLayoutId id="2147483735" r:id="rId39"/>
    <p:sldLayoutId id="2147483736" r:id="rId40"/>
    <p:sldLayoutId id="2147483737" r:id="rId41"/>
    <p:sldLayoutId id="2147483738" r:id="rId42"/>
    <p:sldLayoutId id="2147483739" r:id="rId43"/>
    <p:sldLayoutId id="2147483740" r:id="rId44"/>
    <p:sldLayoutId id="2147483741" r:id="rId45"/>
    <p:sldLayoutId id="2147483742" r:id="rId46"/>
    <p:sldLayoutId id="2147483743" r:id="rId47"/>
    <p:sldLayoutId id="2147483744" r:id="rId48"/>
    <p:sldLayoutId id="2147483745" r:id="rId49"/>
    <p:sldLayoutId id="2147483746" r:id="rId50"/>
    <p:sldLayoutId id="2147483747" r:id="rId51"/>
    <p:sldLayoutId id="2147483748" r:id="rId52"/>
    <p:sldLayoutId id="2147483749" r:id="rId53"/>
    <p:sldLayoutId id="2147483750" r:id="rId54"/>
    <p:sldLayoutId id="2147483751" r:id="rId55"/>
    <p:sldLayoutId id="2147483752" r:id="rId56"/>
    <p:sldLayoutId id="2147483753" r:id="rId57"/>
    <p:sldLayoutId id="2147483754" r:id="rId58"/>
    <p:sldLayoutId id="2147483755" r:id="rId59"/>
    <p:sldLayoutId id="2147483756" r:id="rId60"/>
    <p:sldLayoutId id="2147483757" r:id="rId61"/>
    <p:sldLayoutId id="2147483758" r:id="rId62"/>
    <p:sldLayoutId id="2147483759" r:id="rId63"/>
    <p:sldLayoutId id="2147483760" r:id="rId64"/>
    <p:sldLayoutId id="2147483761" r:id="rId65"/>
    <p:sldLayoutId id="2147483762" r:id="rId66"/>
    <p:sldLayoutId id="2147483763" r:id="rId67"/>
    <p:sldLayoutId id="2147483764" r:id="rId68"/>
    <p:sldLayoutId id="2147483765" r:id="rId69"/>
    <p:sldLayoutId id="2147483766" r:id="rId70"/>
    <p:sldLayoutId id="2147483767" r:id="rId71"/>
    <p:sldLayoutId id="2147483768" r:id="rId72"/>
    <p:sldLayoutId id="2147483769" r:id="rId73"/>
    <p:sldLayoutId id="2147483770" r:id="rId74"/>
    <p:sldLayoutId id="2147483771" r:id="rId75"/>
    <p:sldLayoutId id="2147483772" r:id="rId76"/>
  </p:sldLayoutIdLst>
  <mc:AlternateContent xmlns:mc="http://schemas.openxmlformats.org/markup-compatibility/2006">
    <mc:Choice xmlns:p14="http://schemas.microsoft.com/office/powerpoint/2010/main" Requires="p14">
      <p:transition p14:dur="250">
        <p:fade/>
      </p:transition>
    </mc:Choice>
    <mc:Fallback>
      <p:transition>
        <p:fade/>
      </p:transition>
    </mc:Fallback>
  </mc:AlternateContent>
  <p:hf sldNum="0" hdr="0" ftr="0" dt="0"/>
  <p:txStyles>
    <p:titleStyle>
      <a:lvl1pPr algn="l" defTabSz="914400" rtl="0" eaLnBrk="1" latinLnBrk="0" hangingPunct="1">
        <a:lnSpc>
          <a:spcPct val="90000"/>
        </a:lnSpc>
        <a:spcBef>
          <a:spcPct val="0"/>
        </a:spcBef>
        <a:buNone/>
        <a:defRPr sz="2400" b="1" kern="1200" baseline="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p:titleStyle>
    <p:bodyStyle>
      <a:lvl1pPr marL="0" indent="0" algn="l" defTabSz="914400" rtl="0" eaLnBrk="1" latinLnBrk="0" hangingPunct="1">
        <a:lnSpc>
          <a:spcPct val="110000"/>
        </a:lnSpc>
        <a:spcBef>
          <a:spcPts val="600"/>
        </a:spcBef>
        <a:spcAft>
          <a:spcPts val="300"/>
        </a:spcAft>
        <a:buClr>
          <a:srgbClr val="1F497D"/>
        </a:buClr>
        <a:buFont typeface="Arial" panose="020B0604020202020204" pitchFamily="34" charset="0"/>
        <a:buChar char="​"/>
        <a:defRPr lang="en-US" sz="1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284400" indent="-172800" algn="l" defTabSz="914400" rtl="0" eaLnBrk="1" latinLnBrk="0" hangingPunct="1">
        <a:lnSpc>
          <a:spcPct val="90000"/>
        </a:lnSpc>
        <a:spcBef>
          <a:spcPts val="0"/>
        </a:spcBef>
        <a:spcAft>
          <a:spcPts val="300"/>
        </a:spcAft>
        <a:buClr>
          <a:srgbClr val="1F497D"/>
        </a:buClr>
        <a:buFont typeface="Arial" panose="020B0604020202020204" pitchFamily="34" charset="0"/>
        <a:buChar char="•"/>
        <a:defRPr lang="en-US" sz="1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511200" indent="-165600" algn="l" defTabSz="914400" rtl="0" eaLnBrk="1" latinLnBrk="0" hangingPunct="1">
        <a:lnSpc>
          <a:spcPct val="90000"/>
        </a:lnSpc>
        <a:spcBef>
          <a:spcPts val="0"/>
        </a:spcBef>
        <a:spcAft>
          <a:spcPts val="300"/>
        </a:spcAft>
        <a:buClr>
          <a:srgbClr val="1F497D"/>
        </a:buClr>
        <a:buFont typeface="Trebuchet MS" panose="020B0603020202020204" pitchFamily="34" charset="0"/>
        <a:buChar char="–"/>
        <a:defRPr lang="en-US" sz="1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0" indent="0" algn="l" defTabSz="914400" rtl="0" eaLnBrk="1" latinLnBrk="0" hangingPunct="1">
        <a:lnSpc>
          <a:spcPct val="110000"/>
        </a:lnSpc>
        <a:spcBef>
          <a:spcPts val="300"/>
        </a:spcBef>
        <a:spcAft>
          <a:spcPts val="300"/>
        </a:spcAft>
        <a:buClr>
          <a:srgbClr val="1F497D"/>
        </a:buClr>
        <a:buFont typeface="Arial" panose="020B0604020202020204" pitchFamily="34" charset="0"/>
        <a:buChar char="​"/>
        <a:defRPr lang="en-US" sz="1600" kern="1200">
          <a:solidFill>
            <a:srgbClr val="1F497D"/>
          </a:solidFill>
          <a:latin typeface="Arial" panose="020B0604020202020204" pitchFamily="34" charset="0"/>
          <a:ea typeface="+mn-ea"/>
          <a:cs typeface="Arial" panose="020B0604020202020204" pitchFamily="34" charset="0"/>
          <a:sym typeface="Arial" panose="020B0604020202020204" pitchFamily="34" charset="0"/>
        </a:defRPr>
      </a:lvl4pPr>
      <a:lvl5pPr marL="0" indent="0" algn="l" defTabSz="914400" rtl="0" eaLnBrk="1" latinLnBrk="0" hangingPunct="1">
        <a:lnSpc>
          <a:spcPct val="100000"/>
        </a:lnSpc>
        <a:spcBef>
          <a:spcPts val="0"/>
        </a:spcBef>
        <a:spcAft>
          <a:spcPts val="300"/>
        </a:spcAft>
        <a:buClr>
          <a:srgbClr val="1F497D"/>
        </a:buClr>
        <a:buFont typeface="Arial" panose="020B0604020202020204" pitchFamily="34" charset="0"/>
        <a:buChar char="​"/>
        <a:defRPr lang="en-US" sz="1600" b="1" kern="1200" smtClean="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69875" indent="-152400" algn="l" defTabSz="914400" rtl="0" eaLnBrk="1" latinLnBrk="0" hangingPunct="1">
        <a:lnSpc>
          <a:spcPct val="90000"/>
        </a:lnSpc>
        <a:spcBef>
          <a:spcPts val="0"/>
        </a:spcBef>
        <a:spcAft>
          <a:spcPts val="600"/>
        </a:spcAft>
        <a:buClr>
          <a:srgbClr val="1F497D"/>
        </a:buClr>
        <a:buFont typeface="Arial" panose="020B0604020202020204" pitchFamily="34" charset="0"/>
        <a:buChar char="•"/>
        <a:defRPr lang="en-US" sz="1600" kern="1200" smtClean="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0" indent="0" algn="l" defTabSz="914400" rtl="0" eaLnBrk="1" latinLnBrk="0" hangingPunct="1">
        <a:lnSpc>
          <a:spcPct val="90000"/>
        </a:lnSpc>
        <a:spcBef>
          <a:spcPts val="900"/>
        </a:spcBef>
        <a:spcAft>
          <a:spcPts val="900"/>
        </a:spcAft>
        <a:buClr>
          <a:srgbClr val="1F497D"/>
        </a:buClr>
        <a:buFont typeface="Arial" panose="020B0604020202020204" pitchFamily="34" charset="0"/>
        <a:buChar char="​"/>
        <a:defRPr lang="en-US" sz="4400" kern="1200" baseline="0" smtClean="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0" indent="0" algn="l" defTabSz="914400" rtl="0" eaLnBrk="1" latinLnBrk="0" hangingPunct="1">
        <a:lnSpc>
          <a:spcPct val="90000"/>
        </a:lnSpc>
        <a:spcBef>
          <a:spcPts val="900"/>
        </a:spcBef>
        <a:spcAft>
          <a:spcPts val="0"/>
        </a:spcAft>
        <a:buClr>
          <a:srgbClr val="1F497D"/>
        </a:buClr>
        <a:buFont typeface="Arial" panose="020B0604020202020204" pitchFamily="34" charset="0"/>
        <a:buChar char="​"/>
        <a:defRPr lang="en-US" sz="5400" kern="1200" baseline="0" smtClean="0">
          <a:solidFill>
            <a:srgbClr val="1F497D"/>
          </a:solidFill>
          <a:latin typeface="Arial" panose="020B0604020202020204" pitchFamily="34" charset="0"/>
          <a:ea typeface="+mn-ea"/>
          <a:cs typeface="Arial" panose="020B0604020202020204" pitchFamily="34" charset="0"/>
          <a:sym typeface="Arial" panose="020B0604020202020204" pitchFamily="34" charset="0"/>
        </a:defRPr>
      </a:lvl8pPr>
      <a:lvl9pPr marL="0" indent="0" algn="l" defTabSz="914400" rtl="0" eaLnBrk="1" latinLnBrk="0" hangingPunct="1">
        <a:lnSpc>
          <a:spcPct val="100000"/>
        </a:lnSpc>
        <a:spcBef>
          <a:spcPts val="0"/>
        </a:spcBef>
        <a:spcAft>
          <a:spcPts val="900"/>
        </a:spcAft>
        <a:buClr>
          <a:srgbClr val="1F497D"/>
        </a:buClr>
        <a:buFont typeface="Arial" panose="020B0604020202020204" pitchFamily="34" charset="0"/>
        <a:buChar char="​"/>
        <a:defRPr lang="en-US" sz="2400" kern="1200" baseline="0" dirty="0">
          <a:solidFill>
            <a:srgbClr val="1F497D"/>
          </a:solidFill>
          <a:latin typeface="Arial" panose="020B0604020202020204" pitchFamily="34" charset="0"/>
          <a:ea typeface="+mn-ea"/>
          <a:cs typeface="Arial" panose="020B0604020202020204" pitchFamily="34" charset="0"/>
          <a:sym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9"/>
            </p:custDataLst>
            <p:extLst>
              <p:ext uri="{D42A27DB-BD31-4B8C-83A1-F6EECF244321}">
                <p14:modId xmlns:p14="http://schemas.microsoft.com/office/powerpoint/2010/main" val="149011580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9876" name="think-cell Slide" r:id="rId80" imgW="270" imgH="270" progId="TCLayout.ActiveDocument.1">
                  <p:embed/>
                </p:oleObj>
              </mc:Choice>
              <mc:Fallback>
                <p:oleObj name="think-cell Slide" r:id="rId80" imgW="270" imgH="270" progId="TCLayout.ActiveDocument.1">
                  <p:embed/>
                  <p:pic>
                    <p:nvPicPr>
                      <p:cNvPr id="2" name="Object 1" hidden="1"/>
                      <p:cNvPicPr/>
                      <p:nvPr/>
                    </p:nvPicPr>
                    <p:blipFill>
                      <a:blip r:embed="rId81"/>
                      <a:stretch>
                        <a:fillRect/>
                      </a:stretch>
                    </p:blipFill>
                    <p:spPr>
                      <a:xfrm>
                        <a:off x="1588" y="1588"/>
                        <a:ext cx="1587" cy="1587"/>
                      </a:xfrm>
                      <a:prstGeom prst="rect">
                        <a:avLst/>
                      </a:prstGeom>
                    </p:spPr>
                  </p:pic>
                </p:oleObj>
              </mc:Fallback>
            </mc:AlternateContent>
          </a:graphicData>
        </a:graphic>
      </p:graphicFrame>
      <p:sp>
        <p:nvSpPr>
          <p:cNvPr id="12" name="TextBox 11"/>
          <p:cNvSpPr txBox="1"/>
          <p:nvPr userDrawn="1"/>
        </p:nvSpPr>
        <p:spPr>
          <a:xfrm>
            <a:off x="164330"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dirty="0"/>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Level six</a:t>
            </a:r>
          </a:p>
          <a:p>
            <a:pPr lvl="6"/>
            <a:r>
              <a:rPr lang="en-US" dirty="0"/>
              <a:t>Level seven</a:t>
            </a:r>
          </a:p>
          <a:p>
            <a:pPr lvl="7"/>
            <a:r>
              <a:rPr lang="en-US" dirty="0"/>
              <a:t>Level eight</a:t>
            </a:r>
          </a:p>
          <a:p>
            <a:pPr lvl="8"/>
            <a:r>
              <a:rPr lang="en-US" dirty="0"/>
              <a:t>Level nine</a:t>
            </a:r>
          </a:p>
        </p:txBody>
      </p:sp>
      <p:pic>
        <p:nvPicPr>
          <p:cNvPr id="13" name="Picture 12"/>
          <p:cNvPicPr>
            <a:picLocks noChangeAspect="1" noChangeArrowheads="1"/>
          </p:cNvPicPr>
          <p:nvPr userDrawn="1"/>
        </p:nvPicPr>
        <p:blipFill>
          <a:blip r:embed="rId82" cstate="print">
            <a:extLst>
              <a:ext uri="{28A0092B-C50C-407E-A947-70E740481C1C}">
                <a14:useLocalDpi xmlns:a14="http://schemas.microsoft.com/office/drawing/2010/main" val="0"/>
              </a:ext>
            </a:extLst>
          </a:blip>
          <a:srcRect/>
          <a:stretch>
            <a:fillRect/>
          </a:stretch>
        </p:blipFill>
        <p:spPr bwMode="auto">
          <a:xfrm>
            <a:off x="11268466" y="5995051"/>
            <a:ext cx="526268" cy="52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8704050"/>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 id="2147483788" r:id="rId15"/>
    <p:sldLayoutId id="2147483789" r:id="rId16"/>
    <p:sldLayoutId id="2147483790" r:id="rId17"/>
    <p:sldLayoutId id="2147483791" r:id="rId18"/>
    <p:sldLayoutId id="2147483792" r:id="rId19"/>
    <p:sldLayoutId id="2147483793" r:id="rId20"/>
    <p:sldLayoutId id="2147483794" r:id="rId21"/>
    <p:sldLayoutId id="2147483795" r:id="rId22"/>
    <p:sldLayoutId id="2147483796" r:id="rId23"/>
    <p:sldLayoutId id="2147483797" r:id="rId24"/>
    <p:sldLayoutId id="2147483798" r:id="rId25"/>
    <p:sldLayoutId id="2147483799" r:id="rId26"/>
    <p:sldLayoutId id="2147483800" r:id="rId27"/>
    <p:sldLayoutId id="2147483801" r:id="rId28"/>
    <p:sldLayoutId id="2147483802" r:id="rId29"/>
    <p:sldLayoutId id="2147483803" r:id="rId30"/>
    <p:sldLayoutId id="2147483804" r:id="rId31"/>
    <p:sldLayoutId id="2147483805" r:id="rId32"/>
    <p:sldLayoutId id="2147483806" r:id="rId33"/>
    <p:sldLayoutId id="2147483807" r:id="rId34"/>
    <p:sldLayoutId id="2147483808" r:id="rId35"/>
    <p:sldLayoutId id="2147483809" r:id="rId36"/>
    <p:sldLayoutId id="2147483810" r:id="rId37"/>
    <p:sldLayoutId id="2147483811" r:id="rId38"/>
    <p:sldLayoutId id="2147483812" r:id="rId39"/>
    <p:sldLayoutId id="2147483813" r:id="rId40"/>
    <p:sldLayoutId id="2147483814" r:id="rId41"/>
    <p:sldLayoutId id="2147483815" r:id="rId42"/>
    <p:sldLayoutId id="2147483816" r:id="rId43"/>
    <p:sldLayoutId id="2147483817" r:id="rId44"/>
    <p:sldLayoutId id="2147483818" r:id="rId45"/>
    <p:sldLayoutId id="2147483819" r:id="rId46"/>
    <p:sldLayoutId id="2147483820" r:id="rId47"/>
    <p:sldLayoutId id="2147483821" r:id="rId48"/>
    <p:sldLayoutId id="2147483822" r:id="rId49"/>
    <p:sldLayoutId id="2147483823" r:id="rId50"/>
    <p:sldLayoutId id="2147483824" r:id="rId51"/>
    <p:sldLayoutId id="2147483825" r:id="rId52"/>
    <p:sldLayoutId id="2147483826" r:id="rId53"/>
    <p:sldLayoutId id="2147483827" r:id="rId54"/>
    <p:sldLayoutId id="2147483828" r:id="rId55"/>
    <p:sldLayoutId id="2147483829" r:id="rId56"/>
    <p:sldLayoutId id="2147483830" r:id="rId57"/>
    <p:sldLayoutId id="2147483831" r:id="rId58"/>
    <p:sldLayoutId id="2147483832" r:id="rId59"/>
    <p:sldLayoutId id="2147483833" r:id="rId60"/>
    <p:sldLayoutId id="2147483834" r:id="rId61"/>
    <p:sldLayoutId id="2147483835" r:id="rId62"/>
    <p:sldLayoutId id="2147483836" r:id="rId63"/>
    <p:sldLayoutId id="2147483837" r:id="rId64"/>
    <p:sldLayoutId id="2147483838" r:id="rId65"/>
    <p:sldLayoutId id="2147483839" r:id="rId66"/>
    <p:sldLayoutId id="2147483840" r:id="rId67"/>
    <p:sldLayoutId id="2147483841" r:id="rId68"/>
    <p:sldLayoutId id="2147483842" r:id="rId69"/>
    <p:sldLayoutId id="2147483843" r:id="rId70"/>
    <p:sldLayoutId id="2147483844" r:id="rId71"/>
    <p:sldLayoutId id="2147483845" r:id="rId72"/>
    <p:sldLayoutId id="2147483846" r:id="rId73"/>
    <p:sldLayoutId id="2147483847" r:id="rId74"/>
    <p:sldLayoutId id="2147483848" r:id="rId75"/>
    <p:sldLayoutId id="2147483849" r:id="rId76"/>
  </p:sldLayoutIdLst>
  <mc:AlternateContent xmlns:mc="http://schemas.openxmlformats.org/markup-compatibility/2006">
    <mc:Choice xmlns:p14="http://schemas.microsoft.com/office/powerpoint/2010/main" Requires="p14">
      <p:transition p14:dur="250">
        <p:fade/>
      </p:transition>
    </mc:Choice>
    <mc:Fallback>
      <p:transition>
        <p:fade/>
      </p:transition>
    </mc:Fallback>
  </mc:AlternateContent>
  <p:hf sldNum="0" hdr="0" ftr="0" dt="0"/>
  <p:txStyles>
    <p:titleStyle>
      <a:lvl1pPr algn="l" defTabSz="914400" rtl="0" eaLnBrk="1" latinLnBrk="0" hangingPunct="1">
        <a:lnSpc>
          <a:spcPct val="90000"/>
        </a:lnSpc>
        <a:spcBef>
          <a:spcPct val="0"/>
        </a:spcBef>
        <a:buNone/>
        <a:defRPr sz="2400" b="1" kern="1200" baseline="0">
          <a:solidFill>
            <a:srgbClr val="3333FF"/>
          </a:solidFill>
          <a:latin typeface="Arial" panose="020B0604020202020204" pitchFamily="34" charset="0"/>
          <a:ea typeface="+mj-ea"/>
          <a:cs typeface="Arial" panose="020B0604020202020204" pitchFamily="34" charset="0"/>
          <a:sym typeface="Arial" panose="020B0604020202020204" pitchFamily="34" charset="0"/>
        </a:defRPr>
      </a:lvl1pPr>
    </p:titleStyle>
    <p:bodyStyle>
      <a:lvl1pPr marL="0" indent="0" algn="l" defTabSz="914400" rtl="0" eaLnBrk="1" latinLnBrk="0" hangingPunct="1">
        <a:lnSpc>
          <a:spcPct val="110000"/>
        </a:lnSpc>
        <a:spcBef>
          <a:spcPts val="600"/>
        </a:spcBef>
        <a:spcAft>
          <a:spcPts val="300"/>
        </a:spcAft>
        <a:buClr>
          <a:srgbClr val="1F497D"/>
        </a:buClr>
        <a:buFont typeface="Arial" panose="020B0604020202020204" pitchFamily="34" charset="0"/>
        <a:buChar char="​"/>
        <a:defRPr lang="en-US" sz="1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284400" indent="-172800" algn="l" defTabSz="914400" rtl="0" eaLnBrk="1" latinLnBrk="0" hangingPunct="1">
        <a:lnSpc>
          <a:spcPct val="90000"/>
        </a:lnSpc>
        <a:spcBef>
          <a:spcPts val="0"/>
        </a:spcBef>
        <a:spcAft>
          <a:spcPts val="300"/>
        </a:spcAft>
        <a:buClr>
          <a:srgbClr val="1F497D"/>
        </a:buClr>
        <a:buFont typeface="Arial" panose="020B0604020202020204" pitchFamily="34" charset="0"/>
        <a:buChar char="•"/>
        <a:defRPr lang="en-US" sz="1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511200" indent="-165600" algn="l" defTabSz="914400" rtl="0" eaLnBrk="1" latinLnBrk="0" hangingPunct="1">
        <a:lnSpc>
          <a:spcPct val="90000"/>
        </a:lnSpc>
        <a:spcBef>
          <a:spcPts val="0"/>
        </a:spcBef>
        <a:spcAft>
          <a:spcPts val="300"/>
        </a:spcAft>
        <a:buClr>
          <a:srgbClr val="1F497D"/>
        </a:buClr>
        <a:buFont typeface="Trebuchet MS" panose="020B0603020202020204" pitchFamily="34" charset="0"/>
        <a:buChar char="–"/>
        <a:defRPr lang="en-US" sz="1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0" indent="0" algn="l" defTabSz="914400" rtl="0" eaLnBrk="1" latinLnBrk="0" hangingPunct="1">
        <a:lnSpc>
          <a:spcPct val="110000"/>
        </a:lnSpc>
        <a:spcBef>
          <a:spcPts val="300"/>
        </a:spcBef>
        <a:spcAft>
          <a:spcPts val="300"/>
        </a:spcAft>
        <a:buClr>
          <a:srgbClr val="1F497D"/>
        </a:buClr>
        <a:buFont typeface="Arial" panose="020B0604020202020204" pitchFamily="34" charset="0"/>
        <a:buChar char="​"/>
        <a:defRPr lang="en-US" sz="1600" kern="1200">
          <a:solidFill>
            <a:srgbClr val="1F497D"/>
          </a:solidFill>
          <a:latin typeface="Arial" panose="020B0604020202020204" pitchFamily="34" charset="0"/>
          <a:ea typeface="+mn-ea"/>
          <a:cs typeface="Arial" panose="020B0604020202020204" pitchFamily="34" charset="0"/>
          <a:sym typeface="Arial" panose="020B0604020202020204" pitchFamily="34" charset="0"/>
        </a:defRPr>
      </a:lvl4pPr>
      <a:lvl5pPr marL="0" indent="0" algn="l" defTabSz="914400" rtl="0" eaLnBrk="1" latinLnBrk="0" hangingPunct="1">
        <a:lnSpc>
          <a:spcPct val="100000"/>
        </a:lnSpc>
        <a:spcBef>
          <a:spcPts val="0"/>
        </a:spcBef>
        <a:spcAft>
          <a:spcPts val="300"/>
        </a:spcAft>
        <a:buClr>
          <a:srgbClr val="1F497D"/>
        </a:buClr>
        <a:buFont typeface="Arial" panose="020B0604020202020204" pitchFamily="34" charset="0"/>
        <a:buChar char="​"/>
        <a:defRPr lang="en-US" sz="1600" b="1" kern="1200" smtClean="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69875" indent="-152400" algn="l" defTabSz="914400" rtl="0" eaLnBrk="1" latinLnBrk="0" hangingPunct="1">
        <a:lnSpc>
          <a:spcPct val="90000"/>
        </a:lnSpc>
        <a:spcBef>
          <a:spcPts val="0"/>
        </a:spcBef>
        <a:spcAft>
          <a:spcPts val="600"/>
        </a:spcAft>
        <a:buClr>
          <a:srgbClr val="1F497D"/>
        </a:buClr>
        <a:buFont typeface="Arial" panose="020B0604020202020204" pitchFamily="34" charset="0"/>
        <a:buChar char="•"/>
        <a:defRPr lang="en-US" sz="1600" kern="1200" smtClean="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0" indent="0" algn="l" defTabSz="914400" rtl="0" eaLnBrk="1" latinLnBrk="0" hangingPunct="1">
        <a:lnSpc>
          <a:spcPct val="90000"/>
        </a:lnSpc>
        <a:spcBef>
          <a:spcPts val="900"/>
        </a:spcBef>
        <a:spcAft>
          <a:spcPts val="900"/>
        </a:spcAft>
        <a:buClr>
          <a:srgbClr val="1F497D"/>
        </a:buClr>
        <a:buFont typeface="Arial" panose="020B0604020202020204" pitchFamily="34" charset="0"/>
        <a:buChar char="​"/>
        <a:defRPr lang="en-US" sz="4400" kern="1200" baseline="0" smtClean="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0" indent="0" algn="l" defTabSz="914400" rtl="0" eaLnBrk="1" latinLnBrk="0" hangingPunct="1">
        <a:lnSpc>
          <a:spcPct val="90000"/>
        </a:lnSpc>
        <a:spcBef>
          <a:spcPts val="900"/>
        </a:spcBef>
        <a:spcAft>
          <a:spcPts val="0"/>
        </a:spcAft>
        <a:buClr>
          <a:srgbClr val="1F497D"/>
        </a:buClr>
        <a:buFont typeface="Arial" panose="020B0604020202020204" pitchFamily="34" charset="0"/>
        <a:buChar char="​"/>
        <a:defRPr lang="en-US" sz="5400" kern="1200" baseline="0" smtClean="0">
          <a:solidFill>
            <a:srgbClr val="1F497D"/>
          </a:solidFill>
          <a:latin typeface="Arial" panose="020B0604020202020204" pitchFamily="34" charset="0"/>
          <a:ea typeface="+mn-ea"/>
          <a:cs typeface="Arial" panose="020B0604020202020204" pitchFamily="34" charset="0"/>
          <a:sym typeface="Arial" panose="020B0604020202020204" pitchFamily="34" charset="0"/>
        </a:defRPr>
      </a:lvl8pPr>
      <a:lvl9pPr marL="0" indent="0" algn="l" defTabSz="914400" rtl="0" eaLnBrk="1" latinLnBrk="0" hangingPunct="1">
        <a:lnSpc>
          <a:spcPct val="100000"/>
        </a:lnSpc>
        <a:spcBef>
          <a:spcPts val="0"/>
        </a:spcBef>
        <a:spcAft>
          <a:spcPts val="900"/>
        </a:spcAft>
        <a:buClr>
          <a:srgbClr val="1F497D"/>
        </a:buClr>
        <a:buFont typeface="Arial" panose="020B0604020202020204" pitchFamily="34" charset="0"/>
        <a:buChar char="​"/>
        <a:defRPr lang="en-US" sz="2400" kern="1200" baseline="0" dirty="0">
          <a:solidFill>
            <a:srgbClr val="1F497D"/>
          </a:solidFill>
          <a:latin typeface="Arial" panose="020B0604020202020204" pitchFamily="34" charset="0"/>
          <a:ea typeface="+mn-ea"/>
          <a:cs typeface="Arial" panose="020B0604020202020204" pitchFamily="34" charset="0"/>
          <a:sym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12653"/>
            <a:ext cx="10972800" cy="96874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825257"/>
            <a:ext cx="10972800" cy="430090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rgbClr val="3BB6B3"/>
                </a:solidFill>
              </a:defRPr>
            </a:lvl1pPr>
          </a:lstStyle>
          <a:p>
            <a:fld id="{9A48AA2D-3466-4A47-B2FD-1E742DB70AAC}" type="slidenum">
              <a:rPr lang="en-US" smtClean="0"/>
              <a:pPr/>
              <a:t>‹#›</a:t>
            </a:fld>
            <a:endParaRPr lang="en-US" dirty="0"/>
          </a:p>
        </p:txBody>
      </p:sp>
    </p:spTree>
    <p:extLst>
      <p:ext uri="{BB962C8B-B14F-4D97-AF65-F5344CB8AC3E}">
        <p14:creationId xmlns:p14="http://schemas.microsoft.com/office/powerpoint/2010/main" val="146198373"/>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Lst>
  <p:txStyles>
    <p:titleStyle>
      <a:lvl1pPr algn="l" defTabSz="457189" rtl="0" eaLnBrk="1" latinLnBrk="0" hangingPunct="1">
        <a:lnSpc>
          <a:spcPts val="3600"/>
        </a:lnSpc>
        <a:spcBef>
          <a:spcPct val="0"/>
        </a:spcBef>
        <a:buNone/>
        <a:defRPr sz="3600" kern="1200">
          <a:solidFill>
            <a:srgbClr val="053A88"/>
          </a:solidFill>
          <a:latin typeface="+mj-lt"/>
          <a:ea typeface="+mj-ea"/>
          <a:cs typeface="+mj-cs"/>
        </a:defRPr>
      </a:lvl1pPr>
    </p:titleStyle>
    <p:bodyStyle>
      <a:lvl1pPr marL="342891" indent="-342891" algn="l" defTabSz="457189" rtl="0" eaLnBrk="1" latinLnBrk="0" hangingPunct="1">
        <a:spcBef>
          <a:spcPct val="20000"/>
        </a:spcBef>
        <a:buFont typeface="Arial"/>
        <a:buChar char="•"/>
        <a:defRPr sz="24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1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1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mailto:WildfireSafetyAdvisoryBoard@cpuc.ca.gov" TargetMode="External"/><Relationship Id="rId2" Type="http://schemas.openxmlformats.org/officeDocument/2006/relationships/hyperlink" Target="http://www.adminmonitor.com/ca/cpuc" TargetMode="External"/><Relationship Id="rId1" Type="http://schemas.openxmlformats.org/officeDocument/2006/relationships/slideLayout" Target="../slideLayouts/slideLayout2.xml"/><Relationship Id="rId4" Type="http://schemas.openxmlformats.org/officeDocument/2006/relationships/hyperlink" Target="mailto:public.advisor@cpuc.ca.gov" TargetMode="External"/></Relationships>
</file>

<file path=ppt/slides/_rels/slide3.xml.rels><?xml version="1.0" encoding="UTF-8" standalone="yes"?>
<Relationships xmlns="http://schemas.openxmlformats.org/package/2006/relationships"><Relationship Id="rId2" Type="http://schemas.openxmlformats.org/officeDocument/2006/relationships/hyperlink" Target="https://www.cpuc.ca.gov/WSAB/"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flickr.com/photos/aloha75/4533114049" TargetMode="Externa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hyperlink" Target="http://www.cpuc.ca.gov/wsab"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mailto:WildfireSafetyAdvisoryBoard@cpuc.ca.gov"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mailto:public.advisor@cpuc.ca.gov"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WildfireSafetyAdvisoryBoard@cpuc.ca.gov" TargetMode="External"/><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hyperlink" Target="mailto:public.advisor@cpuc.ca.gov"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beautyglimpse.com/10-ways-burn-calories-just-sitting/"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mailto:public.advisor@cpuc.ca.gov" TargetMode="External"/><Relationship Id="rId2" Type="http://schemas.openxmlformats.org/officeDocument/2006/relationships/hyperlink" Target="mailto:WildfireSafetyAdvisoryBoard@cpuc.ca.gov" TargetMode="Externa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58.xml"/></Relationships>
</file>

<file path=ppt/slides/_rels/slide15.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59.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59.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59.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159.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5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2.xml"/></Relationships>
</file>

<file path=ppt/slides/_rels/slide22.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mailto:public.advisor@cpuc.ca.gov" TargetMode="External"/><Relationship Id="rId4" Type="http://schemas.openxmlformats.org/officeDocument/2006/relationships/hyperlink" Target="mailto:WildfireSafetyAdvisoryBoard@cpuc.ca.gov"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tags" Target="../tags/tag184.xml"/><Relationship Id="rId7" Type="http://schemas.openxmlformats.org/officeDocument/2006/relationships/image" Target="../media/image31.emf"/><Relationship Id="rId2" Type="http://schemas.openxmlformats.org/officeDocument/2006/relationships/tags" Target="../tags/tag183.xml"/><Relationship Id="rId1" Type="http://schemas.openxmlformats.org/officeDocument/2006/relationships/vmlDrawing" Target="../drawings/vmlDrawing155.vml"/><Relationship Id="rId6" Type="http://schemas.openxmlformats.org/officeDocument/2006/relationships/oleObject" Target="../embeddings/oleObject155.bin"/><Relationship Id="rId5" Type="http://schemas.openxmlformats.org/officeDocument/2006/relationships/notesSlide" Target="../notesSlides/notesSlide11.xml"/><Relationship Id="rId4" Type="http://schemas.openxmlformats.org/officeDocument/2006/relationships/slideLayout" Target="../slideLayouts/slideLayout82.xml"/></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186.xml"/><Relationship Id="rId7" Type="http://schemas.openxmlformats.org/officeDocument/2006/relationships/slideLayout" Target="../slideLayouts/slideLayout110.xml"/><Relationship Id="rId2" Type="http://schemas.openxmlformats.org/officeDocument/2006/relationships/tags" Target="../tags/tag185.xml"/><Relationship Id="rId1" Type="http://schemas.openxmlformats.org/officeDocument/2006/relationships/vmlDrawing" Target="../drawings/vmlDrawing156.vml"/><Relationship Id="rId6" Type="http://schemas.openxmlformats.org/officeDocument/2006/relationships/tags" Target="../tags/tag189.xml"/><Relationship Id="rId5" Type="http://schemas.openxmlformats.org/officeDocument/2006/relationships/tags" Target="../tags/tag188.xml"/><Relationship Id="rId10" Type="http://schemas.openxmlformats.org/officeDocument/2006/relationships/image" Target="../media/image32.emf"/><Relationship Id="rId4" Type="http://schemas.openxmlformats.org/officeDocument/2006/relationships/tags" Target="../tags/tag187.xml"/><Relationship Id="rId9" Type="http://schemas.openxmlformats.org/officeDocument/2006/relationships/oleObject" Target="../embeddings/oleObject156.bin"/></Relationships>
</file>

<file path=ppt/slides/_rels/slide26.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tags" Target="../tags/tag191.xml"/><Relationship Id="rId7" Type="http://schemas.openxmlformats.org/officeDocument/2006/relationships/image" Target="../media/image32.emf"/><Relationship Id="rId2" Type="http://schemas.openxmlformats.org/officeDocument/2006/relationships/tags" Target="../tags/tag190.xml"/><Relationship Id="rId1" Type="http://schemas.openxmlformats.org/officeDocument/2006/relationships/vmlDrawing" Target="../drawings/vmlDrawing157.vml"/><Relationship Id="rId6" Type="http://schemas.openxmlformats.org/officeDocument/2006/relationships/oleObject" Target="../embeddings/oleObject157.bin"/><Relationship Id="rId5" Type="http://schemas.openxmlformats.org/officeDocument/2006/relationships/notesSlide" Target="../notesSlides/notesSlide13.xml"/><Relationship Id="rId10" Type="http://schemas.openxmlformats.org/officeDocument/2006/relationships/image" Target="../media/image35.jpeg"/><Relationship Id="rId4" Type="http://schemas.openxmlformats.org/officeDocument/2006/relationships/slideLayout" Target="../slideLayouts/slideLayout122.xml"/><Relationship Id="rId9" Type="http://schemas.openxmlformats.org/officeDocument/2006/relationships/image" Target="../media/image34.jpeg"/></Relationships>
</file>

<file path=ppt/slides/_rels/slide27.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193.xml"/><Relationship Id="rId7" Type="http://schemas.openxmlformats.org/officeDocument/2006/relationships/image" Target="../media/image32.emf"/><Relationship Id="rId2" Type="http://schemas.openxmlformats.org/officeDocument/2006/relationships/tags" Target="../tags/tag192.xml"/><Relationship Id="rId1" Type="http://schemas.openxmlformats.org/officeDocument/2006/relationships/vmlDrawing" Target="../drawings/vmlDrawing158.vml"/><Relationship Id="rId6" Type="http://schemas.openxmlformats.org/officeDocument/2006/relationships/oleObject" Target="../embeddings/oleObject158.bin"/><Relationship Id="rId5" Type="http://schemas.openxmlformats.org/officeDocument/2006/relationships/notesSlide" Target="../notesSlides/notesSlide14.xml"/><Relationship Id="rId4" Type="http://schemas.openxmlformats.org/officeDocument/2006/relationships/slideLayout" Target="../slideLayouts/slideLayout122.xml"/></Relationships>
</file>

<file path=ppt/slides/_rels/slide28.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tags" Target="../tags/tag195.xml"/><Relationship Id="rId7" Type="http://schemas.openxmlformats.org/officeDocument/2006/relationships/image" Target="../media/image37.png"/><Relationship Id="rId2" Type="http://schemas.openxmlformats.org/officeDocument/2006/relationships/tags" Target="../tags/tag194.xml"/><Relationship Id="rId1" Type="http://schemas.openxmlformats.org/officeDocument/2006/relationships/vmlDrawing" Target="../drawings/vmlDrawing159.vml"/><Relationship Id="rId6" Type="http://schemas.openxmlformats.org/officeDocument/2006/relationships/image" Target="../media/image36.emf"/><Relationship Id="rId5" Type="http://schemas.openxmlformats.org/officeDocument/2006/relationships/oleObject" Target="../embeddings/oleObject159.bin"/><Relationship Id="rId4" Type="http://schemas.openxmlformats.org/officeDocument/2006/relationships/slideLayout" Target="../slideLayouts/slideLayout94.xml"/></Relationships>
</file>

<file path=ppt/slides/_rels/slide29.xml.rels><?xml version="1.0" encoding="UTF-8" standalone="yes"?>
<Relationships xmlns="http://schemas.openxmlformats.org/package/2006/relationships"><Relationship Id="rId3" Type="http://schemas.openxmlformats.org/officeDocument/2006/relationships/tags" Target="../tags/tag197.xml"/><Relationship Id="rId7" Type="http://schemas.openxmlformats.org/officeDocument/2006/relationships/image" Target="../media/image32.emf"/><Relationship Id="rId2" Type="http://schemas.openxmlformats.org/officeDocument/2006/relationships/tags" Target="../tags/tag196.xml"/><Relationship Id="rId1" Type="http://schemas.openxmlformats.org/officeDocument/2006/relationships/vmlDrawing" Target="../drawings/vmlDrawing160.vml"/><Relationship Id="rId6" Type="http://schemas.openxmlformats.org/officeDocument/2006/relationships/oleObject" Target="../embeddings/oleObject160.bin"/><Relationship Id="rId5" Type="http://schemas.openxmlformats.org/officeDocument/2006/relationships/notesSlide" Target="../notesSlides/notesSlide15.xml"/><Relationship Id="rId4" Type="http://schemas.openxmlformats.org/officeDocument/2006/relationships/slideLayout" Target="../slideLayouts/slideLayout122.xml"/></Relationships>
</file>

<file path=ppt/slides/_rels/slide30.xml.rels><?xml version="1.0" encoding="UTF-8" standalone="yes"?>
<Relationships xmlns="http://schemas.openxmlformats.org/package/2006/relationships"><Relationship Id="rId3" Type="http://schemas.openxmlformats.org/officeDocument/2006/relationships/tags" Target="../tags/tag199.xml"/><Relationship Id="rId2" Type="http://schemas.openxmlformats.org/officeDocument/2006/relationships/tags" Target="../tags/tag198.xml"/><Relationship Id="rId1" Type="http://schemas.openxmlformats.org/officeDocument/2006/relationships/vmlDrawing" Target="../drawings/vmlDrawing161.vml"/><Relationship Id="rId6" Type="http://schemas.openxmlformats.org/officeDocument/2006/relationships/image" Target="../media/image32.emf"/><Relationship Id="rId5" Type="http://schemas.openxmlformats.org/officeDocument/2006/relationships/oleObject" Target="../embeddings/oleObject161.bin"/><Relationship Id="rId4" Type="http://schemas.openxmlformats.org/officeDocument/2006/relationships/slideLayout" Target="../slideLayouts/slideLayout110.xml"/></Relationships>
</file>

<file path=ppt/slides/_rels/slide31.xml.rels><?xml version="1.0" encoding="UTF-8" standalone="yes"?>
<Relationships xmlns="http://schemas.openxmlformats.org/package/2006/relationships"><Relationship Id="rId3" Type="http://schemas.openxmlformats.org/officeDocument/2006/relationships/tags" Target="../tags/tag201.xml"/><Relationship Id="rId2" Type="http://schemas.openxmlformats.org/officeDocument/2006/relationships/tags" Target="../tags/tag200.xml"/><Relationship Id="rId1" Type="http://schemas.openxmlformats.org/officeDocument/2006/relationships/vmlDrawing" Target="../drawings/vmlDrawing162.vml"/><Relationship Id="rId6" Type="http://schemas.openxmlformats.org/officeDocument/2006/relationships/image" Target="../media/image36.emf"/><Relationship Id="rId5" Type="http://schemas.openxmlformats.org/officeDocument/2006/relationships/oleObject" Target="../embeddings/oleObject162.bin"/><Relationship Id="rId4" Type="http://schemas.openxmlformats.org/officeDocument/2006/relationships/slideLayout" Target="../slideLayouts/slideLayout94.xml"/></Relationships>
</file>

<file path=ppt/slides/_rels/slide32.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tags" Target="../tags/tag203.xml"/><Relationship Id="rId7" Type="http://schemas.openxmlformats.org/officeDocument/2006/relationships/image" Target="../media/image32.emf"/><Relationship Id="rId2" Type="http://schemas.openxmlformats.org/officeDocument/2006/relationships/tags" Target="../tags/tag202.xml"/><Relationship Id="rId1" Type="http://schemas.openxmlformats.org/officeDocument/2006/relationships/vmlDrawing" Target="../drawings/vmlDrawing163.vml"/><Relationship Id="rId6" Type="http://schemas.openxmlformats.org/officeDocument/2006/relationships/oleObject" Target="../embeddings/oleObject163.bin"/><Relationship Id="rId11" Type="http://schemas.openxmlformats.org/officeDocument/2006/relationships/image" Target="../media/image42.jpg"/><Relationship Id="rId5" Type="http://schemas.openxmlformats.org/officeDocument/2006/relationships/notesSlide" Target="../notesSlides/notesSlide16.xml"/><Relationship Id="rId10" Type="http://schemas.openxmlformats.org/officeDocument/2006/relationships/image" Target="../media/image41.gif"/><Relationship Id="rId4" Type="http://schemas.openxmlformats.org/officeDocument/2006/relationships/slideLayout" Target="../slideLayouts/slideLayout110.xml"/><Relationship Id="rId9" Type="http://schemas.openxmlformats.org/officeDocument/2006/relationships/image" Target="../media/image40.jpeg"/></Relationships>
</file>

<file path=ppt/slides/_rels/slide33.xml.rels><?xml version="1.0" encoding="UTF-8" standalone="yes"?>
<Relationships xmlns="http://schemas.openxmlformats.org/package/2006/relationships"><Relationship Id="rId8" Type="http://schemas.openxmlformats.org/officeDocument/2006/relationships/image" Target="../media/image42.jpg"/><Relationship Id="rId3" Type="http://schemas.openxmlformats.org/officeDocument/2006/relationships/tags" Target="../tags/tag205.xml"/><Relationship Id="rId7" Type="http://schemas.openxmlformats.org/officeDocument/2006/relationships/image" Target="../media/image32.emf"/><Relationship Id="rId2" Type="http://schemas.openxmlformats.org/officeDocument/2006/relationships/tags" Target="../tags/tag204.xml"/><Relationship Id="rId1" Type="http://schemas.openxmlformats.org/officeDocument/2006/relationships/vmlDrawing" Target="../drawings/vmlDrawing164.vml"/><Relationship Id="rId6" Type="http://schemas.openxmlformats.org/officeDocument/2006/relationships/oleObject" Target="../embeddings/oleObject164.bin"/><Relationship Id="rId11" Type="http://schemas.openxmlformats.org/officeDocument/2006/relationships/image" Target="../media/image45.png"/><Relationship Id="rId5" Type="http://schemas.openxmlformats.org/officeDocument/2006/relationships/notesSlide" Target="../notesSlides/notesSlide17.xml"/><Relationship Id="rId10" Type="http://schemas.openxmlformats.org/officeDocument/2006/relationships/image" Target="../media/image44.png"/><Relationship Id="rId4" Type="http://schemas.openxmlformats.org/officeDocument/2006/relationships/slideLayout" Target="../slideLayouts/slideLayout110.xml"/><Relationship Id="rId9" Type="http://schemas.openxmlformats.org/officeDocument/2006/relationships/image" Target="../media/image43.jpeg"/></Relationships>
</file>

<file path=ppt/slides/_rels/slide3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tags" Target="../tags/tag207.xml"/><Relationship Id="rId7" Type="http://schemas.openxmlformats.org/officeDocument/2006/relationships/image" Target="../media/image32.emf"/><Relationship Id="rId2" Type="http://schemas.openxmlformats.org/officeDocument/2006/relationships/tags" Target="../tags/tag206.xml"/><Relationship Id="rId1" Type="http://schemas.openxmlformats.org/officeDocument/2006/relationships/vmlDrawing" Target="../drawings/vmlDrawing165.vml"/><Relationship Id="rId6" Type="http://schemas.openxmlformats.org/officeDocument/2006/relationships/oleObject" Target="../embeddings/oleObject165.bin"/><Relationship Id="rId5" Type="http://schemas.openxmlformats.org/officeDocument/2006/relationships/notesSlide" Target="../notesSlides/notesSlide18.xml"/><Relationship Id="rId4" Type="http://schemas.openxmlformats.org/officeDocument/2006/relationships/slideLayout" Target="../slideLayouts/slideLayout122.xml"/><Relationship Id="rId9" Type="http://schemas.openxmlformats.org/officeDocument/2006/relationships/image" Target="../media/image47.png"/></Relationships>
</file>

<file path=ppt/slides/_rels/slide35.xml.rels><?xml version="1.0" encoding="UTF-8" standalone="yes"?>
<Relationships xmlns="http://schemas.openxmlformats.org/package/2006/relationships"><Relationship Id="rId3" Type="http://schemas.openxmlformats.org/officeDocument/2006/relationships/tags" Target="../tags/tag209.xml"/><Relationship Id="rId7" Type="http://schemas.openxmlformats.org/officeDocument/2006/relationships/image" Target="../media/image31.emf"/><Relationship Id="rId2" Type="http://schemas.openxmlformats.org/officeDocument/2006/relationships/tags" Target="../tags/tag208.xml"/><Relationship Id="rId1" Type="http://schemas.openxmlformats.org/officeDocument/2006/relationships/vmlDrawing" Target="../drawings/vmlDrawing166.vml"/><Relationship Id="rId6" Type="http://schemas.openxmlformats.org/officeDocument/2006/relationships/oleObject" Target="../embeddings/oleObject166.bin"/><Relationship Id="rId5" Type="http://schemas.openxmlformats.org/officeDocument/2006/relationships/notesSlide" Target="../notesSlides/notesSlide19.xml"/><Relationship Id="rId4" Type="http://schemas.openxmlformats.org/officeDocument/2006/relationships/slideLayout" Target="../slideLayouts/slideLayout82.xml"/></Relationships>
</file>

<file path=ppt/slides/_rels/slide36.xml.rels><?xml version="1.0" encoding="UTF-8" standalone="yes"?>
<Relationships xmlns="http://schemas.openxmlformats.org/package/2006/relationships"><Relationship Id="rId3" Type="http://schemas.openxmlformats.org/officeDocument/2006/relationships/hyperlink" Target="http://www.cpuc.ca.gov/wsab"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hyperlink" Target="mailto:WildfireSafetyAdvisoryBoard@cpuc.c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tree with a mountain in the background&#10;&#10;Description automatically generated">
            <a:extLst>
              <a:ext uri="{FF2B5EF4-FFF2-40B4-BE49-F238E27FC236}">
                <a16:creationId xmlns:a16="http://schemas.microsoft.com/office/drawing/2014/main" id="{381FD063-8C61-6149-B238-58DCC5A28ACB}"/>
              </a:ext>
            </a:extLst>
          </p:cNvPr>
          <p:cNvPicPr>
            <a:picLocks noChangeAspect="1"/>
          </p:cNvPicPr>
          <p:nvPr/>
        </p:nvPicPr>
        <p:blipFill rotWithShape="1">
          <a:blip r:embed="rId3">
            <a:extLst>
              <a:ext uri="{28A0092B-C50C-407E-A947-70E740481C1C}">
                <a14:useLocalDpi xmlns:a14="http://schemas.microsoft.com/office/drawing/2010/main" val="0"/>
              </a:ext>
            </a:extLst>
          </a:blip>
          <a:srcRect l="2" t="7396" r="-622" b="6833"/>
          <a:stretch/>
        </p:blipFill>
        <p:spPr>
          <a:xfrm>
            <a:off x="-8165" y="-80946"/>
            <a:ext cx="12344400" cy="7015146"/>
          </a:xfrm>
          <a:prstGeom prst="rect">
            <a:avLst/>
          </a:prstGeom>
        </p:spPr>
      </p:pic>
      <p:sp>
        <p:nvSpPr>
          <p:cNvPr id="3075" name="Rectangle 4">
            <a:extLst>
              <a:ext uri="{FF2B5EF4-FFF2-40B4-BE49-F238E27FC236}">
                <a16:creationId xmlns:a16="http://schemas.microsoft.com/office/drawing/2014/main" id="{48241313-3DC0-4F29-B5A1-280D45298A15}"/>
              </a:ext>
            </a:extLst>
          </p:cNvPr>
          <p:cNvSpPr>
            <a:spLocks noChangeArrowheads="1"/>
          </p:cNvSpPr>
          <p:nvPr/>
        </p:nvSpPr>
        <p:spPr bwMode="auto">
          <a:xfrm>
            <a:off x="685800" y="2814373"/>
            <a:ext cx="7086600" cy="2079050"/>
          </a:xfrm>
          <a:prstGeom prst="rect">
            <a:avLst/>
          </a:prstGeom>
          <a:noFill/>
          <a:ln>
            <a:noFill/>
          </a:ln>
          <a:effectLst>
            <a:outerShdw blurRad="889000" dir="5400000" algn="ctr" rotWithShape="0">
              <a:schemeClr val="accent3">
                <a:alpha val="80000"/>
              </a:schemeClr>
            </a:outerShdw>
          </a:effec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spcAft>
                <a:spcPts val="900"/>
              </a:spcAft>
              <a:buNone/>
            </a:pPr>
            <a:r>
              <a:rPr lang="en-US" altLang="en-US" sz="4000" b="1">
                <a:solidFill>
                  <a:schemeClr val="bg1"/>
                </a:solidFill>
                <a:effectLst>
                  <a:outerShdw blurRad="342900" dist="50800" dir="5400000" algn="ctr" rotWithShape="0">
                    <a:schemeClr val="accent3"/>
                  </a:outerShdw>
                </a:effectLst>
                <a:latin typeface="Century Gothic" panose="020B0502020202020204" pitchFamily="34" charset="0"/>
              </a:rPr>
              <a:t>Wildfire Safety Advisory Board Meeting </a:t>
            </a:r>
          </a:p>
          <a:p>
            <a:pPr>
              <a:spcBef>
                <a:spcPct val="0"/>
              </a:spcBef>
              <a:spcAft>
                <a:spcPts val="900"/>
              </a:spcAft>
              <a:buNone/>
            </a:pPr>
            <a:r>
              <a:rPr lang="en-US" altLang="en-US">
                <a:solidFill>
                  <a:schemeClr val="bg1"/>
                </a:solidFill>
                <a:effectLst>
                  <a:outerShdw blurRad="342900" dist="50800" dir="5400000" algn="ctr" rotWithShape="0">
                    <a:schemeClr val="accent3"/>
                  </a:outerShdw>
                </a:effectLst>
                <a:latin typeface="Century Gothic" panose="020B0502020202020204" pitchFamily="34" charset="0"/>
              </a:rPr>
              <a:t>June 24, 2020, 1-4 pm</a:t>
            </a:r>
          </a:p>
        </p:txBody>
      </p:sp>
      <p:sp>
        <p:nvSpPr>
          <p:cNvPr id="3076" name="Rectangle 8">
            <a:extLst>
              <a:ext uri="{FF2B5EF4-FFF2-40B4-BE49-F238E27FC236}">
                <a16:creationId xmlns:a16="http://schemas.microsoft.com/office/drawing/2014/main" id="{577732EF-5B53-45AF-B572-4520E60B1381}"/>
              </a:ext>
            </a:extLst>
          </p:cNvPr>
          <p:cNvSpPr>
            <a:spLocks noChangeArrowheads="1"/>
          </p:cNvSpPr>
          <p:nvPr/>
        </p:nvSpPr>
        <p:spPr bwMode="auto">
          <a:xfrm>
            <a:off x="685800" y="5410200"/>
            <a:ext cx="5257800" cy="1007223"/>
          </a:xfrm>
          <a:prstGeom prst="rect">
            <a:avLst/>
          </a:prstGeom>
          <a:noFill/>
          <a:ln>
            <a:noFill/>
          </a:ln>
          <a:effectLst>
            <a:outerShdw blurRad="355600" dir="2700000" algn="ctr" rotWithShape="0">
              <a:schemeClr val="accent3"/>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sz="2800" i="1">
                <a:solidFill>
                  <a:schemeClr val="bg1"/>
                </a:solidFill>
                <a:latin typeface="Century Gothic" panose="020B0502020202020204" pitchFamily="34" charset="0"/>
              </a:rPr>
              <a:t>Online via Webcast </a:t>
            </a:r>
          </a:p>
          <a:p>
            <a:pPr eaLnBrk="1" hangingPunct="1">
              <a:spcBef>
                <a:spcPct val="0"/>
              </a:spcBef>
              <a:buFontTx/>
              <a:buNone/>
            </a:pPr>
            <a:r>
              <a:rPr lang="en-US" sz="2800" i="1">
                <a:solidFill>
                  <a:schemeClr val="bg1"/>
                </a:solidFill>
                <a:latin typeface="Century Gothic" panose="020B0502020202020204" pitchFamily="34" charset="0"/>
              </a:rPr>
              <a:t>and Telephone.</a:t>
            </a:r>
            <a:endParaRPr lang="en-US" altLang="en-US" sz="2800" i="1">
              <a:solidFill>
                <a:schemeClr val="bg1"/>
              </a:solidFill>
              <a:latin typeface="Century Gothic" panose="020B0502020202020204" pitchFamily="34" charset="0"/>
            </a:endParaRPr>
          </a:p>
        </p:txBody>
      </p:sp>
      <p:pic>
        <p:nvPicPr>
          <p:cNvPr id="9" name="Picture 8" descr="California Wildfire Safety Advisory Board logo">
            <a:extLst>
              <a:ext uri="{FF2B5EF4-FFF2-40B4-BE49-F238E27FC236}">
                <a16:creationId xmlns:a16="http://schemas.microsoft.com/office/drawing/2014/main" id="{66A77B24-3A01-3347-803A-6677B725C2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4800" y="338014"/>
            <a:ext cx="3846044" cy="804986"/>
          </a:xfrm>
          <a:prstGeom prst="rect">
            <a:avLst/>
          </a:prstGeom>
          <a:effectLst>
            <a:outerShdw blurRad="457200" dir="5400000" algn="ctr" rotWithShape="0">
              <a:schemeClr val="bg1"/>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4BA9B68-66D5-AF4C-9B7E-FBC642AB7C27}"/>
              </a:ext>
            </a:extLst>
          </p:cNvPr>
          <p:cNvSpPr>
            <a:spLocks noGrp="1"/>
          </p:cNvSpPr>
          <p:nvPr>
            <p:ph type="title"/>
          </p:nvPr>
        </p:nvSpPr>
        <p:spPr>
          <a:solidFill>
            <a:srgbClr val="6C9638"/>
          </a:solidFill>
        </p:spPr>
        <p:txBody>
          <a:bodyPr>
            <a:normAutofit/>
          </a:bodyPr>
          <a:lstStyle/>
          <a:p>
            <a:r>
              <a:rPr lang="en-US" sz="3600" b="0" dirty="0"/>
              <a:t>Participation Information</a:t>
            </a:r>
          </a:p>
        </p:txBody>
      </p:sp>
      <p:sp>
        <p:nvSpPr>
          <p:cNvPr id="3" name="Content Placeholder 2">
            <a:extLst>
              <a:ext uri="{FF2B5EF4-FFF2-40B4-BE49-F238E27FC236}">
                <a16:creationId xmlns:a16="http://schemas.microsoft.com/office/drawing/2014/main" id="{F862363B-3134-4B99-977B-AB926B433DE3}"/>
              </a:ext>
            </a:extLst>
          </p:cNvPr>
          <p:cNvSpPr>
            <a:spLocks noGrp="1"/>
          </p:cNvSpPr>
          <p:nvPr>
            <p:ph idx="1"/>
          </p:nvPr>
        </p:nvSpPr>
        <p:spPr>
          <a:xfrm>
            <a:off x="1503218" y="1599983"/>
            <a:ext cx="8823036" cy="3835905"/>
          </a:xfrm>
          <a:ln w="19050">
            <a:solidFill>
              <a:srgbClr val="3C5B63"/>
            </a:solidFill>
          </a:ln>
        </p:spPr>
        <p:txBody>
          <a:bodyPr>
            <a:noAutofit/>
          </a:bodyPr>
          <a:lstStyle/>
          <a:p>
            <a:pPr marL="0" indent="0">
              <a:buNone/>
            </a:pPr>
            <a:r>
              <a:rPr lang="en-US" sz="2000" i="1"/>
              <a:t>Please choose one participation option. Using more than one technical option may create feedback.</a:t>
            </a:r>
          </a:p>
          <a:p>
            <a:r>
              <a:rPr lang="en-US" sz="2000" b="1"/>
              <a:t>Webcast:</a:t>
            </a:r>
            <a:r>
              <a:rPr lang="en-US" sz="2000"/>
              <a:t> </a:t>
            </a:r>
            <a:r>
              <a:rPr lang="en-US" sz="2000">
                <a:hlinkClick r:id="rId2" tooltip="www.adminmonitor.com/ca/cpuc"/>
              </a:rPr>
              <a:t>www.adminmonitor.com/ca/cpuc</a:t>
            </a:r>
            <a:r>
              <a:rPr lang="en-US" sz="2000"/>
              <a:t> </a:t>
            </a:r>
          </a:p>
          <a:p>
            <a:r>
              <a:rPr lang="en-US" sz="2000" b="1"/>
              <a:t>Phone: </a:t>
            </a:r>
            <a:r>
              <a:rPr lang="en-US" sz="2000"/>
              <a:t>Oral comments possible with assistance of an operator.</a:t>
            </a:r>
          </a:p>
          <a:p>
            <a:pPr lvl="1"/>
            <a:r>
              <a:rPr lang="en-US" sz="2000"/>
              <a:t>Number: 1-800-857-1917, passcode: </a:t>
            </a:r>
            <a:r>
              <a:rPr lang="en-US" sz="2000" i="1"/>
              <a:t>17 67 567 </a:t>
            </a:r>
          </a:p>
          <a:p>
            <a:pPr lvl="1"/>
            <a:r>
              <a:rPr lang="en-US" sz="2000"/>
              <a:t>For public comment portion of the meeting:  Dial * 1 (star one) to be placed in a queue by the operator. </a:t>
            </a:r>
          </a:p>
          <a:p>
            <a:r>
              <a:rPr lang="en-US" sz="2000" b="1"/>
              <a:t>Email: </a:t>
            </a:r>
            <a:r>
              <a:rPr lang="en-US" sz="2000"/>
              <a:t>Written comments may be sent by mail or email to </a:t>
            </a:r>
            <a:r>
              <a:rPr lang="en-US" sz="2000">
                <a:hlinkClick r:id="rId3"/>
              </a:rPr>
              <a:t>WildfireSafetyAdvisoryBoard@cpuc.ca.gov</a:t>
            </a:r>
            <a:r>
              <a:rPr lang="en-US" sz="2000"/>
              <a:t>. </a:t>
            </a:r>
          </a:p>
          <a:p>
            <a:r>
              <a:rPr lang="en-US" sz="2000" b="1"/>
              <a:t>Public Advisor:  </a:t>
            </a:r>
            <a:r>
              <a:rPr lang="en-US" sz="2000"/>
              <a:t>If there are technical issues, the Public Advisor can help. Email </a:t>
            </a:r>
            <a:r>
              <a:rPr lang="en-US" sz="2000">
                <a:hlinkClick r:id="rId4"/>
              </a:rPr>
              <a:t>public.advisor@cpuc.ca.gov</a:t>
            </a:r>
            <a:r>
              <a:rPr lang="en-US" sz="2000"/>
              <a:t>, or call (866) 849-8390.</a:t>
            </a:r>
          </a:p>
          <a:p>
            <a:endParaRPr lang="en-US" sz="1800"/>
          </a:p>
        </p:txBody>
      </p:sp>
      <p:sp>
        <p:nvSpPr>
          <p:cNvPr id="4" name="Slide Number Placeholder 3">
            <a:extLst>
              <a:ext uri="{FF2B5EF4-FFF2-40B4-BE49-F238E27FC236}">
                <a16:creationId xmlns:a16="http://schemas.microsoft.com/office/drawing/2014/main" id="{5B56D173-3709-44A3-8EF5-C911933E40D9}"/>
              </a:ext>
            </a:extLst>
          </p:cNvPr>
          <p:cNvSpPr>
            <a:spLocks noGrp="1"/>
          </p:cNvSpPr>
          <p:nvPr>
            <p:ph type="sldNum" sz="quarter" idx="12"/>
          </p:nvPr>
        </p:nvSpPr>
        <p:spPr/>
        <p:txBody>
          <a:bodyPr/>
          <a:lstStyle/>
          <a:p>
            <a:pPr>
              <a:defRPr/>
            </a:pPr>
            <a:fld id="{29D5AE12-B930-44C6-8543-993AE28FDEC0}" type="slidenum">
              <a:rPr lang="en-US" altLang="en-US" smtClean="0"/>
              <a:pPr>
                <a:defRPr/>
              </a:pPr>
              <a:t>2</a:t>
            </a:fld>
            <a:endParaRPr lang="en-US" altLang="en-US"/>
          </a:p>
        </p:txBody>
      </p:sp>
    </p:spTree>
    <p:extLst>
      <p:ext uri="{BB962C8B-B14F-4D97-AF65-F5344CB8AC3E}">
        <p14:creationId xmlns:p14="http://schemas.microsoft.com/office/powerpoint/2010/main" val="3118247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C294A-4AD3-F948-ADB8-C432832BA175}"/>
              </a:ext>
            </a:extLst>
          </p:cNvPr>
          <p:cNvSpPr>
            <a:spLocks noGrp="1"/>
          </p:cNvSpPr>
          <p:nvPr>
            <p:ph type="title"/>
          </p:nvPr>
        </p:nvSpPr>
        <p:spPr>
          <a:xfrm>
            <a:off x="-62144" y="-7938"/>
            <a:ext cx="12192000" cy="990600"/>
          </a:xfrm>
          <a:solidFill>
            <a:srgbClr val="6C9638"/>
          </a:solidFill>
        </p:spPr>
        <p:txBody>
          <a:bodyPr>
            <a:normAutofit/>
          </a:bodyPr>
          <a:lstStyle/>
          <a:p>
            <a:r>
              <a:rPr lang="en-US" sz="3600" b="0" dirty="0"/>
              <a:t>About the Wildfire Safety Board</a:t>
            </a:r>
          </a:p>
        </p:txBody>
      </p:sp>
      <p:sp>
        <p:nvSpPr>
          <p:cNvPr id="3" name="Content Placeholder 2">
            <a:extLst>
              <a:ext uri="{FF2B5EF4-FFF2-40B4-BE49-F238E27FC236}">
                <a16:creationId xmlns:a16="http://schemas.microsoft.com/office/drawing/2014/main" id="{18B2BA5D-C1E7-5641-A54F-A25C6DE43F4F}"/>
              </a:ext>
            </a:extLst>
          </p:cNvPr>
          <p:cNvSpPr>
            <a:spLocks noGrp="1"/>
          </p:cNvSpPr>
          <p:nvPr>
            <p:ph idx="1"/>
          </p:nvPr>
        </p:nvSpPr>
        <p:spPr/>
        <p:txBody>
          <a:bodyPr>
            <a:normAutofit/>
          </a:bodyPr>
          <a:lstStyle/>
          <a:p>
            <a:pPr marL="0" indent="0">
              <a:lnSpc>
                <a:spcPct val="100000"/>
              </a:lnSpc>
              <a:spcBef>
                <a:spcPts val="300"/>
              </a:spcBef>
              <a:spcAft>
                <a:spcPts val="300"/>
              </a:spcAft>
              <a:buNone/>
            </a:pPr>
            <a:r>
              <a:rPr lang="en-US" sz="2000" b="1"/>
              <a:t>Members:</a:t>
            </a:r>
          </a:p>
          <a:p>
            <a:pPr lvl="1">
              <a:lnSpc>
                <a:spcPct val="100000"/>
              </a:lnSpc>
              <a:spcBef>
                <a:spcPts val="300"/>
              </a:spcBef>
              <a:spcAft>
                <a:spcPts val="300"/>
              </a:spcAft>
            </a:pPr>
            <a:r>
              <a:rPr lang="en-US" sz="2000"/>
              <a:t>Marcie Edwards, Chair</a:t>
            </a:r>
          </a:p>
          <a:p>
            <a:pPr lvl="1">
              <a:lnSpc>
                <a:spcPct val="100000"/>
              </a:lnSpc>
              <a:spcBef>
                <a:spcPts val="300"/>
              </a:spcBef>
              <a:spcAft>
                <a:spcPts val="300"/>
              </a:spcAft>
            </a:pPr>
            <a:r>
              <a:rPr lang="en-US" sz="2000"/>
              <a:t>Diane </a:t>
            </a:r>
            <a:r>
              <a:rPr lang="en-US" sz="2000" dirty="0"/>
              <a:t>Fellman</a:t>
            </a:r>
            <a:r>
              <a:rPr lang="en-US" sz="2000"/>
              <a:t>, Vice Chair</a:t>
            </a:r>
          </a:p>
          <a:p>
            <a:pPr lvl="1">
              <a:lnSpc>
                <a:spcPct val="100000"/>
              </a:lnSpc>
              <a:spcBef>
                <a:spcPts val="300"/>
              </a:spcBef>
              <a:spcAft>
                <a:spcPts val="300"/>
              </a:spcAft>
            </a:pPr>
            <a:r>
              <a:rPr lang="en-US" sz="2000"/>
              <a:t>Ralph M. Armstrong Jr., Board Member</a:t>
            </a:r>
          </a:p>
          <a:p>
            <a:pPr lvl="1">
              <a:lnSpc>
                <a:spcPct val="100000"/>
              </a:lnSpc>
              <a:spcBef>
                <a:spcPts val="300"/>
              </a:spcBef>
              <a:spcAft>
                <a:spcPts val="300"/>
              </a:spcAft>
            </a:pPr>
            <a:r>
              <a:rPr lang="en-US" sz="2000"/>
              <a:t>Jessica Block, Board Member</a:t>
            </a:r>
          </a:p>
          <a:p>
            <a:pPr lvl="1">
              <a:lnSpc>
                <a:spcPct val="100000"/>
              </a:lnSpc>
              <a:spcBef>
                <a:spcPts val="300"/>
              </a:spcBef>
              <a:spcAft>
                <a:spcPts val="300"/>
              </a:spcAft>
            </a:pPr>
            <a:r>
              <a:rPr lang="en-US" sz="2000"/>
              <a:t>John </a:t>
            </a:r>
            <a:r>
              <a:rPr lang="en-US" sz="2000" dirty="0"/>
              <a:t>Mader</a:t>
            </a:r>
            <a:r>
              <a:rPr lang="en-US" sz="2000"/>
              <a:t>, Board Member</a:t>
            </a:r>
          </a:p>
          <a:p>
            <a:pPr lvl="1">
              <a:lnSpc>
                <a:spcPct val="100000"/>
              </a:lnSpc>
              <a:spcBef>
                <a:spcPts val="300"/>
              </a:spcBef>
              <a:spcAft>
                <a:spcPts val="300"/>
              </a:spcAft>
            </a:pPr>
            <a:r>
              <a:rPr lang="en-US" sz="2000"/>
              <a:t>Christopher Porter, Board Member</a:t>
            </a:r>
          </a:p>
          <a:p>
            <a:pPr lvl="1">
              <a:lnSpc>
                <a:spcPct val="100000"/>
              </a:lnSpc>
              <a:spcBef>
                <a:spcPts val="300"/>
              </a:spcBef>
              <a:spcAft>
                <a:spcPts val="300"/>
              </a:spcAft>
            </a:pPr>
            <a:r>
              <a:rPr lang="en-US" sz="2000"/>
              <a:t>Alexandra </a:t>
            </a:r>
            <a:r>
              <a:rPr lang="en-US" sz="2000" dirty="0"/>
              <a:t>Syphard</a:t>
            </a:r>
            <a:r>
              <a:rPr lang="en-US" sz="2000"/>
              <a:t>, Board Member</a:t>
            </a:r>
          </a:p>
          <a:p>
            <a:pPr marL="457200" lvl="1" indent="0">
              <a:lnSpc>
                <a:spcPct val="100000"/>
              </a:lnSpc>
              <a:spcBef>
                <a:spcPts val="300"/>
              </a:spcBef>
              <a:spcAft>
                <a:spcPts val="300"/>
              </a:spcAft>
              <a:buNone/>
            </a:pPr>
            <a:endParaRPr lang="en-US" sz="2000"/>
          </a:p>
          <a:p>
            <a:pPr marL="0" indent="0">
              <a:lnSpc>
                <a:spcPct val="100000"/>
              </a:lnSpc>
              <a:spcBef>
                <a:spcPts val="300"/>
              </a:spcBef>
              <a:spcAft>
                <a:spcPts val="300"/>
              </a:spcAft>
              <a:buNone/>
            </a:pPr>
            <a:r>
              <a:rPr lang="en-US" sz="2000"/>
              <a:t>More information about the Board and its Members can be found here: </a:t>
            </a:r>
            <a:r>
              <a:rPr lang="en-US" sz="2000">
                <a:hlinkClick r:id="rId2"/>
              </a:rPr>
              <a:t>https://www.cpuc.ca.gov/WSAB/</a:t>
            </a:r>
            <a:r>
              <a:rPr lang="en-US" sz="2000"/>
              <a:t>.</a:t>
            </a:r>
          </a:p>
          <a:p>
            <a:endParaRPr lang="en-US" sz="1600"/>
          </a:p>
          <a:p>
            <a:endParaRPr lang="en-US" sz="1600"/>
          </a:p>
        </p:txBody>
      </p:sp>
      <p:sp>
        <p:nvSpPr>
          <p:cNvPr id="4" name="Slide Number Placeholder 3">
            <a:extLst>
              <a:ext uri="{FF2B5EF4-FFF2-40B4-BE49-F238E27FC236}">
                <a16:creationId xmlns:a16="http://schemas.microsoft.com/office/drawing/2014/main" id="{15F8ABB3-E148-AE45-8A9F-281EC7FCD6BA}"/>
              </a:ext>
            </a:extLst>
          </p:cNvPr>
          <p:cNvSpPr>
            <a:spLocks noGrp="1"/>
          </p:cNvSpPr>
          <p:nvPr>
            <p:ph type="sldNum" sz="quarter" idx="12"/>
          </p:nvPr>
        </p:nvSpPr>
        <p:spPr/>
        <p:txBody>
          <a:bodyPr/>
          <a:lstStyle/>
          <a:p>
            <a:pPr>
              <a:defRPr/>
            </a:pPr>
            <a:fld id="{29D5AE12-B930-44C6-8543-993AE28FDEC0}" type="slidenum">
              <a:rPr lang="en-US" altLang="en-US" smtClean="0"/>
              <a:pPr>
                <a:defRPr/>
              </a:pPr>
              <a:t>3</a:t>
            </a:fld>
            <a:endParaRPr lang="en-US" altLang="en-US"/>
          </a:p>
        </p:txBody>
      </p:sp>
    </p:spTree>
    <p:extLst>
      <p:ext uri="{BB962C8B-B14F-4D97-AF65-F5344CB8AC3E}">
        <p14:creationId xmlns:p14="http://schemas.microsoft.com/office/powerpoint/2010/main" val="3863631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33BD7A-6C14-034E-848E-35BD7E5E1CA5}"/>
              </a:ext>
            </a:extLst>
          </p:cNvPr>
          <p:cNvSpPr>
            <a:spLocks noGrp="1"/>
          </p:cNvSpPr>
          <p:nvPr>
            <p:ph type="title"/>
          </p:nvPr>
        </p:nvSpPr>
        <p:spPr>
          <a:xfrm>
            <a:off x="0" y="-43448"/>
            <a:ext cx="12192000" cy="990600"/>
          </a:xfrm>
          <a:solidFill>
            <a:srgbClr val="6C9638"/>
          </a:solidFill>
        </p:spPr>
        <p:txBody>
          <a:bodyPr/>
          <a:lstStyle/>
          <a:p>
            <a:r>
              <a:rPr lang="en-US" sz="3600" b="0" dirty="0"/>
              <a:t>Acknowledgement</a:t>
            </a:r>
            <a:endParaRPr lang="en-US" b="0" dirty="0">
              <a:highlight>
                <a:srgbClr val="00FFFF"/>
              </a:highlight>
            </a:endParaRPr>
          </a:p>
        </p:txBody>
      </p:sp>
      <p:sp>
        <p:nvSpPr>
          <p:cNvPr id="3" name="Content Placeholder 2">
            <a:extLst>
              <a:ext uri="{FF2B5EF4-FFF2-40B4-BE49-F238E27FC236}">
                <a16:creationId xmlns:a16="http://schemas.microsoft.com/office/drawing/2014/main" id="{F862363B-3134-4B99-977B-AB926B433DE3}"/>
              </a:ext>
            </a:extLst>
          </p:cNvPr>
          <p:cNvSpPr>
            <a:spLocks noGrp="1"/>
          </p:cNvSpPr>
          <p:nvPr>
            <p:ph idx="1"/>
          </p:nvPr>
        </p:nvSpPr>
        <p:spPr>
          <a:xfrm>
            <a:off x="755073" y="1323830"/>
            <a:ext cx="10515600" cy="4351338"/>
          </a:xfrm>
        </p:spPr>
        <p:txBody>
          <a:bodyPr>
            <a:noAutofit/>
          </a:bodyPr>
          <a:lstStyle/>
          <a:p>
            <a:pPr marL="0" indent="0">
              <a:lnSpc>
                <a:spcPct val="120000"/>
              </a:lnSpc>
              <a:spcBef>
                <a:spcPts val="0"/>
              </a:spcBef>
              <a:buNone/>
            </a:pPr>
            <a:r>
              <a:rPr lang="en-US" sz="2400">
                <a:latin typeface="+mj-lt"/>
              </a:rPr>
              <a:t>The persistence of systemic racism impacts all corners of our society.  Communities of color are disproportionally affected by wildfires, wildfire risks, and pollution. Wildfire risk mitigation touches the lives of our most vulnerable communities, including individuals who are elderly, disadvantaged, have medical issues or disabilities, and those who cannot participate in the development of new processes and programs for themselves. While our primary role is to provide guidance to the state’s electric utilities on wildfire mitigation, we must examine our policies and programs with an eye towards equity, diversity, and celebrating the humanity that belongs to each of us.  </a:t>
            </a:r>
            <a:endParaRPr lang="en-US" sz="2400" dirty="0">
              <a:latin typeface="+mj-lt"/>
            </a:endParaRPr>
          </a:p>
          <a:p>
            <a:pPr marL="0" indent="0">
              <a:lnSpc>
                <a:spcPct val="100000"/>
              </a:lnSpc>
              <a:spcBef>
                <a:spcPts val="0"/>
              </a:spcBef>
              <a:buNone/>
            </a:pPr>
            <a:endParaRPr lang="en-US" sz="1800" i="1">
              <a:effectLst>
                <a:outerShdw blurRad="38100" dist="38100" dir="2700000" algn="tl">
                  <a:srgbClr val="000000">
                    <a:alpha val="43137"/>
                  </a:srgbClr>
                </a:outerShdw>
              </a:effectLst>
              <a:highlight>
                <a:srgbClr val="00FFFF"/>
              </a:highlight>
            </a:endParaRPr>
          </a:p>
        </p:txBody>
      </p:sp>
      <p:sp>
        <p:nvSpPr>
          <p:cNvPr id="4" name="Slide Number Placeholder 3">
            <a:extLst>
              <a:ext uri="{FF2B5EF4-FFF2-40B4-BE49-F238E27FC236}">
                <a16:creationId xmlns:a16="http://schemas.microsoft.com/office/drawing/2014/main" id="{5B56D173-3709-44A3-8EF5-C911933E40D9}"/>
              </a:ext>
            </a:extLst>
          </p:cNvPr>
          <p:cNvSpPr>
            <a:spLocks noGrp="1"/>
          </p:cNvSpPr>
          <p:nvPr>
            <p:ph type="sldNum" sz="quarter" idx="12"/>
          </p:nvPr>
        </p:nvSpPr>
        <p:spPr/>
        <p:txBody>
          <a:bodyPr/>
          <a:lstStyle/>
          <a:p>
            <a:pPr>
              <a:defRPr/>
            </a:pPr>
            <a:fld id="{29D5AE12-B930-44C6-8543-993AE28FDEC0}" type="slidenum">
              <a:rPr lang="en-US" altLang="en-US" smtClean="0"/>
              <a:pPr>
                <a:defRPr/>
              </a:pPr>
              <a:t>4</a:t>
            </a:fld>
            <a:endParaRPr lang="en-US" altLang="en-US"/>
          </a:p>
        </p:txBody>
      </p:sp>
    </p:spTree>
    <p:extLst>
      <p:ext uri="{BB962C8B-B14F-4D97-AF65-F5344CB8AC3E}">
        <p14:creationId xmlns:p14="http://schemas.microsoft.com/office/powerpoint/2010/main" val="2738123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71D9F54-56DF-4A7E-94F1-00AE656330EB}"/>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l="5439" t="2238" r="5649" b="24327"/>
          <a:stretch/>
        </p:blipFill>
        <p:spPr>
          <a:xfrm>
            <a:off x="-29029" y="-3224"/>
            <a:ext cx="12297229" cy="6901592"/>
          </a:xfrm>
          <a:prstGeom prst="rect">
            <a:avLst/>
          </a:prstGeom>
        </p:spPr>
      </p:pic>
      <p:sp>
        <p:nvSpPr>
          <p:cNvPr id="4" name="Slide Number Placeholder 3">
            <a:extLst>
              <a:ext uri="{FF2B5EF4-FFF2-40B4-BE49-F238E27FC236}">
                <a16:creationId xmlns:a16="http://schemas.microsoft.com/office/drawing/2014/main" id="{5B56D173-3709-44A3-8EF5-C911933E40D9}"/>
              </a:ext>
            </a:extLst>
          </p:cNvPr>
          <p:cNvSpPr>
            <a:spLocks noGrp="1"/>
          </p:cNvSpPr>
          <p:nvPr>
            <p:ph type="sldNum" sz="quarter" idx="12"/>
          </p:nvPr>
        </p:nvSpPr>
        <p:spPr/>
        <p:txBody>
          <a:bodyPr/>
          <a:lstStyle/>
          <a:p>
            <a:pPr>
              <a:defRPr/>
            </a:pPr>
            <a:fld id="{29D5AE12-B930-44C6-8543-993AE28FDEC0}" type="slidenum">
              <a:rPr lang="en-US" altLang="en-US" sz="1600" b="1"/>
              <a:pPr>
                <a:defRPr/>
              </a:pPr>
              <a:t>5</a:t>
            </a:fld>
            <a:endParaRPr lang="en-US" altLang="en-US" b="1"/>
          </a:p>
        </p:txBody>
      </p:sp>
      <p:sp>
        <p:nvSpPr>
          <p:cNvPr id="6" name="TextBox 5">
            <a:extLst>
              <a:ext uri="{FF2B5EF4-FFF2-40B4-BE49-F238E27FC236}">
                <a16:creationId xmlns:a16="http://schemas.microsoft.com/office/drawing/2014/main" id="{271B9D30-3DC6-2C42-AEC4-1FC5993C3A0C}"/>
              </a:ext>
            </a:extLst>
          </p:cNvPr>
          <p:cNvSpPr txBox="1"/>
          <p:nvPr/>
        </p:nvSpPr>
        <p:spPr>
          <a:xfrm>
            <a:off x="1905000" y="304800"/>
            <a:ext cx="9829800" cy="646331"/>
          </a:xfrm>
          <a:prstGeom prst="rect">
            <a:avLst/>
          </a:prstGeom>
          <a:noFill/>
        </p:spPr>
        <p:txBody>
          <a:bodyPr wrap="square" rtlCol="0">
            <a:spAutoFit/>
          </a:bodyPr>
          <a:lstStyle/>
          <a:p>
            <a:pPr algn="r"/>
            <a:r>
              <a:rPr lang="en-US" sz="3600" spc="100">
                <a:solidFill>
                  <a:schemeClr val="bg1"/>
                </a:solidFill>
              </a:rPr>
              <a:t>Pledge of Allegiance</a:t>
            </a:r>
          </a:p>
        </p:txBody>
      </p:sp>
    </p:spTree>
    <p:extLst>
      <p:ext uri="{BB962C8B-B14F-4D97-AF65-F5344CB8AC3E}">
        <p14:creationId xmlns:p14="http://schemas.microsoft.com/office/powerpoint/2010/main" val="2296064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2264A-7C45-45CC-918B-746B1D24A848}"/>
              </a:ext>
            </a:extLst>
          </p:cNvPr>
          <p:cNvSpPr>
            <a:spLocks noGrp="1"/>
          </p:cNvSpPr>
          <p:nvPr>
            <p:ph type="title"/>
          </p:nvPr>
        </p:nvSpPr>
        <p:spPr>
          <a:xfrm>
            <a:off x="0" y="0"/>
            <a:ext cx="12191999" cy="914400"/>
          </a:xfrm>
        </p:spPr>
        <p:txBody>
          <a:bodyPr>
            <a:normAutofit/>
          </a:bodyPr>
          <a:lstStyle/>
          <a:p>
            <a:r>
              <a:rPr lang="en-US" sz="4000" b="0" dirty="0"/>
              <a:t>Finding </a:t>
            </a:r>
            <a:r>
              <a:rPr lang="en-US" sz="3600" b="0" dirty="0"/>
              <a:t>Meeting</a:t>
            </a:r>
            <a:r>
              <a:rPr lang="en-US" sz="4000" b="0" dirty="0"/>
              <a:t> Materials</a:t>
            </a:r>
            <a:endParaRPr lang="en-US" sz="4000" b="0" cap="small" dirty="0">
              <a:solidFill>
                <a:srgbClr val="002060"/>
              </a:solidFill>
            </a:endParaRPr>
          </a:p>
        </p:txBody>
      </p:sp>
      <p:sp>
        <p:nvSpPr>
          <p:cNvPr id="3" name="Content Placeholder 2">
            <a:extLst>
              <a:ext uri="{FF2B5EF4-FFF2-40B4-BE49-F238E27FC236}">
                <a16:creationId xmlns:a16="http://schemas.microsoft.com/office/drawing/2014/main" id="{F862363B-3134-4B99-977B-AB926B433DE3}"/>
              </a:ext>
            </a:extLst>
          </p:cNvPr>
          <p:cNvSpPr>
            <a:spLocks noGrp="1"/>
          </p:cNvSpPr>
          <p:nvPr>
            <p:ph idx="1"/>
          </p:nvPr>
        </p:nvSpPr>
        <p:spPr>
          <a:xfrm>
            <a:off x="711198" y="1130068"/>
            <a:ext cx="4775200" cy="5245100"/>
          </a:xfrm>
        </p:spPr>
        <p:txBody>
          <a:bodyPr>
            <a:normAutofit/>
          </a:bodyPr>
          <a:lstStyle/>
          <a:p>
            <a:pPr marL="42863" indent="0" algn="ctr">
              <a:lnSpc>
                <a:spcPct val="100000"/>
              </a:lnSpc>
              <a:spcBef>
                <a:spcPts val="300"/>
              </a:spcBef>
              <a:spcAft>
                <a:spcPts val="300"/>
              </a:spcAft>
              <a:buNone/>
            </a:pPr>
            <a:r>
              <a:rPr lang="en-US" sz="2000" i="1" dirty="0"/>
              <a:t>Please be aware of your surroundings! </a:t>
            </a:r>
          </a:p>
          <a:p>
            <a:pPr marL="42863" indent="0">
              <a:lnSpc>
                <a:spcPct val="100000"/>
              </a:lnSpc>
              <a:spcBef>
                <a:spcPts val="300"/>
              </a:spcBef>
              <a:spcAft>
                <a:spcPts val="300"/>
              </a:spcAft>
              <a:buNone/>
            </a:pPr>
            <a:endParaRPr lang="en-US" sz="2000" b="1"/>
          </a:p>
          <a:p>
            <a:pPr marL="42863" indent="0">
              <a:lnSpc>
                <a:spcPct val="100000"/>
              </a:lnSpc>
              <a:spcBef>
                <a:spcPts val="300"/>
              </a:spcBef>
              <a:spcAft>
                <a:spcPts val="300"/>
              </a:spcAft>
              <a:buNone/>
            </a:pPr>
            <a:r>
              <a:rPr lang="en-US" sz="2000" u="sng" dirty="0"/>
              <a:t>Materials available</a:t>
            </a:r>
            <a:r>
              <a:rPr lang="en-US" sz="2000" dirty="0"/>
              <a:t>: </a:t>
            </a:r>
          </a:p>
          <a:p>
            <a:pPr>
              <a:lnSpc>
                <a:spcPct val="100000"/>
              </a:lnSpc>
              <a:spcBef>
                <a:spcPts val="300"/>
              </a:spcBef>
              <a:spcAft>
                <a:spcPts val="300"/>
              </a:spcAft>
            </a:pPr>
            <a:r>
              <a:rPr lang="en-US" sz="2000"/>
              <a:t>Meeting Minutes from April 15</a:t>
            </a:r>
            <a:endParaRPr lang="en-US" sz="2000" dirty="0"/>
          </a:p>
          <a:p>
            <a:pPr>
              <a:lnSpc>
                <a:spcPct val="100000"/>
              </a:lnSpc>
              <a:spcBef>
                <a:spcPts val="300"/>
              </a:spcBef>
              <a:spcAft>
                <a:spcPts val="300"/>
              </a:spcAft>
            </a:pPr>
            <a:r>
              <a:rPr lang="en-US" sz="2000"/>
              <a:t>Agenda</a:t>
            </a:r>
            <a:endParaRPr lang="en-US" sz="2000" dirty="0"/>
          </a:p>
          <a:p>
            <a:pPr>
              <a:lnSpc>
                <a:spcPct val="100000"/>
              </a:lnSpc>
              <a:spcBef>
                <a:spcPts val="300"/>
              </a:spcBef>
              <a:spcAft>
                <a:spcPts val="300"/>
              </a:spcAft>
            </a:pPr>
            <a:r>
              <a:rPr lang="en-US" sz="2000"/>
              <a:t>Draft 2021 </a:t>
            </a:r>
            <a:r>
              <a:rPr lang="en-US" sz="2000" dirty="0"/>
              <a:t>WMP</a:t>
            </a:r>
            <a:r>
              <a:rPr lang="en-US" sz="2000"/>
              <a:t>, Performance Metrics, and Safety Culture</a:t>
            </a:r>
          </a:p>
          <a:p>
            <a:pPr>
              <a:lnSpc>
                <a:spcPct val="100000"/>
              </a:lnSpc>
              <a:spcBef>
                <a:spcPts val="300"/>
              </a:spcBef>
              <a:spcAft>
                <a:spcPts val="300"/>
              </a:spcAft>
            </a:pPr>
            <a:r>
              <a:rPr lang="en-US" sz="2000"/>
              <a:t>POU Presentation</a:t>
            </a:r>
          </a:p>
          <a:p>
            <a:pPr>
              <a:lnSpc>
                <a:spcPct val="100000"/>
              </a:lnSpc>
              <a:spcBef>
                <a:spcPts val="300"/>
              </a:spcBef>
              <a:spcAft>
                <a:spcPts val="300"/>
              </a:spcAft>
            </a:pPr>
            <a:r>
              <a:rPr lang="en-US" sz="2000"/>
              <a:t>PowerPoint Presentation</a:t>
            </a:r>
          </a:p>
          <a:p>
            <a:pPr marL="42863" indent="0">
              <a:lnSpc>
                <a:spcPct val="100000"/>
              </a:lnSpc>
              <a:spcBef>
                <a:spcPts val="300"/>
              </a:spcBef>
              <a:spcAft>
                <a:spcPts val="300"/>
              </a:spcAft>
              <a:buNone/>
            </a:pPr>
            <a:endParaRPr lang="en-US" sz="1600"/>
          </a:p>
          <a:p>
            <a:pPr marL="42863" indent="0">
              <a:lnSpc>
                <a:spcPct val="100000"/>
              </a:lnSpc>
              <a:spcBef>
                <a:spcPts val="300"/>
              </a:spcBef>
              <a:spcAft>
                <a:spcPts val="300"/>
              </a:spcAft>
              <a:buNone/>
            </a:pPr>
            <a:r>
              <a:rPr lang="en-US" sz="1800"/>
              <a:t>See website: </a:t>
            </a:r>
            <a:r>
              <a:rPr lang="en-US" sz="1800">
                <a:hlinkClick r:id="rId3"/>
              </a:rPr>
              <a:t>www.cpuc.ca.gov/wsab</a:t>
            </a:r>
            <a:r>
              <a:rPr lang="en-US" sz="1800"/>
              <a:t> </a:t>
            </a:r>
          </a:p>
          <a:p>
            <a:pPr lvl="1"/>
            <a:endParaRPr lang="en-US" sz="1600"/>
          </a:p>
          <a:p>
            <a:pPr lvl="1"/>
            <a:endParaRPr lang="en-US" sz="1600"/>
          </a:p>
          <a:p>
            <a:endParaRPr lang="en-US" sz="1600"/>
          </a:p>
          <a:p>
            <a:endParaRPr lang="en-US" sz="1600"/>
          </a:p>
          <a:p>
            <a:endParaRPr lang="en-US" sz="1600"/>
          </a:p>
        </p:txBody>
      </p:sp>
      <p:sp>
        <p:nvSpPr>
          <p:cNvPr id="4" name="Slide Number Placeholder 3">
            <a:extLst>
              <a:ext uri="{FF2B5EF4-FFF2-40B4-BE49-F238E27FC236}">
                <a16:creationId xmlns:a16="http://schemas.microsoft.com/office/drawing/2014/main" id="{5B56D173-3709-44A3-8EF5-C911933E40D9}"/>
              </a:ext>
            </a:extLst>
          </p:cNvPr>
          <p:cNvSpPr>
            <a:spLocks noGrp="1"/>
          </p:cNvSpPr>
          <p:nvPr>
            <p:ph type="sldNum" sz="quarter" idx="12"/>
          </p:nvPr>
        </p:nvSpPr>
        <p:spPr/>
        <p:txBody>
          <a:bodyPr/>
          <a:lstStyle/>
          <a:p>
            <a:pPr>
              <a:defRPr/>
            </a:pPr>
            <a:fld id="{29D5AE12-B930-44C6-8543-993AE28FDEC0}" type="slidenum">
              <a:rPr lang="en-US" altLang="en-US" smtClean="0"/>
              <a:pPr>
                <a:defRPr/>
              </a:pPr>
              <a:t>6</a:t>
            </a:fld>
            <a:endParaRPr lang="en-US" altLang="en-US"/>
          </a:p>
        </p:txBody>
      </p:sp>
      <p:pic>
        <p:nvPicPr>
          <p:cNvPr id="6" name="Picture 5">
            <a:extLst>
              <a:ext uri="{FF2B5EF4-FFF2-40B4-BE49-F238E27FC236}">
                <a16:creationId xmlns:a16="http://schemas.microsoft.com/office/drawing/2014/main" id="{4763F52D-C6BF-4D16-9691-DD4C7FB38421}"/>
              </a:ext>
            </a:extLst>
          </p:cNvPr>
          <p:cNvPicPr>
            <a:picLocks noChangeAspect="1"/>
          </p:cNvPicPr>
          <p:nvPr/>
        </p:nvPicPr>
        <p:blipFill>
          <a:blip r:embed="rId4"/>
          <a:stretch>
            <a:fillRect/>
          </a:stretch>
        </p:blipFill>
        <p:spPr>
          <a:xfrm>
            <a:off x="5742877" y="1979384"/>
            <a:ext cx="5458587" cy="3267531"/>
          </a:xfrm>
          <a:prstGeom prst="rect">
            <a:avLst/>
          </a:prstGeom>
        </p:spPr>
      </p:pic>
      <p:sp>
        <p:nvSpPr>
          <p:cNvPr id="7" name="Oval 6">
            <a:extLst>
              <a:ext uri="{FF2B5EF4-FFF2-40B4-BE49-F238E27FC236}">
                <a16:creationId xmlns:a16="http://schemas.microsoft.com/office/drawing/2014/main" id="{D4A355EF-D97C-40EF-BF6E-4FEF2951C721}"/>
              </a:ext>
            </a:extLst>
          </p:cNvPr>
          <p:cNvSpPr/>
          <p:nvPr/>
        </p:nvSpPr>
        <p:spPr>
          <a:xfrm>
            <a:off x="5759578" y="2008085"/>
            <a:ext cx="4724400" cy="1876425"/>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alpha val="0"/>
                </a:schemeClr>
              </a:solidFill>
            </a:endParaRPr>
          </a:p>
        </p:txBody>
      </p:sp>
    </p:spTree>
    <p:extLst>
      <p:ext uri="{BB962C8B-B14F-4D97-AF65-F5344CB8AC3E}">
        <p14:creationId xmlns:p14="http://schemas.microsoft.com/office/powerpoint/2010/main" val="3065732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7ECD2-4A8D-40A1-8014-BCF35224CE8C}"/>
              </a:ext>
            </a:extLst>
          </p:cNvPr>
          <p:cNvSpPr>
            <a:spLocks noGrp="1"/>
          </p:cNvSpPr>
          <p:nvPr>
            <p:ph type="title"/>
          </p:nvPr>
        </p:nvSpPr>
        <p:spPr/>
        <p:txBody>
          <a:bodyPr>
            <a:normAutofit/>
          </a:bodyPr>
          <a:lstStyle/>
          <a:p>
            <a:r>
              <a:rPr lang="en-US" sz="4400" b="0" dirty="0"/>
              <a:t>Agenda</a:t>
            </a:r>
            <a:endParaRPr lang="en-US" sz="4400" b="0" cap="small" dirty="0"/>
          </a:p>
        </p:txBody>
      </p:sp>
      <p:sp>
        <p:nvSpPr>
          <p:cNvPr id="3" name="Content Placeholder 2">
            <a:extLst>
              <a:ext uri="{FF2B5EF4-FFF2-40B4-BE49-F238E27FC236}">
                <a16:creationId xmlns:a16="http://schemas.microsoft.com/office/drawing/2014/main" id="{77AF06F7-B647-4804-A3EB-FD3A9167183C}"/>
              </a:ext>
            </a:extLst>
          </p:cNvPr>
          <p:cNvSpPr>
            <a:spLocks noGrp="1"/>
          </p:cNvSpPr>
          <p:nvPr>
            <p:ph sz="half" idx="1"/>
          </p:nvPr>
        </p:nvSpPr>
        <p:spPr>
          <a:xfrm>
            <a:off x="471051" y="1124027"/>
            <a:ext cx="5334000" cy="4351338"/>
          </a:xfrm>
        </p:spPr>
        <p:txBody>
          <a:bodyPr>
            <a:noAutofit/>
          </a:bodyPr>
          <a:lstStyle/>
          <a:p>
            <a:pPr marL="0" indent="0">
              <a:lnSpc>
                <a:spcPct val="100000"/>
              </a:lnSpc>
              <a:spcBef>
                <a:spcPts val="400"/>
              </a:spcBef>
              <a:spcAft>
                <a:spcPts val="400"/>
              </a:spcAft>
              <a:buNone/>
            </a:pPr>
            <a:r>
              <a:rPr lang="en-US" sz="1800" b="1">
                <a:solidFill>
                  <a:schemeClr val="tx1"/>
                </a:solidFill>
              </a:rPr>
              <a:t>[1]</a:t>
            </a:r>
            <a:r>
              <a:rPr lang="en-US" sz="1800">
                <a:solidFill>
                  <a:schemeClr val="tx1"/>
                </a:solidFill>
              </a:rPr>
              <a:t> </a:t>
            </a:r>
            <a:r>
              <a:rPr lang="en-US" sz="2000" dirty="0">
                <a:solidFill>
                  <a:schemeClr val="tx1"/>
                </a:solidFill>
              </a:rPr>
              <a:t>Opening </a:t>
            </a:r>
            <a:r>
              <a:rPr lang="en-US" sz="2000" u="sng" dirty="0">
                <a:solidFill>
                  <a:schemeClr val="tx1"/>
                </a:solidFill>
              </a:rPr>
              <a:t>Public Comment  </a:t>
            </a:r>
          </a:p>
          <a:p>
            <a:pPr marL="0" indent="0">
              <a:lnSpc>
                <a:spcPct val="100000"/>
              </a:lnSpc>
              <a:spcBef>
                <a:spcPts val="400"/>
              </a:spcBef>
              <a:spcAft>
                <a:spcPts val="400"/>
              </a:spcAft>
              <a:buNone/>
            </a:pPr>
            <a:endParaRPr lang="en-US" sz="600" u="sng" dirty="0">
              <a:solidFill>
                <a:schemeClr val="tx1"/>
              </a:solidFill>
            </a:endParaRPr>
          </a:p>
          <a:p>
            <a:pPr marL="0" indent="0">
              <a:lnSpc>
                <a:spcPct val="100000"/>
              </a:lnSpc>
              <a:spcBef>
                <a:spcPts val="400"/>
              </a:spcBef>
              <a:spcAft>
                <a:spcPts val="400"/>
              </a:spcAft>
              <a:buNone/>
            </a:pPr>
            <a:r>
              <a:rPr lang="en-US" sz="1800" b="1">
                <a:solidFill>
                  <a:schemeClr val="tx1"/>
                </a:solidFill>
              </a:rPr>
              <a:t>[2]</a:t>
            </a:r>
            <a:r>
              <a:rPr lang="en-US" sz="1800">
                <a:solidFill>
                  <a:schemeClr val="tx1"/>
                </a:solidFill>
              </a:rPr>
              <a:t> </a:t>
            </a:r>
            <a:r>
              <a:rPr lang="en-US" sz="2000" dirty="0">
                <a:solidFill>
                  <a:schemeClr val="tx1"/>
                </a:solidFill>
              </a:rPr>
              <a:t>Adopt Minutes from April 15, 2020 Board Meeting </a:t>
            </a:r>
          </a:p>
          <a:p>
            <a:pPr marL="0" indent="0">
              <a:lnSpc>
                <a:spcPct val="100000"/>
              </a:lnSpc>
              <a:spcBef>
                <a:spcPts val="400"/>
              </a:spcBef>
              <a:spcAft>
                <a:spcPts val="400"/>
              </a:spcAft>
              <a:buNone/>
            </a:pPr>
            <a:endParaRPr lang="en-US" sz="600" dirty="0">
              <a:solidFill>
                <a:schemeClr val="tx1"/>
              </a:solidFill>
            </a:endParaRPr>
          </a:p>
          <a:p>
            <a:pPr marL="0" indent="0">
              <a:lnSpc>
                <a:spcPct val="100000"/>
              </a:lnSpc>
              <a:spcBef>
                <a:spcPts val="400"/>
              </a:spcBef>
              <a:spcAft>
                <a:spcPts val="400"/>
              </a:spcAft>
              <a:buNone/>
            </a:pPr>
            <a:r>
              <a:rPr lang="en-US" sz="1800" b="1">
                <a:solidFill>
                  <a:schemeClr val="tx1"/>
                </a:solidFill>
              </a:rPr>
              <a:t>[3] </a:t>
            </a:r>
            <a:r>
              <a:rPr lang="en-US" sz="2000" dirty="0">
                <a:solidFill>
                  <a:schemeClr val="tx1"/>
                </a:solidFill>
              </a:rPr>
              <a:t>Recommendations on the 2021 Wildfire Mitigation Plan Guidelines, Performance Metrics, and Safety Culture</a:t>
            </a:r>
          </a:p>
          <a:p>
            <a:pPr lvl="1">
              <a:lnSpc>
                <a:spcPct val="100000"/>
              </a:lnSpc>
              <a:spcBef>
                <a:spcPts val="400"/>
              </a:spcBef>
              <a:spcAft>
                <a:spcPts val="400"/>
              </a:spcAft>
              <a:buFont typeface="+mj-lt"/>
              <a:buAutoNum type="alphaLcPeriod"/>
            </a:pPr>
            <a:r>
              <a:rPr lang="en-US" sz="1800" u="sng">
                <a:solidFill>
                  <a:schemeClr val="tx1"/>
                </a:solidFill>
              </a:rPr>
              <a:t>Public Comment</a:t>
            </a:r>
            <a:r>
              <a:rPr lang="en-US" sz="1800">
                <a:solidFill>
                  <a:schemeClr val="tx1"/>
                </a:solidFill>
              </a:rPr>
              <a:t> </a:t>
            </a:r>
          </a:p>
          <a:p>
            <a:pPr lvl="1">
              <a:lnSpc>
                <a:spcPct val="100000"/>
              </a:lnSpc>
              <a:spcBef>
                <a:spcPts val="400"/>
              </a:spcBef>
              <a:spcAft>
                <a:spcPts val="400"/>
              </a:spcAft>
              <a:buFont typeface="+mj-lt"/>
              <a:buAutoNum type="alphaLcPeriod"/>
            </a:pPr>
            <a:r>
              <a:rPr lang="en-US" sz="1800">
                <a:solidFill>
                  <a:schemeClr val="tx1"/>
                </a:solidFill>
              </a:rPr>
              <a:t>Board Member Comments </a:t>
            </a:r>
          </a:p>
          <a:p>
            <a:pPr lvl="1">
              <a:lnSpc>
                <a:spcPct val="100000"/>
              </a:lnSpc>
              <a:spcBef>
                <a:spcPts val="400"/>
              </a:spcBef>
              <a:spcAft>
                <a:spcPts val="400"/>
              </a:spcAft>
              <a:buFont typeface="+mj-lt"/>
              <a:buAutoNum type="alphaLcPeriod"/>
            </a:pPr>
            <a:r>
              <a:rPr lang="en-US" sz="1800">
                <a:solidFill>
                  <a:schemeClr val="tx1"/>
                </a:solidFill>
              </a:rPr>
              <a:t>Discussion and Vote </a:t>
            </a:r>
          </a:p>
          <a:p>
            <a:pPr marL="457200" lvl="1" indent="0">
              <a:lnSpc>
                <a:spcPct val="100000"/>
              </a:lnSpc>
              <a:spcBef>
                <a:spcPts val="400"/>
              </a:spcBef>
              <a:spcAft>
                <a:spcPts val="400"/>
              </a:spcAft>
              <a:buNone/>
            </a:pPr>
            <a:endParaRPr lang="en-US" sz="600" dirty="0">
              <a:solidFill>
                <a:schemeClr val="tx1"/>
              </a:solidFill>
            </a:endParaRPr>
          </a:p>
          <a:p>
            <a:pPr marL="0" indent="0">
              <a:lnSpc>
                <a:spcPct val="100000"/>
              </a:lnSpc>
              <a:spcBef>
                <a:spcPts val="400"/>
              </a:spcBef>
              <a:spcAft>
                <a:spcPts val="400"/>
              </a:spcAft>
              <a:buNone/>
            </a:pPr>
            <a:r>
              <a:rPr lang="en-US" sz="1800" b="1">
                <a:solidFill>
                  <a:schemeClr val="tx1"/>
                </a:solidFill>
              </a:rPr>
              <a:t>[4]</a:t>
            </a:r>
            <a:r>
              <a:rPr lang="en-US" sz="1800">
                <a:solidFill>
                  <a:schemeClr val="tx1"/>
                </a:solidFill>
              </a:rPr>
              <a:t> </a:t>
            </a:r>
            <a:r>
              <a:rPr lang="en-US" sz="2000" dirty="0">
                <a:solidFill>
                  <a:schemeClr val="tx1"/>
                </a:solidFill>
              </a:rPr>
              <a:t>Stretch Break</a:t>
            </a:r>
          </a:p>
          <a:p>
            <a:endParaRPr lang="en-US">
              <a:solidFill>
                <a:schemeClr val="tx1"/>
              </a:solidFill>
            </a:endParaRPr>
          </a:p>
          <a:p>
            <a:pPr marL="0" indent="0">
              <a:buNone/>
            </a:pPr>
            <a:r>
              <a:rPr lang="en-US">
                <a:solidFill>
                  <a:schemeClr val="tx1"/>
                </a:solidFill>
              </a:rPr>
              <a:t> </a:t>
            </a:r>
          </a:p>
          <a:p>
            <a:pPr marL="0" indent="0">
              <a:buNone/>
            </a:pPr>
            <a:endParaRPr lang="en-US" dirty="0">
              <a:solidFill>
                <a:schemeClr val="tx1"/>
              </a:solidFill>
            </a:endParaRPr>
          </a:p>
          <a:p>
            <a:pPr marL="0" indent="0">
              <a:lnSpc>
                <a:spcPct val="100000"/>
              </a:lnSpc>
              <a:spcBef>
                <a:spcPts val="400"/>
              </a:spcBef>
              <a:spcAft>
                <a:spcPts val="400"/>
              </a:spcAft>
              <a:buNone/>
            </a:pPr>
            <a:endParaRPr lang="en-US" sz="1600">
              <a:solidFill>
                <a:schemeClr val="tx1"/>
              </a:solidFill>
            </a:endParaRPr>
          </a:p>
          <a:p>
            <a:pPr>
              <a:lnSpc>
                <a:spcPct val="100000"/>
              </a:lnSpc>
              <a:spcBef>
                <a:spcPts val="300"/>
              </a:spcBef>
              <a:spcAft>
                <a:spcPts val="300"/>
              </a:spcAft>
            </a:pPr>
            <a:endParaRPr lang="en-US" sz="1600">
              <a:solidFill>
                <a:schemeClr val="tx1"/>
              </a:solidFill>
            </a:endParaRPr>
          </a:p>
        </p:txBody>
      </p:sp>
      <p:sp>
        <p:nvSpPr>
          <p:cNvPr id="5" name="Content Placeholder 4">
            <a:extLst>
              <a:ext uri="{FF2B5EF4-FFF2-40B4-BE49-F238E27FC236}">
                <a16:creationId xmlns:a16="http://schemas.microsoft.com/office/drawing/2014/main" id="{D7F833C6-3FC1-0146-AEBA-F164BF13A29F}"/>
              </a:ext>
            </a:extLst>
          </p:cNvPr>
          <p:cNvSpPr>
            <a:spLocks noGrp="1"/>
          </p:cNvSpPr>
          <p:nvPr>
            <p:ph sz="half" idx="2"/>
          </p:nvPr>
        </p:nvSpPr>
        <p:spPr>
          <a:xfrm>
            <a:off x="5869705" y="1110262"/>
            <a:ext cx="6035964" cy="5868511"/>
          </a:xfrm>
        </p:spPr>
        <p:txBody>
          <a:bodyPr>
            <a:normAutofit/>
          </a:bodyPr>
          <a:lstStyle/>
          <a:p>
            <a:pPr marL="0" indent="0">
              <a:lnSpc>
                <a:spcPct val="100000"/>
              </a:lnSpc>
              <a:spcBef>
                <a:spcPts val="400"/>
              </a:spcBef>
              <a:spcAft>
                <a:spcPts val="400"/>
              </a:spcAft>
              <a:buNone/>
            </a:pPr>
            <a:r>
              <a:rPr lang="en-US" sz="1600" b="1">
                <a:solidFill>
                  <a:schemeClr val="tx1"/>
                </a:solidFill>
              </a:rPr>
              <a:t>[5] </a:t>
            </a:r>
            <a:r>
              <a:rPr lang="en-US" sz="2000" dirty="0">
                <a:solidFill>
                  <a:schemeClr val="tx1"/>
                </a:solidFill>
              </a:rPr>
              <a:t>Discussion with Publicly Owned Utilities  </a:t>
            </a:r>
          </a:p>
          <a:p>
            <a:pPr lvl="1">
              <a:lnSpc>
                <a:spcPct val="100000"/>
              </a:lnSpc>
              <a:spcBef>
                <a:spcPts val="400"/>
              </a:spcBef>
              <a:spcAft>
                <a:spcPts val="400"/>
              </a:spcAft>
              <a:buFont typeface="+mj-lt"/>
              <a:buAutoNum type="alphaLcPeriod"/>
            </a:pPr>
            <a:r>
              <a:rPr lang="en-US" sz="1800" u="sng">
                <a:solidFill>
                  <a:schemeClr val="tx1"/>
                </a:solidFill>
              </a:rPr>
              <a:t>Public Comment</a:t>
            </a:r>
            <a:r>
              <a:rPr lang="en-US" sz="1800">
                <a:solidFill>
                  <a:schemeClr val="tx1"/>
                </a:solidFill>
              </a:rPr>
              <a:t> </a:t>
            </a:r>
          </a:p>
          <a:p>
            <a:pPr lvl="1">
              <a:lnSpc>
                <a:spcPct val="100000"/>
              </a:lnSpc>
              <a:spcBef>
                <a:spcPts val="400"/>
              </a:spcBef>
              <a:spcAft>
                <a:spcPts val="400"/>
              </a:spcAft>
              <a:buFont typeface="+mj-lt"/>
              <a:buAutoNum type="alphaLcPeriod"/>
            </a:pPr>
            <a:r>
              <a:rPr lang="en-US" sz="1800">
                <a:solidFill>
                  <a:schemeClr val="tx1"/>
                </a:solidFill>
              </a:rPr>
              <a:t>Presentation by </a:t>
            </a:r>
            <a:r>
              <a:rPr lang="en-US" sz="1800" dirty="0">
                <a:solidFill>
                  <a:schemeClr val="tx1"/>
                </a:solidFill>
              </a:rPr>
              <a:t>POU Representative </a:t>
            </a:r>
            <a:endParaRPr lang="en-US" sz="1800">
              <a:solidFill>
                <a:schemeClr val="tx1"/>
              </a:solidFill>
            </a:endParaRPr>
          </a:p>
          <a:p>
            <a:pPr lvl="1">
              <a:lnSpc>
                <a:spcPct val="100000"/>
              </a:lnSpc>
              <a:spcBef>
                <a:spcPts val="400"/>
              </a:spcBef>
              <a:spcAft>
                <a:spcPts val="400"/>
              </a:spcAft>
              <a:buFont typeface="+mj-lt"/>
              <a:buAutoNum type="alphaLcPeriod"/>
            </a:pPr>
            <a:r>
              <a:rPr lang="en-US" sz="1800">
                <a:solidFill>
                  <a:schemeClr val="tx1"/>
                </a:solidFill>
              </a:rPr>
              <a:t>Board Discussion</a:t>
            </a:r>
          </a:p>
          <a:p>
            <a:pPr marL="457200" lvl="1" indent="0">
              <a:lnSpc>
                <a:spcPct val="100000"/>
              </a:lnSpc>
              <a:spcBef>
                <a:spcPts val="400"/>
              </a:spcBef>
              <a:spcAft>
                <a:spcPts val="400"/>
              </a:spcAft>
              <a:buNone/>
            </a:pPr>
            <a:endParaRPr lang="en-US" sz="600" dirty="0">
              <a:solidFill>
                <a:schemeClr val="tx1"/>
              </a:solidFill>
            </a:endParaRPr>
          </a:p>
          <a:p>
            <a:pPr marL="0" indent="0">
              <a:lnSpc>
                <a:spcPct val="100000"/>
              </a:lnSpc>
              <a:spcBef>
                <a:spcPts val="400"/>
              </a:spcBef>
              <a:spcAft>
                <a:spcPts val="400"/>
              </a:spcAft>
              <a:buNone/>
            </a:pPr>
            <a:r>
              <a:rPr lang="en-US" sz="1800" b="1">
                <a:solidFill>
                  <a:schemeClr val="tx1"/>
                </a:solidFill>
              </a:rPr>
              <a:t>[6] </a:t>
            </a:r>
            <a:r>
              <a:rPr lang="en-US" sz="2000" dirty="0">
                <a:solidFill>
                  <a:schemeClr val="tx1"/>
                </a:solidFill>
              </a:rPr>
              <a:t>Board Feedback on Wildfire Safety Division Strategy Document</a:t>
            </a:r>
          </a:p>
          <a:p>
            <a:pPr lvl="1">
              <a:lnSpc>
                <a:spcPct val="100000"/>
              </a:lnSpc>
              <a:spcBef>
                <a:spcPts val="400"/>
              </a:spcBef>
              <a:spcAft>
                <a:spcPts val="400"/>
              </a:spcAft>
              <a:buFont typeface="+mj-lt"/>
              <a:buAutoNum type="alphaLcPeriod"/>
            </a:pPr>
            <a:r>
              <a:rPr lang="en-US" sz="1800" u="sng">
                <a:solidFill>
                  <a:schemeClr val="tx1"/>
                </a:solidFill>
              </a:rPr>
              <a:t>Public Comment</a:t>
            </a:r>
            <a:endParaRPr lang="en-US" sz="1800">
              <a:solidFill>
                <a:schemeClr val="tx1"/>
              </a:solidFill>
            </a:endParaRPr>
          </a:p>
          <a:p>
            <a:pPr lvl="1">
              <a:lnSpc>
                <a:spcPct val="100000"/>
              </a:lnSpc>
              <a:spcBef>
                <a:spcPts val="400"/>
              </a:spcBef>
              <a:spcAft>
                <a:spcPts val="400"/>
              </a:spcAft>
              <a:buFont typeface="+mj-lt"/>
              <a:buAutoNum type="alphaLcPeriod"/>
            </a:pPr>
            <a:r>
              <a:rPr lang="en-US" sz="1800">
                <a:solidFill>
                  <a:schemeClr val="tx1"/>
                </a:solidFill>
              </a:rPr>
              <a:t>Presentation by Director Thomas Jacobs </a:t>
            </a:r>
          </a:p>
          <a:p>
            <a:pPr lvl="1">
              <a:lnSpc>
                <a:spcPct val="100000"/>
              </a:lnSpc>
              <a:spcBef>
                <a:spcPts val="400"/>
              </a:spcBef>
              <a:spcAft>
                <a:spcPts val="400"/>
              </a:spcAft>
              <a:buFont typeface="+mj-lt"/>
              <a:buAutoNum type="alphaLcPeriod"/>
            </a:pPr>
            <a:r>
              <a:rPr lang="en-US" sz="1800">
                <a:solidFill>
                  <a:schemeClr val="tx1"/>
                </a:solidFill>
              </a:rPr>
              <a:t>Board Discussion</a:t>
            </a:r>
            <a:endParaRPr lang="en-US" sz="1800" dirty="0">
              <a:solidFill>
                <a:schemeClr val="tx1"/>
              </a:solidFill>
            </a:endParaRPr>
          </a:p>
          <a:p>
            <a:pPr marL="457200" lvl="1" indent="0">
              <a:lnSpc>
                <a:spcPct val="100000"/>
              </a:lnSpc>
              <a:spcBef>
                <a:spcPts val="400"/>
              </a:spcBef>
              <a:spcAft>
                <a:spcPts val="400"/>
              </a:spcAft>
              <a:buNone/>
            </a:pPr>
            <a:endParaRPr lang="en-US" sz="600" b="1" dirty="0">
              <a:solidFill>
                <a:schemeClr val="tx1"/>
              </a:solidFill>
            </a:endParaRPr>
          </a:p>
          <a:p>
            <a:pPr marL="0" indent="0">
              <a:lnSpc>
                <a:spcPct val="100000"/>
              </a:lnSpc>
              <a:spcBef>
                <a:spcPts val="400"/>
              </a:spcBef>
              <a:spcAft>
                <a:spcPts val="400"/>
              </a:spcAft>
              <a:buNone/>
            </a:pPr>
            <a:r>
              <a:rPr lang="en-US" sz="1800" b="1">
                <a:solidFill>
                  <a:schemeClr val="tx1"/>
                </a:solidFill>
              </a:rPr>
              <a:t>[7] </a:t>
            </a:r>
            <a:r>
              <a:rPr lang="en-US" sz="2000" dirty="0">
                <a:solidFill>
                  <a:schemeClr val="tx1"/>
                </a:solidFill>
              </a:rPr>
              <a:t>Presentations by Wildfire Safety Division </a:t>
            </a:r>
          </a:p>
          <a:p>
            <a:pPr lvl="1">
              <a:lnSpc>
                <a:spcPct val="100000"/>
              </a:lnSpc>
              <a:spcBef>
                <a:spcPts val="400"/>
              </a:spcBef>
              <a:spcAft>
                <a:spcPts val="400"/>
              </a:spcAft>
              <a:buFont typeface="+mj-lt"/>
              <a:buAutoNum type="alphaLcPeriod"/>
            </a:pPr>
            <a:r>
              <a:rPr lang="en-US" sz="1800">
                <a:solidFill>
                  <a:schemeClr val="tx1"/>
                </a:solidFill>
              </a:rPr>
              <a:t>Status of 2020 WMP Review</a:t>
            </a:r>
          </a:p>
          <a:p>
            <a:pPr lvl="1">
              <a:lnSpc>
                <a:spcPct val="100000"/>
              </a:lnSpc>
              <a:spcBef>
                <a:spcPts val="400"/>
              </a:spcBef>
              <a:spcAft>
                <a:spcPts val="400"/>
              </a:spcAft>
              <a:buFont typeface="+mj-lt"/>
              <a:buAutoNum type="alphaLcPeriod"/>
            </a:pPr>
            <a:r>
              <a:rPr lang="en-US" sz="1800">
                <a:solidFill>
                  <a:schemeClr val="tx1"/>
                </a:solidFill>
              </a:rPr>
              <a:t>The Division’s Compliance Efforts</a:t>
            </a:r>
          </a:p>
          <a:p>
            <a:pPr lvl="1">
              <a:lnSpc>
                <a:spcPct val="100000"/>
              </a:lnSpc>
              <a:spcBef>
                <a:spcPts val="400"/>
              </a:spcBef>
              <a:spcAft>
                <a:spcPts val="400"/>
              </a:spcAft>
              <a:buFont typeface="+mj-lt"/>
              <a:buAutoNum type="alphaLcPeriod"/>
            </a:pPr>
            <a:r>
              <a:rPr lang="en-US" sz="1800">
                <a:solidFill>
                  <a:schemeClr val="tx1"/>
                </a:solidFill>
              </a:rPr>
              <a:t>Board Discussion</a:t>
            </a:r>
          </a:p>
          <a:p>
            <a:pPr marL="0" indent="0">
              <a:lnSpc>
                <a:spcPct val="100000"/>
              </a:lnSpc>
              <a:spcBef>
                <a:spcPts val="400"/>
              </a:spcBef>
              <a:spcAft>
                <a:spcPts val="400"/>
              </a:spcAft>
              <a:buNone/>
            </a:pPr>
            <a:endParaRPr lang="en-US" sz="1800">
              <a:solidFill>
                <a:schemeClr val="tx1"/>
              </a:solidFill>
            </a:endParaRPr>
          </a:p>
          <a:p>
            <a:pPr marL="457200" lvl="1" indent="0">
              <a:lnSpc>
                <a:spcPct val="100000"/>
              </a:lnSpc>
              <a:spcBef>
                <a:spcPts val="400"/>
              </a:spcBef>
              <a:spcAft>
                <a:spcPts val="400"/>
              </a:spcAft>
              <a:buNone/>
            </a:pPr>
            <a:endParaRPr lang="en-US" sz="1600">
              <a:solidFill>
                <a:schemeClr val="tx1"/>
              </a:solidFill>
            </a:endParaRPr>
          </a:p>
          <a:p>
            <a:endParaRPr lang="en-US" sz="1600">
              <a:solidFill>
                <a:schemeClr val="tx1"/>
              </a:solidFill>
            </a:endParaRPr>
          </a:p>
        </p:txBody>
      </p:sp>
      <p:sp>
        <p:nvSpPr>
          <p:cNvPr id="4" name="Slide Number Placeholder 3">
            <a:extLst>
              <a:ext uri="{FF2B5EF4-FFF2-40B4-BE49-F238E27FC236}">
                <a16:creationId xmlns:a16="http://schemas.microsoft.com/office/drawing/2014/main" id="{813F647E-1665-4F4D-898E-ACBC63405A8B}"/>
              </a:ext>
            </a:extLst>
          </p:cNvPr>
          <p:cNvSpPr>
            <a:spLocks noGrp="1"/>
          </p:cNvSpPr>
          <p:nvPr>
            <p:ph type="sldNum" sz="quarter" idx="12"/>
          </p:nvPr>
        </p:nvSpPr>
        <p:spPr/>
        <p:txBody>
          <a:bodyPr/>
          <a:lstStyle/>
          <a:p>
            <a:pPr>
              <a:defRPr/>
            </a:pPr>
            <a:fld id="{29D5AE12-B930-44C6-8543-993AE28FDEC0}" type="slidenum">
              <a:rPr lang="en-US" altLang="en-US" smtClean="0"/>
              <a:pPr>
                <a:defRPr/>
              </a:pPr>
              <a:t>7</a:t>
            </a:fld>
            <a:endParaRPr lang="en-US" altLang="en-US"/>
          </a:p>
        </p:txBody>
      </p:sp>
    </p:spTree>
    <p:extLst>
      <p:ext uri="{BB962C8B-B14F-4D97-AF65-F5344CB8AC3E}">
        <p14:creationId xmlns:p14="http://schemas.microsoft.com/office/powerpoint/2010/main" val="3978486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56D173-3709-44A3-8EF5-C911933E40D9}"/>
              </a:ext>
            </a:extLst>
          </p:cNvPr>
          <p:cNvSpPr>
            <a:spLocks noGrp="1"/>
          </p:cNvSpPr>
          <p:nvPr>
            <p:ph type="sldNum" sz="quarter" idx="12"/>
          </p:nvPr>
        </p:nvSpPr>
        <p:spPr/>
        <p:txBody>
          <a:bodyPr/>
          <a:lstStyle/>
          <a:p>
            <a:pPr>
              <a:defRPr/>
            </a:pPr>
            <a:fld id="{29D5AE12-B930-44C6-8543-993AE28FDEC0}" type="slidenum">
              <a:rPr lang="en-US" altLang="en-US"/>
              <a:pPr>
                <a:defRPr/>
              </a:pPr>
              <a:t>8</a:t>
            </a:fld>
            <a:endParaRPr lang="en-US" altLang="en-US"/>
          </a:p>
        </p:txBody>
      </p:sp>
      <p:sp>
        <p:nvSpPr>
          <p:cNvPr id="7" name="Content Placeholder 2">
            <a:extLst>
              <a:ext uri="{FF2B5EF4-FFF2-40B4-BE49-F238E27FC236}">
                <a16:creationId xmlns:a16="http://schemas.microsoft.com/office/drawing/2014/main" id="{53AC803D-F12F-443B-9920-BF462EFE5B3E}"/>
              </a:ext>
            </a:extLst>
          </p:cNvPr>
          <p:cNvSpPr txBox="1">
            <a:spLocks/>
          </p:cNvSpPr>
          <p:nvPr/>
        </p:nvSpPr>
        <p:spPr>
          <a:xfrm>
            <a:off x="762000" y="1158875"/>
            <a:ext cx="10363200" cy="4632325"/>
          </a:xfrm>
          <a:prstGeom prst="rect">
            <a:avLst/>
          </a:prstGeom>
          <a:ln w="12700">
            <a:solidFill>
              <a:srgbClr val="3C5B63"/>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pPr>
            <a:r>
              <a:rPr lang="en-US" sz="2400" b="1"/>
              <a:t>Participation Options: </a:t>
            </a:r>
          </a:p>
          <a:p>
            <a:pPr marL="0" indent="0">
              <a:lnSpc>
                <a:spcPct val="100000"/>
              </a:lnSpc>
              <a:spcBef>
                <a:spcPts val="600"/>
              </a:spcBef>
              <a:spcAft>
                <a:spcPts val="600"/>
              </a:spcAft>
              <a:buNone/>
            </a:pPr>
            <a:r>
              <a:rPr lang="en-US" sz="2400" i="1"/>
              <a:t>Please begin your comment by stating your name and organization (if applicable).</a:t>
            </a:r>
          </a:p>
          <a:p>
            <a:pPr>
              <a:lnSpc>
                <a:spcPct val="100000"/>
              </a:lnSpc>
              <a:spcBef>
                <a:spcPts val="600"/>
              </a:spcBef>
              <a:spcAft>
                <a:spcPts val="600"/>
              </a:spcAft>
            </a:pPr>
            <a:r>
              <a:rPr lang="en-US" sz="2400" b="1"/>
              <a:t>Phone: </a:t>
            </a:r>
            <a:r>
              <a:rPr lang="en-US" sz="2400"/>
              <a:t>Number: 1-800-857-1917, passcode: </a:t>
            </a:r>
            <a:r>
              <a:rPr lang="en-US" sz="2400" i="1"/>
              <a:t>17 67 567</a:t>
            </a:r>
            <a:endParaRPr lang="en-US" sz="2400" b="1"/>
          </a:p>
          <a:p>
            <a:pPr lvl="1">
              <a:lnSpc>
                <a:spcPct val="100000"/>
              </a:lnSpc>
              <a:spcBef>
                <a:spcPts val="600"/>
              </a:spcBef>
              <a:spcAft>
                <a:spcPts val="600"/>
              </a:spcAft>
            </a:pPr>
            <a:r>
              <a:rPr lang="en-US" sz="1800"/>
              <a:t>Dial * 1 (star one) to be placed in a queue by the operator. </a:t>
            </a:r>
            <a:endParaRPr lang="en-US" b="1"/>
          </a:p>
          <a:p>
            <a:pPr>
              <a:lnSpc>
                <a:spcPct val="100000"/>
              </a:lnSpc>
              <a:spcBef>
                <a:spcPts val="600"/>
              </a:spcBef>
              <a:spcAft>
                <a:spcPts val="600"/>
              </a:spcAft>
            </a:pPr>
            <a:r>
              <a:rPr lang="en-US" sz="2400" b="1"/>
              <a:t>Email:</a:t>
            </a:r>
            <a:r>
              <a:rPr lang="en-US" sz="2400"/>
              <a:t> Written comments may be sent email to </a:t>
            </a:r>
            <a:r>
              <a:rPr lang="en-US" sz="2400">
                <a:hlinkClick r:id="rId3"/>
              </a:rPr>
              <a:t>WildfireSafetyAdvisoryBoard@cpuc.ca.gov</a:t>
            </a:r>
            <a:r>
              <a:rPr lang="en-US" sz="2400"/>
              <a:t>. Staff will read these comments out loud during the meeting. </a:t>
            </a:r>
          </a:p>
          <a:p>
            <a:pPr>
              <a:lnSpc>
                <a:spcPct val="100000"/>
              </a:lnSpc>
              <a:spcBef>
                <a:spcPts val="600"/>
              </a:spcBef>
              <a:spcAft>
                <a:spcPts val="600"/>
              </a:spcAft>
            </a:pPr>
            <a:r>
              <a:rPr lang="en-US" sz="2400" b="1"/>
              <a:t>Public Advisor: </a:t>
            </a:r>
            <a:r>
              <a:rPr lang="en-US" sz="2400"/>
              <a:t>If there are technical issues, the Public Advisor can help. Email </a:t>
            </a:r>
            <a:r>
              <a:rPr lang="en-US" sz="2400">
                <a:hlinkClick r:id="rId4"/>
              </a:rPr>
              <a:t>public.advisor@cpuc.ca.gov</a:t>
            </a:r>
            <a:r>
              <a:rPr lang="en-US" sz="2400"/>
              <a:t>, or call (866) 849-8390.</a:t>
            </a:r>
          </a:p>
        </p:txBody>
      </p:sp>
      <p:sp>
        <p:nvSpPr>
          <p:cNvPr id="5" name="Title 4">
            <a:extLst>
              <a:ext uri="{FF2B5EF4-FFF2-40B4-BE49-F238E27FC236}">
                <a16:creationId xmlns:a16="http://schemas.microsoft.com/office/drawing/2014/main" id="{63E2BE28-4659-1C44-BACF-72E59B89441D}"/>
              </a:ext>
            </a:extLst>
          </p:cNvPr>
          <p:cNvSpPr>
            <a:spLocks noGrp="1"/>
          </p:cNvSpPr>
          <p:nvPr>
            <p:ph type="title"/>
          </p:nvPr>
        </p:nvSpPr>
        <p:spPr/>
        <p:txBody>
          <a:bodyPr/>
          <a:lstStyle/>
          <a:p>
            <a:r>
              <a:rPr lang="en-US" b="0" dirty="0"/>
              <a:t>[1]	Opening Public Comment</a:t>
            </a:r>
          </a:p>
        </p:txBody>
      </p:sp>
    </p:spTree>
    <p:extLst>
      <p:ext uri="{BB962C8B-B14F-4D97-AF65-F5344CB8AC3E}">
        <p14:creationId xmlns:p14="http://schemas.microsoft.com/office/powerpoint/2010/main" val="3442978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62363B-3134-4B99-977B-AB926B433DE3}"/>
              </a:ext>
            </a:extLst>
          </p:cNvPr>
          <p:cNvSpPr>
            <a:spLocks noGrp="1"/>
          </p:cNvSpPr>
          <p:nvPr>
            <p:ph idx="1"/>
          </p:nvPr>
        </p:nvSpPr>
        <p:spPr>
          <a:xfrm>
            <a:off x="2438400" y="838200"/>
            <a:ext cx="7239000" cy="5518150"/>
          </a:xfrm>
        </p:spPr>
        <p:txBody>
          <a:bodyPr/>
          <a:lstStyle/>
          <a:p>
            <a:pPr marL="42863" indent="0">
              <a:buNone/>
            </a:pPr>
            <a:endParaRPr lang="en-US" sz="1500"/>
          </a:p>
          <a:p>
            <a:pPr marL="42863" indent="0">
              <a:buNone/>
            </a:pPr>
            <a:endParaRPr lang="en-US" sz="1500"/>
          </a:p>
          <a:p>
            <a:pPr lvl="1"/>
            <a:endParaRPr lang="en-US" sz="1200"/>
          </a:p>
          <a:p>
            <a:pPr lvl="1"/>
            <a:endParaRPr lang="en-US" sz="1500"/>
          </a:p>
          <a:p>
            <a:endParaRPr lang="en-US" sz="1800"/>
          </a:p>
          <a:p>
            <a:endParaRPr lang="en-US" sz="1800"/>
          </a:p>
          <a:p>
            <a:endParaRPr lang="en-US" sz="1800"/>
          </a:p>
        </p:txBody>
      </p:sp>
      <p:sp>
        <p:nvSpPr>
          <p:cNvPr id="4" name="Slide Number Placeholder 3">
            <a:extLst>
              <a:ext uri="{FF2B5EF4-FFF2-40B4-BE49-F238E27FC236}">
                <a16:creationId xmlns:a16="http://schemas.microsoft.com/office/drawing/2014/main" id="{5B56D173-3709-44A3-8EF5-C911933E40D9}"/>
              </a:ext>
            </a:extLst>
          </p:cNvPr>
          <p:cNvSpPr>
            <a:spLocks noGrp="1"/>
          </p:cNvSpPr>
          <p:nvPr>
            <p:ph type="sldNum" sz="quarter" idx="12"/>
          </p:nvPr>
        </p:nvSpPr>
        <p:spPr/>
        <p:txBody>
          <a:bodyPr/>
          <a:lstStyle/>
          <a:p>
            <a:pPr>
              <a:defRPr/>
            </a:pPr>
            <a:fld id="{29D5AE12-B930-44C6-8543-993AE28FDEC0}" type="slidenum">
              <a:rPr lang="en-US" altLang="en-US" smtClean="0"/>
              <a:pPr>
                <a:defRPr/>
              </a:pPr>
              <a:t>9</a:t>
            </a:fld>
            <a:endParaRPr lang="en-US" altLang="en-US"/>
          </a:p>
        </p:txBody>
      </p:sp>
      <p:sp>
        <p:nvSpPr>
          <p:cNvPr id="8" name="Content Placeholder 2">
            <a:extLst>
              <a:ext uri="{FF2B5EF4-FFF2-40B4-BE49-F238E27FC236}">
                <a16:creationId xmlns:a16="http://schemas.microsoft.com/office/drawing/2014/main" id="{2A4DDF36-F706-46F4-AAA9-CA19CE17B1F8}"/>
              </a:ext>
            </a:extLst>
          </p:cNvPr>
          <p:cNvSpPr txBox="1">
            <a:spLocks/>
          </p:cNvSpPr>
          <p:nvPr/>
        </p:nvSpPr>
        <p:spPr bwMode="auto">
          <a:xfrm>
            <a:off x="-420254" y="1973262"/>
            <a:ext cx="6115050" cy="3456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450"/>
              </a:spcBef>
              <a:spcAft>
                <a:spcPts val="450"/>
              </a:spcAft>
              <a:buNone/>
            </a:pPr>
            <a:endParaRPr lang="en-US" sz="3600">
              <a:latin typeface="Century Gothic" panose="020B0502020202020204" pitchFamily="34" charset="0"/>
            </a:endParaRPr>
          </a:p>
          <a:p>
            <a:pPr marL="0" indent="0" algn="ctr">
              <a:spcBef>
                <a:spcPts val="450"/>
              </a:spcBef>
              <a:spcAft>
                <a:spcPts val="450"/>
              </a:spcAft>
              <a:buNone/>
            </a:pPr>
            <a:r>
              <a:rPr lang="en-US" sz="3600">
                <a:latin typeface="Century Gothic" panose="020B0502020202020204" pitchFamily="34" charset="0"/>
              </a:rPr>
              <a:t>Discussion</a:t>
            </a:r>
          </a:p>
          <a:p>
            <a:pPr marL="0" indent="0" algn="ctr">
              <a:spcBef>
                <a:spcPts val="450"/>
              </a:spcBef>
              <a:spcAft>
                <a:spcPts val="450"/>
              </a:spcAft>
              <a:buNone/>
            </a:pPr>
            <a:endParaRPr lang="en-US" sz="3600">
              <a:latin typeface="Century Gothic" panose="020B0502020202020204" pitchFamily="34" charset="0"/>
            </a:endParaRPr>
          </a:p>
          <a:p>
            <a:pPr marL="0" indent="0" algn="ctr">
              <a:spcBef>
                <a:spcPts val="450"/>
              </a:spcBef>
              <a:spcAft>
                <a:spcPts val="450"/>
              </a:spcAft>
              <a:buNone/>
            </a:pPr>
            <a:r>
              <a:rPr lang="en-US" sz="3600">
                <a:latin typeface="Century Gothic" panose="020B0502020202020204" pitchFamily="34" charset="0"/>
              </a:rPr>
              <a:t>Vote </a:t>
            </a:r>
          </a:p>
          <a:p>
            <a:pPr lvl="1"/>
            <a:endParaRPr lang="en-US" sz="3600">
              <a:latin typeface="Century Gothic" panose="020B0502020202020204" pitchFamily="34" charset="0"/>
            </a:endParaRPr>
          </a:p>
          <a:p>
            <a:pPr lvl="1"/>
            <a:endParaRPr lang="en-US" sz="3600">
              <a:latin typeface="Century Gothic" panose="020B0502020202020204" pitchFamily="34" charset="0"/>
            </a:endParaRPr>
          </a:p>
          <a:p>
            <a:endParaRPr lang="en-US" sz="3600">
              <a:latin typeface="Century Gothic" panose="020B0502020202020204" pitchFamily="34" charset="0"/>
            </a:endParaRPr>
          </a:p>
          <a:p>
            <a:endParaRPr lang="en-US" sz="3600">
              <a:latin typeface="Century Gothic" panose="020B0502020202020204" pitchFamily="34" charset="0"/>
            </a:endParaRPr>
          </a:p>
          <a:p>
            <a:endParaRPr lang="en-US" sz="1800">
              <a:latin typeface="Century Gothic" panose="020B0502020202020204" pitchFamily="34" charset="0"/>
            </a:endParaRPr>
          </a:p>
        </p:txBody>
      </p:sp>
      <p:sp>
        <p:nvSpPr>
          <p:cNvPr id="6" name="Title 5">
            <a:extLst>
              <a:ext uri="{FF2B5EF4-FFF2-40B4-BE49-F238E27FC236}">
                <a16:creationId xmlns:a16="http://schemas.microsoft.com/office/drawing/2014/main" id="{004C06EA-12A0-9943-AC93-0DBDAE5287F8}"/>
              </a:ext>
            </a:extLst>
          </p:cNvPr>
          <p:cNvSpPr>
            <a:spLocks noGrp="1"/>
          </p:cNvSpPr>
          <p:nvPr>
            <p:ph type="title"/>
          </p:nvPr>
        </p:nvSpPr>
        <p:spPr/>
        <p:txBody>
          <a:bodyPr/>
          <a:lstStyle/>
          <a:p>
            <a:r>
              <a:rPr lang="en-US" b="0" dirty="0"/>
              <a:t>[2] 	Vote on Minutes from April 15 Meeting</a:t>
            </a:r>
          </a:p>
        </p:txBody>
      </p:sp>
      <p:pic>
        <p:nvPicPr>
          <p:cNvPr id="9" name="Picture 8" descr="Writing an appointment on a paper agenda">
            <a:extLst>
              <a:ext uri="{FF2B5EF4-FFF2-40B4-BE49-F238E27FC236}">
                <a16:creationId xmlns:a16="http://schemas.microsoft.com/office/drawing/2014/main" id="{E7521703-46A6-4B3D-A8A1-FD018986CE23}"/>
              </a:ext>
            </a:extLst>
          </p:cNvPr>
          <p:cNvPicPr>
            <a:picLocks noChangeAspect="1"/>
          </p:cNvPicPr>
          <p:nvPr/>
        </p:nvPicPr>
        <p:blipFill rotWithShape="1">
          <a:blip r:embed="rId3">
            <a:extLst>
              <a:ext uri="{28A0092B-C50C-407E-A947-70E740481C1C}">
                <a14:useLocalDpi xmlns:a14="http://schemas.microsoft.com/office/drawing/2010/main" val="0"/>
              </a:ext>
            </a:extLst>
          </a:blip>
          <a:srcRect l="4576" r="14327"/>
          <a:stretch/>
        </p:blipFill>
        <p:spPr>
          <a:xfrm>
            <a:off x="5033814" y="982662"/>
            <a:ext cx="7148945" cy="5875338"/>
          </a:xfrm>
          <a:prstGeom prst="rect">
            <a:avLst/>
          </a:prstGeom>
        </p:spPr>
      </p:pic>
    </p:spTree>
    <p:extLst>
      <p:ext uri="{BB962C8B-B14F-4D97-AF65-F5344CB8AC3E}">
        <p14:creationId xmlns:p14="http://schemas.microsoft.com/office/powerpoint/2010/main" val="3287550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8DEC21-D2FB-4563-B383-2C11A872C8F4}"/>
              </a:ext>
            </a:extLst>
          </p:cNvPr>
          <p:cNvPicPr>
            <a:picLocks noChangeAspect="1"/>
          </p:cNvPicPr>
          <p:nvPr/>
        </p:nvPicPr>
        <p:blipFill rotWithShape="1">
          <a:blip r:embed="rId2"/>
          <a:srcRect l="1035"/>
          <a:stretch/>
        </p:blipFill>
        <p:spPr>
          <a:xfrm>
            <a:off x="-9236" y="1149"/>
            <a:ext cx="5412508" cy="6866086"/>
          </a:xfrm>
          <a:prstGeom prst="rect">
            <a:avLst/>
          </a:prstGeom>
        </p:spPr>
      </p:pic>
      <p:sp>
        <p:nvSpPr>
          <p:cNvPr id="2" name="Title 1">
            <a:extLst>
              <a:ext uri="{FF2B5EF4-FFF2-40B4-BE49-F238E27FC236}">
                <a16:creationId xmlns:a16="http://schemas.microsoft.com/office/drawing/2014/main" id="{94BFC57D-29A6-42DE-8D94-063E941A714D}"/>
              </a:ext>
            </a:extLst>
          </p:cNvPr>
          <p:cNvSpPr>
            <a:spLocks noGrp="1"/>
          </p:cNvSpPr>
          <p:nvPr>
            <p:ph type="title"/>
          </p:nvPr>
        </p:nvSpPr>
        <p:spPr>
          <a:xfrm>
            <a:off x="5394036" y="-7938"/>
            <a:ext cx="6788728" cy="1494993"/>
          </a:xfrm>
        </p:spPr>
        <p:txBody>
          <a:bodyPr>
            <a:normAutofit fontScale="90000"/>
          </a:bodyPr>
          <a:lstStyle/>
          <a:p>
            <a:r>
              <a:rPr lang="en-US" b="0"/>
              <a:t>[3] Recommendations on the 2021 WMP Guidelines, Performance Metrics, and Safety Culture</a:t>
            </a:r>
          </a:p>
        </p:txBody>
      </p:sp>
      <p:sp>
        <p:nvSpPr>
          <p:cNvPr id="7" name="Rectangle 6">
            <a:extLst>
              <a:ext uri="{FF2B5EF4-FFF2-40B4-BE49-F238E27FC236}">
                <a16:creationId xmlns:a16="http://schemas.microsoft.com/office/drawing/2014/main" id="{EA31194C-F4B1-476C-8B1B-F149D7F4A4D6}"/>
              </a:ext>
            </a:extLst>
          </p:cNvPr>
          <p:cNvSpPr/>
          <p:nvPr/>
        </p:nvSpPr>
        <p:spPr>
          <a:xfrm>
            <a:off x="5373254" y="1717885"/>
            <a:ext cx="6474691" cy="523220"/>
          </a:xfrm>
          <a:prstGeom prst="rect">
            <a:avLst/>
          </a:prstGeom>
        </p:spPr>
        <p:txBody>
          <a:bodyPr wrap="square">
            <a:spAutoFit/>
          </a:bodyPr>
          <a:lstStyle/>
          <a:p>
            <a:pPr lvl="1">
              <a:lnSpc>
                <a:spcPct val="100000"/>
              </a:lnSpc>
              <a:spcBef>
                <a:spcPts val="400"/>
              </a:spcBef>
              <a:spcAft>
                <a:spcPts val="400"/>
              </a:spcAft>
              <a:buFont typeface="+mj-lt"/>
              <a:buAutoNum type="alphaLcPeriod"/>
            </a:pPr>
            <a:r>
              <a:rPr lang="en-US" sz="2800" dirty="0"/>
              <a:t> Public Comment</a:t>
            </a:r>
          </a:p>
        </p:txBody>
      </p:sp>
      <p:sp>
        <p:nvSpPr>
          <p:cNvPr id="4" name="Slide Number Placeholder 3">
            <a:extLst>
              <a:ext uri="{FF2B5EF4-FFF2-40B4-BE49-F238E27FC236}">
                <a16:creationId xmlns:a16="http://schemas.microsoft.com/office/drawing/2014/main" id="{D5D5477D-0480-4CD1-8D21-73CD6841BA3F}"/>
              </a:ext>
            </a:extLst>
          </p:cNvPr>
          <p:cNvSpPr>
            <a:spLocks noGrp="1"/>
          </p:cNvSpPr>
          <p:nvPr>
            <p:ph type="sldNum" sz="quarter" idx="12"/>
          </p:nvPr>
        </p:nvSpPr>
        <p:spPr/>
        <p:txBody>
          <a:bodyPr/>
          <a:lstStyle/>
          <a:p>
            <a:pPr>
              <a:defRPr/>
            </a:pPr>
            <a:fld id="{29D5AE12-B930-44C6-8543-993AE28FDEC0}" type="slidenum">
              <a:rPr lang="en-US" altLang="en-US" b="1" smtClean="0"/>
              <a:pPr>
                <a:defRPr/>
              </a:pPr>
              <a:t>10</a:t>
            </a:fld>
            <a:endParaRPr lang="en-US" altLang="en-US" b="1"/>
          </a:p>
        </p:txBody>
      </p:sp>
      <p:sp>
        <p:nvSpPr>
          <p:cNvPr id="9" name="Rectangle 8">
            <a:extLst>
              <a:ext uri="{FF2B5EF4-FFF2-40B4-BE49-F238E27FC236}">
                <a16:creationId xmlns:a16="http://schemas.microsoft.com/office/drawing/2014/main" id="{5B880E49-FB55-40C4-8166-AC85258CDEC2}"/>
              </a:ext>
            </a:extLst>
          </p:cNvPr>
          <p:cNvSpPr/>
          <p:nvPr/>
        </p:nvSpPr>
        <p:spPr>
          <a:xfrm>
            <a:off x="5751945" y="2483704"/>
            <a:ext cx="6096000" cy="3585597"/>
          </a:xfrm>
          <a:prstGeom prst="rect">
            <a:avLst/>
          </a:prstGeom>
          <a:ln>
            <a:solidFill>
              <a:schemeClr val="accent1">
                <a:lumMod val="75000"/>
              </a:schemeClr>
            </a:solidFill>
          </a:ln>
        </p:spPr>
        <p:txBody>
          <a:bodyPr>
            <a:spAutoFit/>
          </a:bodyPr>
          <a:lstStyle/>
          <a:p>
            <a:pPr>
              <a:spcBef>
                <a:spcPts val="600"/>
              </a:spcBef>
              <a:spcAft>
                <a:spcPts val="600"/>
              </a:spcAft>
            </a:pPr>
            <a:r>
              <a:rPr lang="en-US" sz="1700" b="1" dirty="0"/>
              <a:t>Participation Options: </a:t>
            </a:r>
          </a:p>
          <a:p>
            <a:pPr>
              <a:spcBef>
                <a:spcPts val="600"/>
              </a:spcBef>
              <a:spcAft>
                <a:spcPts val="600"/>
              </a:spcAft>
            </a:pPr>
            <a:r>
              <a:rPr lang="en-US" sz="1700" i="1" dirty="0"/>
              <a:t>Please begin your comment by stating your name and organization (if applicable).</a:t>
            </a:r>
          </a:p>
          <a:p>
            <a:pPr>
              <a:lnSpc>
                <a:spcPct val="100000"/>
              </a:lnSpc>
              <a:spcBef>
                <a:spcPts val="600"/>
              </a:spcBef>
              <a:spcAft>
                <a:spcPts val="600"/>
              </a:spcAft>
            </a:pPr>
            <a:r>
              <a:rPr lang="en-US" sz="1700" b="1" dirty="0"/>
              <a:t>Email:</a:t>
            </a:r>
            <a:r>
              <a:rPr lang="en-US" sz="1700" dirty="0"/>
              <a:t> Written comments may be sent email to </a:t>
            </a:r>
            <a:r>
              <a:rPr lang="en-US" sz="1700" dirty="0">
                <a:hlinkClick r:id="rId3"/>
              </a:rPr>
              <a:t>WildfireSafetyAdvisoryBoard@cpuc.ca.gov</a:t>
            </a:r>
            <a:r>
              <a:rPr lang="en-US" sz="1700" dirty="0"/>
              <a:t>. Staff will read these comments out loud during the meeting. </a:t>
            </a:r>
          </a:p>
          <a:p>
            <a:pPr>
              <a:lnSpc>
                <a:spcPct val="100000"/>
              </a:lnSpc>
              <a:spcBef>
                <a:spcPts val="600"/>
              </a:spcBef>
              <a:spcAft>
                <a:spcPts val="600"/>
              </a:spcAft>
            </a:pPr>
            <a:r>
              <a:rPr lang="en-US" sz="1700" b="1" dirty="0"/>
              <a:t>Phone: </a:t>
            </a:r>
            <a:r>
              <a:rPr lang="en-US" sz="1700" dirty="0"/>
              <a:t>Dial * 1  (star one) to be placed in a queue by the operator. </a:t>
            </a:r>
          </a:p>
          <a:p>
            <a:pPr>
              <a:lnSpc>
                <a:spcPct val="100000"/>
              </a:lnSpc>
              <a:spcBef>
                <a:spcPts val="600"/>
              </a:spcBef>
              <a:spcAft>
                <a:spcPts val="600"/>
              </a:spcAft>
            </a:pPr>
            <a:r>
              <a:rPr lang="en-US" sz="1700" b="1" dirty="0"/>
              <a:t>Public Advisor: </a:t>
            </a:r>
            <a:r>
              <a:rPr lang="en-US" sz="1700" dirty="0"/>
              <a:t>If there are technical issues, the Public Advisor can help. Email </a:t>
            </a:r>
            <a:r>
              <a:rPr lang="en-US" sz="1700" dirty="0">
                <a:hlinkClick r:id="rId4"/>
              </a:rPr>
              <a:t>public.advisor@cpuc.ca.gov</a:t>
            </a:r>
            <a:r>
              <a:rPr lang="en-US" sz="1700" dirty="0"/>
              <a:t>, or call (866) 849-8390.</a:t>
            </a:r>
          </a:p>
        </p:txBody>
      </p:sp>
    </p:spTree>
    <p:extLst>
      <p:ext uri="{BB962C8B-B14F-4D97-AF65-F5344CB8AC3E}">
        <p14:creationId xmlns:p14="http://schemas.microsoft.com/office/powerpoint/2010/main" val="4273275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FC57D-29A6-42DE-8D94-063E941A714D}"/>
              </a:ext>
            </a:extLst>
          </p:cNvPr>
          <p:cNvSpPr>
            <a:spLocks noGrp="1"/>
          </p:cNvSpPr>
          <p:nvPr>
            <p:ph type="title"/>
          </p:nvPr>
        </p:nvSpPr>
        <p:spPr>
          <a:xfrm>
            <a:off x="-1" y="-7938"/>
            <a:ext cx="6788728" cy="1725902"/>
          </a:xfrm>
        </p:spPr>
        <p:txBody>
          <a:bodyPr>
            <a:normAutofit fontScale="90000"/>
          </a:bodyPr>
          <a:lstStyle/>
          <a:p>
            <a:r>
              <a:rPr lang="en-US" b="0" dirty="0"/>
              <a:t>[3] Recommendations on the 2021 WMP Guidelines, Performance Metrics, and Safety Culture</a:t>
            </a:r>
          </a:p>
        </p:txBody>
      </p:sp>
      <p:sp>
        <p:nvSpPr>
          <p:cNvPr id="7" name="Rectangle 6">
            <a:extLst>
              <a:ext uri="{FF2B5EF4-FFF2-40B4-BE49-F238E27FC236}">
                <a16:creationId xmlns:a16="http://schemas.microsoft.com/office/drawing/2014/main" id="{EA31194C-F4B1-476C-8B1B-F149D7F4A4D6}"/>
              </a:ext>
            </a:extLst>
          </p:cNvPr>
          <p:cNvSpPr/>
          <p:nvPr/>
        </p:nvSpPr>
        <p:spPr>
          <a:xfrm>
            <a:off x="249380" y="2482899"/>
            <a:ext cx="6474691" cy="2657138"/>
          </a:xfrm>
          <a:prstGeom prst="rect">
            <a:avLst/>
          </a:prstGeom>
        </p:spPr>
        <p:txBody>
          <a:bodyPr wrap="square">
            <a:spAutoFit/>
          </a:bodyPr>
          <a:lstStyle/>
          <a:p>
            <a:pPr lvl="1">
              <a:lnSpc>
                <a:spcPct val="100000"/>
              </a:lnSpc>
              <a:spcBef>
                <a:spcPts val="400"/>
              </a:spcBef>
              <a:spcAft>
                <a:spcPts val="400"/>
              </a:spcAft>
            </a:pPr>
            <a:r>
              <a:rPr lang="en-US" sz="2800" dirty="0"/>
              <a:t>b. Board Member 	Comments </a:t>
            </a:r>
          </a:p>
          <a:p>
            <a:pPr lvl="1">
              <a:lnSpc>
                <a:spcPct val="100000"/>
              </a:lnSpc>
              <a:spcBef>
                <a:spcPts val="400"/>
              </a:spcBef>
              <a:spcAft>
                <a:spcPts val="400"/>
              </a:spcAft>
              <a:buFont typeface="+mj-lt"/>
              <a:buAutoNum type="alphaLcPeriod"/>
            </a:pPr>
            <a:endParaRPr lang="en-US" sz="2800" dirty="0"/>
          </a:p>
          <a:p>
            <a:pPr lvl="1">
              <a:lnSpc>
                <a:spcPct val="100000"/>
              </a:lnSpc>
              <a:spcBef>
                <a:spcPts val="400"/>
              </a:spcBef>
              <a:spcAft>
                <a:spcPts val="400"/>
              </a:spcAft>
            </a:pPr>
            <a:r>
              <a:rPr lang="en-US" sz="2800" dirty="0"/>
              <a:t>c. Discussion</a:t>
            </a:r>
          </a:p>
          <a:p>
            <a:pPr lvl="1">
              <a:lnSpc>
                <a:spcPct val="100000"/>
              </a:lnSpc>
              <a:spcBef>
                <a:spcPts val="400"/>
              </a:spcBef>
              <a:spcAft>
                <a:spcPts val="400"/>
              </a:spcAft>
            </a:pPr>
            <a:endParaRPr lang="en-US" sz="2800" dirty="0"/>
          </a:p>
          <a:p>
            <a:pPr lvl="1">
              <a:lnSpc>
                <a:spcPct val="100000"/>
              </a:lnSpc>
              <a:spcBef>
                <a:spcPts val="400"/>
              </a:spcBef>
              <a:spcAft>
                <a:spcPts val="400"/>
              </a:spcAft>
            </a:pPr>
            <a:r>
              <a:rPr lang="en-US" sz="2800" dirty="0"/>
              <a:t>d. Vote </a:t>
            </a:r>
          </a:p>
        </p:txBody>
      </p:sp>
      <p:pic>
        <p:nvPicPr>
          <p:cNvPr id="8" name="Picture 7">
            <a:extLst>
              <a:ext uri="{FF2B5EF4-FFF2-40B4-BE49-F238E27FC236}">
                <a16:creationId xmlns:a16="http://schemas.microsoft.com/office/drawing/2014/main" id="{A18DEC21-D2FB-4563-B383-2C11A872C8F4}"/>
              </a:ext>
            </a:extLst>
          </p:cNvPr>
          <p:cNvPicPr>
            <a:picLocks noChangeAspect="1"/>
          </p:cNvPicPr>
          <p:nvPr/>
        </p:nvPicPr>
        <p:blipFill rotWithShape="1">
          <a:blip r:embed="rId2"/>
          <a:srcRect l="1035"/>
          <a:stretch/>
        </p:blipFill>
        <p:spPr>
          <a:xfrm>
            <a:off x="6788727" y="4901"/>
            <a:ext cx="5412508" cy="6866086"/>
          </a:xfrm>
          <a:prstGeom prst="rect">
            <a:avLst/>
          </a:prstGeom>
        </p:spPr>
      </p:pic>
      <p:sp>
        <p:nvSpPr>
          <p:cNvPr id="4" name="Slide Number Placeholder 3">
            <a:extLst>
              <a:ext uri="{FF2B5EF4-FFF2-40B4-BE49-F238E27FC236}">
                <a16:creationId xmlns:a16="http://schemas.microsoft.com/office/drawing/2014/main" id="{D5D5477D-0480-4CD1-8D21-73CD6841BA3F}"/>
              </a:ext>
            </a:extLst>
          </p:cNvPr>
          <p:cNvSpPr>
            <a:spLocks noGrp="1"/>
          </p:cNvSpPr>
          <p:nvPr>
            <p:ph type="sldNum" sz="quarter" idx="12"/>
          </p:nvPr>
        </p:nvSpPr>
        <p:spPr/>
        <p:txBody>
          <a:bodyPr/>
          <a:lstStyle/>
          <a:p>
            <a:pPr>
              <a:defRPr/>
            </a:pPr>
            <a:fld id="{29D5AE12-B930-44C6-8543-993AE28FDEC0}" type="slidenum">
              <a:rPr lang="en-US" altLang="en-US" b="1" smtClean="0"/>
              <a:pPr>
                <a:defRPr/>
              </a:pPr>
              <a:t>11</a:t>
            </a:fld>
            <a:endParaRPr lang="en-US" altLang="en-US" b="1" dirty="0"/>
          </a:p>
        </p:txBody>
      </p:sp>
    </p:spTree>
    <p:extLst>
      <p:ext uri="{BB962C8B-B14F-4D97-AF65-F5344CB8AC3E}">
        <p14:creationId xmlns:p14="http://schemas.microsoft.com/office/powerpoint/2010/main" val="907626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56D173-3709-44A3-8EF5-C911933E40D9}"/>
              </a:ext>
            </a:extLst>
          </p:cNvPr>
          <p:cNvSpPr>
            <a:spLocks noGrp="1"/>
          </p:cNvSpPr>
          <p:nvPr>
            <p:ph type="sldNum" sz="quarter" idx="12"/>
          </p:nvPr>
        </p:nvSpPr>
        <p:spPr/>
        <p:txBody>
          <a:bodyPr/>
          <a:lstStyle/>
          <a:p>
            <a:pPr>
              <a:defRPr/>
            </a:pPr>
            <a:fld id="{29D5AE12-B930-44C6-8543-993AE28FDEC0}" type="slidenum">
              <a:rPr lang="en-US" altLang="en-US" b="1" smtClean="0"/>
              <a:pPr>
                <a:defRPr/>
              </a:pPr>
              <a:t>12</a:t>
            </a:fld>
            <a:endParaRPr lang="en-US" altLang="en-US" b="1"/>
          </a:p>
        </p:txBody>
      </p:sp>
      <p:pic>
        <p:nvPicPr>
          <p:cNvPr id="5" name="Picture 4">
            <a:extLst>
              <a:ext uri="{FF2B5EF4-FFF2-40B4-BE49-F238E27FC236}">
                <a16:creationId xmlns:a16="http://schemas.microsoft.com/office/drawing/2014/main" id="{6123077A-20A7-46EE-9D35-46B576A49A3C}"/>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8021" t="1365" r="6417" b="3894"/>
          <a:stretch/>
        </p:blipFill>
        <p:spPr>
          <a:xfrm>
            <a:off x="0" y="0"/>
            <a:ext cx="12192000" cy="6946358"/>
          </a:xfrm>
          <a:prstGeom prst="rect">
            <a:avLst/>
          </a:prstGeom>
        </p:spPr>
      </p:pic>
      <p:sp>
        <p:nvSpPr>
          <p:cNvPr id="8" name="TextBox 7">
            <a:extLst>
              <a:ext uri="{FF2B5EF4-FFF2-40B4-BE49-F238E27FC236}">
                <a16:creationId xmlns:a16="http://schemas.microsoft.com/office/drawing/2014/main" id="{D52CAF29-E684-2746-9D32-3449F4299177}"/>
              </a:ext>
            </a:extLst>
          </p:cNvPr>
          <p:cNvSpPr txBox="1"/>
          <p:nvPr/>
        </p:nvSpPr>
        <p:spPr>
          <a:xfrm>
            <a:off x="2080491" y="101600"/>
            <a:ext cx="9829800" cy="646331"/>
          </a:xfrm>
          <a:prstGeom prst="rect">
            <a:avLst/>
          </a:prstGeom>
          <a:noFill/>
        </p:spPr>
        <p:txBody>
          <a:bodyPr wrap="square" rtlCol="0">
            <a:spAutoFit/>
          </a:bodyPr>
          <a:lstStyle/>
          <a:p>
            <a:pPr algn="r"/>
            <a:r>
              <a:rPr lang="en-US" sz="3600">
                <a:solidFill>
                  <a:srgbClr val="3C5B63"/>
                </a:solidFill>
              </a:rPr>
              <a:t>[4] Stretch Break</a:t>
            </a:r>
          </a:p>
        </p:txBody>
      </p:sp>
    </p:spTree>
    <p:extLst>
      <p:ext uri="{BB962C8B-B14F-4D97-AF65-F5344CB8AC3E}">
        <p14:creationId xmlns:p14="http://schemas.microsoft.com/office/powerpoint/2010/main" val="3777997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B1E94-1DF7-4EA5-A1C4-E6758B510617}"/>
              </a:ext>
            </a:extLst>
          </p:cNvPr>
          <p:cNvSpPr>
            <a:spLocks noGrp="1"/>
          </p:cNvSpPr>
          <p:nvPr>
            <p:ph type="title"/>
          </p:nvPr>
        </p:nvSpPr>
        <p:spPr>
          <a:xfrm>
            <a:off x="0" y="-1587"/>
            <a:ext cx="12192000" cy="518823"/>
          </a:xfrm>
          <a:solidFill>
            <a:schemeClr val="accent4">
              <a:lumMod val="85000"/>
            </a:schemeClr>
          </a:solidFill>
        </p:spPr>
        <p:txBody>
          <a:bodyPr vert="horz" lIns="91440" tIns="45720" rIns="91440" bIns="45720" rtlCol="0">
            <a:normAutofit/>
          </a:bodyPr>
          <a:lstStyle/>
          <a:p>
            <a:pPr algn="ctr"/>
            <a:r>
              <a:rPr lang="en-US" sz="2800" b="0" dirty="0">
                <a:latin typeface="+mj-lt"/>
              </a:rPr>
              <a:t>Welcome Back</a:t>
            </a:r>
          </a:p>
        </p:txBody>
      </p:sp>
      <p:sp>
        <p:nvSpPr>
          <p:cNvPr id="28" name="Content Placeholder 25">
            <a:extLst>
              <a:ext uri="{FF2B5EF4-FFF2-40B4-BE49-F238E27FC236}">
                <a16:creationId xmlns:a16="http://schemas.microsoft.com/office/drawing/2014/main" id="{003177BA-F0AA-4ABC-9324-19494D084535}"/>
              </a:ext>
            </a:extLst>
          </p:cNvPr>
          <p:cNvSpPr>
            <a:spLocks noGrp="1"/>
          </p:cNvSpPr>
          <p:nvPr>
            <p:ph idx="1"/>
          </p:nvPr>
        </p:nvSpPr>
        <p:spPr>
          <a:xfrm>
            <a:off x="0" y="760254"/>
            <a:ext cx="12192000" cy="3858768"/>
          </a:xfrm>
        </p:spPr>
        <p:txBody>
          <a:bodyPr>
            <a:normAutofit/>
          </a:bodyPr>
          <a:lstStyle/>
          <a:p>
            <a:pPr marL="0" indent="0">
              <a:buNone/>
            </a:pPr>
            <a:r>
              <a:rPr lang="en-US" sz="3600" dirty="0">
                <a:solidFill>
                  <a:schemeClr val="accent4"/>
                </a:solidFill>
              </a:rPr>
              <a:t>[5] Discussion with Publicly Owned Utilities</a:t>
            </a:r>
          </a:p>
        </p:txBody>
      </p:sp>
      <p:sp>
        <p:nvSpPr>
          <p:cNvPr id="4" name="Slide Number Placeholder 3">
            <a:extLst>
              <a:ext uri="{FF2B5EF4-FFF2-40B4-BE49-F238E27FC236}">
                <a16:creationId xmlns:a16="http://schemas.microsoft.com/office/drawing/2014/main" id="{1B3640E3-2960-4D55-A523-94EB2F5E5EAC}"/>
              </a:ext>
            </a:extLst>
          </p:cNvPr>
          <p:cNvSpPr>
            <a:spLocks noGrp="1"/>
          </p:cNvSpPr>
          <p:nvPr>
            <p:ph type="sldNum" sz="quarter" idx="12"/>
          </p:nvPr>
        </p:nvSpPr>
        <p:spPr>
          <a:xfrm>
            <a:off x="8610600" y="6356350"/>
            <a:ext cx="2743200" cy="365125"/>
          </a:xfrm>
          <a:prstGeom prst="ellipse">
            <a:avLst/>
          </a:prstGeom>
        </p:spPr>
        <p:txBody>
          <a:bodyPr vert="horz" lIns="91440" tIns="45720" rIns="91440" bIns="45720" rtlCol="0">
            <a:normAutofit/>
          </a:bodyPr>
          <a:lstStyle/>
          <a:p>
            <a:pPr defTabSz="914400">
              <a:spcAft>
                <a:spcPts val="600"/>
              </a:spcAft>
              <a:defRPr/>
            </a:pPr>
            <a:fld id="{29D5AE12-B930-44C6-8543-993AE28FDEC0}" type="slidenum">
              <a:rPr lang="en-US" altLang="en-US">
                <a:solidFill>
                  <a:srgbClr val="FFFFFF"/>
                </a:solidFill>
                <a:latin typeface="Calibri" panose="020F0502020204030204"/>
              </a:rPr>
              <a:pPr defTabSz="914400">
                <a:spcAft>
                  <a:spcPts val="600"/>
                </a:spcAft>
                <a:defRPr/>
              </a:pPr>
              <a:t>13</a:t>
            </a:fld>
            <a:endParaRPr lang="en-US" altLang="en-US">
              <a:solidFill>
                <a:srgbClr val="FFFFFF"/>
              </a:solidFill>
              <a:latin typeface="Calibri" panose="020F0502020204030204"/>
            </a:endParaRPr>
          </a:p>
        </p:txBody>
      </p:sp>
      <p:sp>
        <p:nvSpPr>
          <p:cNvPr id="23" name="Rectangle 22">
            <a:extLst>
              <a:ext uri="{FF2B5EF4-FFF2-40B4-BE49-F238E27FC236}">
                <a16:creationId xmlns:a16="http://schemas.microsoft.com/office/drawing/2014/main" id="{5E705ECC-E555-4FCF-ACCE-4E1CE3213269}"/>
              </a:ext>
            </a:extLst>
          </p:cNvPr>
          <p:cNvSpPr/>
          <p:nvPr/>
        </p:nvSpPr>
        <p:spPr>
          <a:xfrm>
            <a:off x="2170545" y="1677394"/>
            <a:ext cx="7518400" cy="4093428"/>
          </a:xfrm>
          <a:prstGeom prst="rect">
            <a:avLst/>
          </a:prstGeom>
          <a:ln w="19050">
            <a:solidFill>
              <a:schemeClr val="accent6"/>
            </a:solidFill>
          </a:ln>
        </p:spPr>
        <p:txBody>
          <a:bodyPr wrap="square">
            <a:spAutoFit/>
          </a:bodyPr>
          <a:lstStyle/>
          <a:p>
            <a:pPr>
              <a:spcBef>
                <a:spcPts val="600"/>
              </a:spcBef>
              <a:spcAft>
                <a:spcPts val="600"/>
              </a:spcAft>
            </a:pPr>
            <a:r>
              <a:rPr lang="en-US" sz="2000" b="1" dirty="0"/>
              <a:t>Participation Options: </a:t>
            </a:r>
          </a:p>
          <a:p>
            <a:pPr>
              <a:spcBef>
                <a:spcPts val="600"/>
              </a:spcBef>
              <a:spcAft>
                <a:spcPts val="600"/>
              </a:spcAft>
            </a:pPr>
            <a:r>
              <a:rPr lang="en-US" sz="2000" i="1" dirty="0"/>
              <a:t>Please begin your comment by stating your name and organization (if applicable).</a:t>
            </a:r>
          </a:p>
          <a:p>
            <a:pPr>
              <a:lnSpc>
                <a:spcPct val="100000"/>
              </a:lnSpc>
              <a:spcBef>
                <a:spcPts val="600"/>
              </a:spcBef>
              <a:spcAft>
                <a:spcPts val="600"/>
              </a:spcAft>
            </a:pPr>
            <a:r>
              <a:rPr lang="en-US" sz="2000" b="1" dirty="0"/>
              <a:t>Email:</a:t>
            </a:r>
            <a:r>
              <a:rPr lang="en-US" sz="2000" dirty="0"/>
              <a:t> Written comments may be sent email to </a:t>
            </a:r>
            <a:r>
              <a:rPr lang="en-US" sz="2000" dirty="0">
                <a:highlight>
                  <a:srgbClr val="C0C0C0"/>
                </a:highlight>
                <a:hlinkClick r:id="rId2"/>
              </a:rPr>
              <a:t>WildfireSafetyAdvisoryBoard@cpuc.ca.gov</a:t>
            </a:r>
            <a:r>
              <a:rPr lang="en-US" sz="2000" dirty="0">
                <a:highlight>
                  <a:srgbClr val="C0C0C0"/>
                </a:highlight>
              </a:rPr>
              <a:t>. </a:t>
            </a:r>
            <a:r>
              <a:rPr lang="en-US" sz="2000" dirty="0"/>
              <a:t>Staff will read these comments out loud during the meeting. </a:t>
            </a:r>
          </a:p>
          <a:p>
            <a:pPr>
              <a:lnSpc>
                <a:spcPct val="100000"/>
              </a:lnSpc>
              <a:spcBef>
                <a:spcPts val="600"/>
              </a:spcBef>
              <a:spcAft>
                <a:spcPts val="600"/>
              </a:spcAft>
            </a:pPr>
            <a:r>
              <a:rPr lang="en-US" sz="2000" b="1" dirty="0"/>
              <a:t>Phone: </a:t>
            </a:r>
            <a:r>
              <a:rPr lang="en-US" sz="2000" dirty="0"/>
              <a:t>Dial * 1  (star one) to be placed in a queue by the operator. </a:t>
            </a:r>
          </a:p>
          <a:p>
            <a:pPr>
              <a:lnSpc>
                <a:spcPct val="100000"/>
              </a:lnSpc>
              <a:spcBef>
                <a:spcPts val="600"/>
              </a:spcBef>
              <a:spcAft>
                <a:spcPts val="600"/>
              </a:spcAft>
            </a:pPr>
            <a:r>
              <a:rPr lang="en-US" sz="2000" b="1" dirty="0"/>
              <a:t>Public Advisor: </a:t>
            </a:r>
            <a:r>
              <a:rPr lang="en-US" sz="2000" dirty="0"/>
              <a:t>If there are technical issues, the Public Advisor can help. Email </a:t>
            </a:r>
            <a:r>
              <a:rPr lang="en-US" sz="2000" dirty="0">
                <a:highlight>
                  <a:srgbClr val="C0C0C0"/>
                </a:highlight>
                <a:hlinkClick r:id="rId3"/>
              </a:rPr>
              <a:t>public.advisor@cpuc.ca.gov</a:t>
            </a:r>
            <a:r>
              <a:rPr lang="en-US" sz="2000" dirty="0"/>
              <a:t>, or call (866) 849-8390.</a:t>
            </a:r>
          </a:p>
        </p:txBody>
      </p:sp>
      <p:grpSp>
        <p:nvGrpSpPr>
          <p:cNvPr id="6" name="Group 5">
            <a:extLst>
              <a:ext uri="{FF2B5EF4-FFF2-40B4-BE49-F238E27FC236}">
                <a16:creationId xmlns:a16="http://schemas.microsoft.com/office/drawing/2014/main" id="{5F9AD68F-80E2-466E-9AFB-3983C31F9AB9}"/>
              </a:ext>
            </a:extLst>
          </p:cNvPr>
          <p:cNvGrpSpPr/>
          <p:nvPr/>
        </p:nvGrpSpPr>
        <p:grpSpPr>
          <a:xfrm>
            <a:off x="621506" y="6206331"/>
            <a:ext cx="2140167" cy="519917"/>
            <a:chOff x="621506" y="6206331"/>
            <a:chExt cx="2140167" cy="519917"/>
          </a:xfrm>
        </p:grpSpPr>
        <p:sp>
          <p:nvSpPr>
            <p:cNvPr id="3" name="Rectangle 2">
              <a:extLst>
                <a:ext uri="{FF2B5EF4-FFF2-40B4-BE49-F238E27FC236}">
                  <a16:creationId xmlns:a16="http://schemas.microsoft.com/office/drawing/2014/main" id="{04305196-9EFF-4FCC-AC59-0BA797D5B69C}"/>
                </a:ext>
              </a:extLst>
            </p:cNvPr>
            <p:cNvSpPr/>
            <p:nvPr/>
          </p:nvSpPr>
          <p:spPr>
            <a:xfrm>
              <a:off x="621506" y="6206331"/>
              <a:ext cx="514352" cy="519917"/>
            </a:xfrm>
            <a:prstGeom prst="rect">
              <a:avLst/>
            </a:prstGeom>
            <a:solidFill>
              <a:srgbClr val="3C5B63"/>
            </a:solidFill>
            <a:ln>
              <a:solidFill>
                <a:srgbClr val="3C5B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alifornia WIldfire Safety Advisory Board logo">
              <a:extLst>
                <a:ext uri="{FF2B5EF4-FFF2-40B4-BE49-F238E27FC236}">
                  <a16:creationId xmlns:a16="http://schemas.microsoft.com/office/drawing/2014/main" id="{B0538C39-E61A-4171-834D-5FC83E97F9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891" y="6262698"/>
              <a:ext cx="1925782" cy="403071"/>
            </a:xfrm>
            <a:prstGeom prst="rect">
              <a:avLst/>
            </a:prstGeom>
          </p:spPr>
        </p:pic>
      </p:grpSp>
    </p:spTree>
    <p:extLst>
      <p:ext uri="{BB962C8B-B14F-4D97-AF65-F5344CB8AC3E}">
        <p14:creationId xmlns:p14="http://schemas.microsoft.com/office/powerpoint/2010/main" val="1921198472"/>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E5C28C25-2980-0741-9786-59EA141AF7CE}"/>
              </a:ext>
            </a:extLst>
          </p:cNvPr>
          <p:cNvPicPr>
            <a:picLocks noGrp="1" noChangeAspect="1"/>
          </p:cNvPicPr>
          <p:nvPr>
            <p:ph type="pic" sz="quarter" idx="10"/>
          </p:nvPr>
        </p:nvPicPr>
        <p:blipFill>
          <a:blip r:embed="rId2"/>
          <a:srcRect l="4788" r="4788"/>
          <a:stretch>
            <a:fillRect/>
          </a:stretch>
        </p:blipFill>
        <p:spPr/>
      </p:pic>
      <p:sp>
        <p:nvSpPr>
          <p:cNvPr id="15" name="TextBox 14">
            <a:extLst>
              <a:ext uri="{FF2B5EF4-FFF2-40B4-BE49-F238E27FC236}">
                <a16:creationId xmlns:a16="http://schemas.microsoft.com/office/drawing/2014/main" id="{9581E1F5-6E42-A244-9C75-77086FEBA9F5}"/>
              </a:ext>
            </a:extLst>
          </p:cNvPr>
          <p:cNvSpPr txBox="1"/>
          <p:nvPr/>
        </p:nvSpPr>
        <p:spPr>
          <a:xfrm>
            <a:off x="295616" y="636058"/>
            <a:ext cx="5800384" cy="4114075"/>
          </a:xfrm>
          <a:prstGeom prst="rect">
            <a:avLst/>
          </a:prstGeom>
          <a:noFill/>
        </p:spPr>
        <p:txBody>
          <a:bodyPr wrap="square" rtlCol="0">
            <a:spAutoFit/>
          </a:bodyPr>
          <a:lstStyle/>
          <a:p>
            <a:pPr defTabSz="609585"/>
            <a:r>
              <a:rPr lang="en-US" sz="4267" b="1" dirty="0">
                <a:solidFill>
                  <a:srgbClr val="FFC000"/>
                </a:solidFill>
                <a:effectLst>
                  <a:outerShdw blurRad="38100" dist="38100" dir="2700000" algn="tl">
                    <a:srgbClr val="000000">
                      <a:alpha val="43137"/>
                    </a:srgbClr>
                  </a:outerShdw>
                </a:effectLst>
                <a:latin typeface="Gotham Medium" pitchFamily="2" charset="0"/>
              </a:rPr>
              <a:t>POU Wildfire Mitigation Plan Template: Development and Use</a:t>
            </a:r>
          </a:p>
          <a:p>
            <a:pPr defTabSz="609585"/>
            <a:endParaRPr lang="en-US" sz="1600" dirty="0">
              <a:solidFill>
                <a:prstClr val="white"/>
              </a:solidFill>
              <a:latin typeface="Gotham Medium" pitchFamily="2" charset="0"/>
            </a:endParaRPr>
          </a:p>
          <a:p>
            <a:pPr defTabSz="609585"/>
            <a:r>
              <a:rPr lang="en-US" sz="2400" b="1" dirty="0">
                <a:solidFill>
                  <a:srgbClr val="CCECFF"/>
                </a:solidFill>
                <a:effectLst>
                  <a:outerShdw blurRad="38100" dist="38100" dir="2700000" algn="tl">
                    <a:srgbClr val="000000">
                      <a:alpha val="43137"/>
                    </a:srgbClr>
                  </a:outerShdw>
                </a:effectLst>
                <a:latin typeface="Gotham Medium" pitchFamily="2" charset="0"/>
              </a:rPr>
              <a:t>Barry Moline</a:t>
            </a:r>
          </a:p>
          <a:p>
            <a:pPr defTabSz="609585"/>
            <a:r>
              <a:rPr lang="en-US" sz="2400" b="1" dirty="0">
                <a:solidFill>
                  <a:srgbClr val="CCECFF"/>
                </a:solidFill>
                <a:effectLst>
                  <a:outerShdw blurRad="38100" dist="38100" dir="2700000" algn="tl">
                    <a:srgbClr val="000000">
                      <a:alpha val="43137"/>
                    </a:srgbClr>
                  </a:outerShdw>
                </a:effectLst>
                <a:latin typeface="Gotham Medium" pitchFamily="2" charset="0"/>
              </a:rPr>
              <a:t>Executive Director</a:t>
            </a:r>
          </a:p>
          <a:p>
            <a:pPr defTabSz="609585"/>
            <a:endParaRPr lang="en-US" sz="4533" dirty="0">
              <a:solidFill>
                <a:srgbClr val="CCECFF"/>
              </a:solidFill>
              <a:latin typeface="Gotham Medium" pitchFamily="2" charset="0"/>
            </a:endParaRPr>
          </a:p>
          <a:p>
            <a:pPr defTabSz="609585"/>
            <a:r>
              <a:rPr lang="en-US" sz="2400" dirty="0">
                <a:solidFill>
                  <a:prstClr val="white"/>
                </a:solidFill>
                <a:latin typeface="Gotham Book" pitchFamily="2" charset="0"/>
              </a:rPr>
              <a:t>June 24, 2020</a:t>
            </a:r>
          </a:p>
        </p:txBody>
      </p:sp>
    </p:spTree>
    <p:extLst>
      <p:ext uri="{BB962C8B-B14F-4D97-AF65-F5344CB8AC3E}">
        <p14:creationId xmlns:p14="http://schemas.microsoft.com/office/powerpoint/2010/main" val="41195595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1037F7-26B0-4420-91A0-82D55F832855}"/>
              </a:ext>
            </a:extLst>
          </p:cNvPr>
          <p:cNvPicPr>
            <a:picLocks noChangeAspect="1"/>
          </p:cNvPicPr>
          <p:nvPr/>
        </p:nvPicPr>
        <p:blipFill>
          <a:blip r:embed="rId2"/>
          <a:stretch>
            <a:fillRect/>
          </a:stretch>
        </p:blipFill>
        <p:spPr>
          <a:xfrm>
            <a:off x="7007747" y="1020176"/>
            <a:ext cx="4924508" cy="5457384"/>
          </a:xfrm>
          <a:prstGeom prst="rect">
            <a:avLst/>
          </a:prstGeom>
        </p:spPr>
      </p:pic>
      <p:sp>
        <p:nvSpPr>
          <p:cNvPr id="2" name="Title 1">
            <a:extLst>
              <a:ext uri="{FF2B5EF4-FFF2-40B4-BE49-F238E27FC236}">
                <a16:creationId xmlns:a16="http://schemas.microsoft.com/office/drawing/2014/main" id="{51B25A0A-D328-4FBF-9130-9152C06DF8A1}"/>
              </a:ext>
            </a:extLst>
          </p:cNvPr>
          <p:cNvSpPr>
            <a:spLocks noGrp="1"/>
          </p:cNvSpPr>
          <p:nvPr>
            <p:ph type="title"/>
          </p:nvPr>
        </p:nvSpPr>
        <p:spPr/>
        <p:txBody>
          <a:bodyPr>
            <a:normAutofit/>
          </a:bodyPr>
          <a:lstStyle/>
          <a:p>
            <a:r>
              <a:rPr lang="en-US" dirty="0"/>
              <a:t>Publicly Owned Utilities</a:t>
            </a:r>
          </a:p>
        </p:txBody>
      </p:sp>
      <p:sp>
        <p:nvSpPr>
          <p:cNvPr id="3" name="Content Placeholder 2">
            <a:extLst>
              <a:ext uri="{FF2B5EF4-FFF2-40B4-BE49-F238E27FC236}">
                <a16:creationId xmlns:a16="http://schemas.microsoft.com/office/drawing/2014/main" id="{F4B5E443-EE12-4CC1-A561-B328D39B9935}"/>
              </a:ext>
            </a:extLst>
          </p:cNvPr>
          <p:cNvSpPr>
            <a:spLocks noGrp="1"/>
          </p:cNvSpPr>
          <p:nvPr>
            <p:ph idx="1"/>
          </p:nvPr>
        </p:nvSpPr>
        <p:spPr>
          <a:xfrm>
            <a:off x="609601" y="1474736"/>
            <a:ext cx="6472361" cy="4926064"/>
          </a:xfrm>
        </p:spPr>
        <p:txBody>
          <a:bodyPr>
            <a:normAutofit/>
          </a:bodyPr>
          <a:lstStyle/>
          <a:p>
            <a:r>
              <a:rPr lang="en-US" dirty="0"/>
              <a:t>44 Publicly Owned Utilities (POUs)</a:t>
            </a:r>
          </a:p>
          <a:p>
            <a:pPr lvl="1"/>
            <a:r>
              <a:rPr lang="en-US" dirty="0"/>
              <a:t>42 have facilities, submitting plans</a:t>
            </a:r>
          </a:p>
          <a:p>
            <a:pPr lvl="1"/>
            <a:r>
              <a:rPr lang="en-US" dirty="0"/>
              <a:t>2 are wholesale/contract-only agencies</a:t>
            </a:r>
          </a:p>
          <a:p>
            <a:r>
              <a:rPr lang="en-US" dirty="0"/>
              <a:t>25% of CA electricity delivery</a:t>
            </a:r>
          </a:p>
          <a:p>
            <a:r>
              <a:rPr lang="en-US" dirty="0"/>
              <a:t>Completed Wildfire Management Plans by Jan. 1, 2020</a:t>
            </a:r>
          </a:p>
          <a:p>
            <a:pPr lvl="1"/>
            <a:r>
              <a:rPr lang="en-US" dirty="0"/>
              <a:t>Approved by local governing boards</a:t>
            </a:r>
          </a:p>
          <a:p>
            <a:r>
              <a:rPr lang="en-US" dirty="0"/>
              <a:t>Currently submitting to WSAB by July 1</a:t>
            </a:r>
            <a:br>
              <a:rPr lang="en-US" dirty="0"/>
            </a:br>
            <a:endParaRPr lang="en-US" dirty="0"/>
          </a:p>
        </p:txBody>
      </p:sp>
    </p:spTree>
    <p:extLst>
      <p:ext uri="{BB962C8B-B14F-4D97-AF65-F5344CB8AC3E}">
        <p14:creationId xmlns:p14="http://schemas.microsoft.com/office/powerpoint/2010/main" val="2037745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25A0A-D328-4FBF-9130-9152C06DF8A1}"/>
              </a:ext>
            </a:extLst>
          </p:cNvPr>
          <p:cNvSpPr>
            <a:spLocks noGrp="1"/>
          </p:cNvSpPr>
          <p:nvPr>
            <p:ph type="title"/>
          </p:nvPr>
        </p:nvSpPr>
        <p:spPr/>
        <p:txBody>
          <a:bodyPr>
            <a:normAutofit/>
          </a:bodyPr>
          <a:lstStyle/>
          <a:p>
            <a:r>
              <a:rPr lang="en-US" dirty="0"/>
              <a:t>Historical Wildfire Engagement</a:t>
            </a:r>
          </a:p>
        </p:txBody>
      </p:sp>
      <p:sp>
        <p:nvSpPr>
          <p:cNvPr id="3" name="Content Placeholder 2">
            <a:extLst>
              <a:ext uri="{FF2B5EF4-FFF2-40B4-BE49-F238E27FC236}">
                <a16:creationId xmlns:a16="http://schemas.microsoft.com/office/drawing/2014/main" id="{F4B5E443-EE12-4CC1-A561-B328D39B9935}"/>
              </a:ext>
            </a:extLst>
          </p:cNvPr>
          <p:cNvSpPr>
            <a:spLocks noGrp="1"/>
          </p:cNvSpPr>
          <p:nvPr>
            <p:ph idx="1"/>
          </p:nvPr>
        </p:nvSpPr>
        <p:spPr>
          <a:xfrm>
            <a:off x="609601" y="1474736"/>
            <a:ext cx="6472361" cy="4926064"/>
          </a:xfrm>
        </p:spPr>
        <p:txBody>
          <a:bodyPr>
            <a:normAutofit lnSpcReduction="10000"/>
          </a:bodyPr>
          <a:lstStyle/>
          <a:p>
            <a:r>
              <a:rPr lang="en-US" dirty="0"/>
              <a:t>POUs eager to continue engagement on mapping High Fire Threat District</a:t>
            </a:r>
          </a:p>
          <a:p>
            <a:pPr lvl="1"/>
            <a:r>
              <a:rPr lang="en-US" dirty="0"/>
              <a:t>POUs obligated to identify where CPUC should expand HFTD based on new information or changes to the environment</a:t>
            </a:r>
          </a:p>
          <a:p>
            <a:r>
              <a:rPr lang="en-US" dirty="0"/>
              <a:t>Bottom line: POUs actively involved from the start, and will stay involved</a:t>
            </a:r>
            <a:br>
              <a:rPr lang="en-US" dirty="0"/>
            </a:br>
            <a:endParaRPr lang="en-US" dirty="0"/>
          </a:p>
        </p:txBody>
      </p:sp>
      <p:pic>
        <p:nvPicPr>
          <p:cNvPr id="5" name="Picture 4">
            <a:extLst>
              <a:ext uri="{FF2B5EF4-FFF2-40B4-BE49-F238E27FC236}">
                <a16:creationId xmlns:a16="http://schemas.microsoft.com/office/drawing/2014/main" id="{1EEA7540-117D-490D-84A7-08960F917CC7}"/>
              </a:ext>
            </a:extLst>
          </p:cNvPr>
          <p:cNvPicPr>
            <a:picLocks noChangeAspect="1"/>
          </p:cNvPicPr>
          <p:nvPr/>
        </p:nvPicPr>
        <p:blipFill>
          <a:blip r:embed="rId2"/>
          <a:stretch>
            <a:fillRect/>
          </a:stretch>
        </p:blipFill>
        <p:spPr>
          <a:xfrm>
            <a:off x="7251481" y="1434279"/>
            <a:ext cx="4198399" cy="4828157"/>
          </a:xfrm>
          <a:prstGeom prst="rect">
            <a:avLst/>
          </a:prstGeom>
        </p:spPr>
      </p:pic>
    </p:spTree>
    <p:extLst>
      <p:ext uri="{BB962C8B-B14F-4D97-AF65-F5344CB8AC3E}">
        <p14:creationId xmlns:p14="http://schemas.microsoft.com/office/powerpoint/2010/main" val="36625280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25A0A-D328-4FBF-9130-9152C06DF8A1}"/>
              </a:ext>
            </a:extLst>
          </p:cNvPr>
          <p:cNvSpPr>
            <a:spLocks noGrp="1"/>
          </p:cNvSpPr>
          <p:nvPr>
            <p:ph type="title"/>
          </p:nvPr>
        </p:nvSpPr>
        <p:spPr/>
        <p:txBody>
          <a:bodyPr>
            <a:normAutofit/>
          </a:bodyPr>
          <a:lstStyle/>
          <a:p>
            <a:r>
              <a:rPr lang="en-US" dirty="0"/>
              <a:t>Template Development</a:t>
            </a:r>
          </a:p>
        </p:txBody>
      </p:sp>
      <p:sp>
        <p:nvSpPr>
          <p:cNvPr id="3" name="Content Placeholder 2">
            <a:extLst>
              <a:ext uri="{FF2B5EF4-FFF2-40B4-BE49-F238E27FC236}">
                <a16:creationId xmlns:a16="http://schemas.microsoft.com/office/drawing/2014/main" id="{F4B5E443-EE12-4CC1-A561-B328D39B9935}"/>
              </a:ext>
            </a:extLst>
          </p:cNvPr>
          <p:cNvSpPr>
            <a:spLocks noGrp="1"/>
          </p:cNvSpPr>
          <p:nvPr>
            <p:ph idx="1"/>
          </p:nvPr>
        </p:nvSpPr>
        <p:spPr>
          <a:xfrm>
            <a:off x="609601" y="1474736"/>
            <a:ext cx="6472361" cy="4926064"/>
          </a:xfrm>
        </p:spPr>
        <p:txBody>
          <a:bodyPr>
            <a:normAutofit fontScale="92500" lnSpcReduction="10000"/>
          </a:bodyPr>
          <a:lstStyle/>
          <a:p>
            <a:r>
              <a:rPr lang="en-US" dirty="0"/>
              <a:t>CMUA Wildfire Working Group</a:t>
            </a:r>
          </a:p>
          <a:p>
            <a:pPr lvl="1"/>
            <a:r>
              <a:rPr lang="en-US" dirty="0"/>
              <a:t>Utility Engineers</a:t>
            </a:r>
          </a:p>
          <a:p>
            <a:pPr lvl="1"/>
            <a:r>
              <a:rPr lang="en-US" dirty="0"/>
              <a:t>Local Fire Officials</a:t>
            </a:r>
          </a:p>
          <a:p>
            <a:pPr lvl="1"/>
            <a:r>
              <a:rPr lang="en-US" dirty="0"/>
              <a:t>Utility Directors</a:t>
            </a:r>
          </a:p>
          <a:p>
            <a:pPr lvl="1"/>
            <a:r>
              <a:rPr lang="en-US" dirty="0"/>
              <a:t>Attorneys</a:t>
            </a:r>
          </a:p>
          <a:p>
            <a:pPr lvl="1"/>
            <a:r>
              <a:rPr lang="en-US" dirty="0"/>
              <a:t>Relevant City Departments</a:t>
            </a:r>
          </a:p>
          <a:p>
            <a:pPr lvl="1"/>
            <a:r>
              <a:rPr lang="en-US" dirty="0"/>
              <a:t>Electric and Water Agencies</a:t>
            </a:r>
          </a:p>
          <a:p>
            <a:r>
              <a:rPr lang="en-US" dirty="0"/>
              <a:t>Expanded in 2018 after fire mapping complete</a:t>
            </a:r>
          </a:p>
          <a:p>
            <a:pPr lvl="1"/>
            <a:r>
              <a:rPr lang="en-US" dirty="0"/>
              <a:t>CPUC proceedings on wildfire, </a:t>
            </a:r>
            <a:r>
              <a:rPr lang="en-US" dirty="0" err="1"/>
              <a:t>deenergization</a:t>
            </a:r>
            <a:r>
              <a:rPr lang="en-US" dirty="0"/>
              <a:t>, sharing ideas and practices, WMPs</a:t>
            </a:r>
            <a:br>
              <a:rPr lang="en-US" dirty="0"/>
            </a:br>
            <a:endParaRPr lang="en-US" dirty="0"/>
          </a:p>
        </p:txBody>
      </p:sp>
      <p:pic>
        <p:nvPicPr>
          <p:cNvPr id="4" name="Picture 3">
            <a:extLst>
              <a:ext uri="{FF2B5EF4-FFF2-40B4-BE49-F238E27FC236}">
                <a16:creationId xmlns:a16="http://schemas.microsoft.com/office/drawing/2014/main" id="{6CF3388B-8063-4844-9E22-26C505225B92}"/>
              </a:ext>
            </a:extLst>
          </p:cNvPr>
          <p:cNvPicPr>
            <a:picLocks noChangeAspect="1"/>
          </p:cNvPicPr>
          <p:nvPr/>
        </p:nvPicPr>
        <p:blipFill>
          <a:blip r:embed="rId2"/>
          <a:stretch>
            <a:fillRect/>
          </a:stretch>
        </p:blipFill>
        <p:spPr>
          <a:xfrm>
            <a:off x="7230388" y="1594224"/>
            <a:ext cx="4352013" cy="4806576"/>
          </a:xfrm>
          <a:prstGeom prst="rect">
            <a:avLst/>
          </a:prstGeom>
          <a:solidFill>
            <a:schemeClr val="accent1"/>
          </a:solidFill>
          <a:ln>
            <a:solidFill>
              <a:schemeClr val="tx1"/>
            </a:solidFill>
          </a:ln>
        </p:spPr>
      </p:pic>
    </p:spTree>
    <p:extLst>
      <p:ext uri="{BB962C8B-B14F-4D97-AF65-F5344CB8AC3E}">
        <p14:creationId xmlns:p14="http://schemas.microsoft.com/office/powerpoint/2010/main" val="1330795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25A0A-D328-4FBF-9130-9152C06DF8A1}"/>
              </a:ext>
            </a:extLst>
          </p:cNvPr>
          <p:cNvSpPr>
            <a:spLocks noGrp="1"/>
          </p:cNvSpPr>
          <p:nvPr>
            <p:ph type="title"/>
          </p:nvPr>
        </p:nvSpPr>
        <p:spPr/>
        <p:txBody>
          <a:bodyPr>
            <a:normAutofit/>
          </a:bodyPr>
          <a:lstStyle/>
          <a:p>
            <a:r>
              <a:rPr lang="en-US" dirty="0"/>
              <a:t>Template Development</a:t>
            </a:r>
          </a:p>
        </p:txBody>
      </p:sp>
      <p:sp>
        <p:nvSpPr>
          <p:cNvPr id="3" name="Content Placeholder 2">
            <a:extLst>
              <a:ext uri="{FF2B5EF4-FFF2-40B4-BE49-F238E27FC236}">
                <a16:creationId xmlns:a16="http://schemas.microsoft.com/office/drawing/2014/main" id="{F4B5E443-EE12-4CC1-A561-B328D39B9935}"/>
              </a:ext>
            </a:extLst>
          </p:cNvPr>
          <p:cNvSpPr>
            <a:spLocks noGrp="1"/>
          </p:cNvSpPr>
          <p:nvPr>
            <p:ph idx="1"/>
          </p:nvPr>
        </p:nvSpPr>
        <p:spPr>
          <a:xfrm>
            <a:off x="609601" y="1474736"/>
            <a:ext cx="6472361" cy="4926064"/>
          </a:xfrm>
        </p:spPr>
        <p:txBody>
          <a:bodyPr>
            <a:normAutofit/>
          </a:bodyPr>
          <a:lstStyle/>
          <a:p>
            <a:r>
              <a:rPr lang="en-US" dirty="0"/>
              <a:t>Template created to assist CMUA members </a:t>
            </a:r>
          </a:p>
          <a:p>
            <a:pPr lvl="1"/>
            <a:r>
              <a:rPr lang="en-US" dirty="0"/>
              <a:t>Reviewed various fire plans</a:t>
            </a:r>
          </a:p>
          <a:p>
            <a:pPr lvl="2"/>
            <a:r>
              <a:rPr lang="en-US" dirty="0"/>
              <a:t>IOUs, federal requirements for hydro relicensing</a:t>
            </a:r>
          </a:p>
          <a:p>
            <a:pPr lvl="2"/>
            <a:r>
              <a:rPr lang="en-US" dirty="0"/>
              <a:t>Statutory requirements</a:t>
            </a:r>
          </a:p>
          <a:p>
            <a:pPr lvl="1"/>
            <a:r>
              <a:rPr lang="en-US" dirty="0"/>
              <a:t>Developed to reflect good practices</a:t>
            </a:r>
          </a:p>
          <a:p>
            <a:r>
              <a:rPr lang="en-US" dirty="0"/>
              <a:t>Encourages flexibility</a:t>
            </a:r>
          </a:p>
          <a:p>
            <a:pPr lvl="1"/>
            <a:r>
              <a:rPr lang="en-US" dirty="0"/>
              <a:t>Some followed closely, others deviated, and some used elements as a “checklist” to make sure all statutory elements were covered</a:t>
            </a:r>
          </a:p>
        </p:txBody>
      </p:sp>
      <p:pic>
        <p:nvPicPr>
          <p:cNvPr id="4" name="Picture 3">
            <a:extLst>
              <a:ext uri="{FF2B5EF4-FFF2-40B4-BE49-F238E27FC236}">
                <a16:creationId xmlns:a16="http://schemas.microsoft.com/office/drawing/2014/main" id="{6CF3388B-8063-4844-9E22-26C505225B92}"/>
              </a:ext>
            </a:extLst>
          </p:cNvPr>
          <p:cNvPicPr>
            <a:picLocks noChangeAspect="1"/>
          </p:cNvPicPr>
          <p:nvPr/>
        </p:nvPicPr>
        <p:blipFill>
          <a:blip r:embed="rId3"/>
          <a:stretch>
            <a:fillRect/>
          </a:stretch>
        </p:blipFill>
        <p:spPr>
          <a:xfrm>
            <a:off x="7230388" y="1594224"/>
            <a:ext cx="4352013" cy="4806576"/>
          </a:xfrm>
          <a:prstGeom prst="rect">
            <a:avLst/>
          </a:prstGeom>
          <a:solidFill>
            <a:schemeClr val="accent1"/>
          </a:solidFill>
          <a:ln>
            <a:solidFill>
              <a:schemeClr val="tx1"/>
            </a:solidFill>
          </a:ln>
        </p:spPr>
      </p:pic>
    </p:spTree>
    <p:extLst>
      <p:ext uri="{BB962C8B-B14F-4D97-AF65-F5344CB8AC3E}">
        <p14:creationId xmlns:p14="http://schemas.microsoft.com/office/powerpoint/2010/main" val="1677847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25A0A-D328-4FBF-9130-9152C06DF8A1}"/>
              </a:ext>
            </a:extLst>
          </p:cNvPr>
          <p:cNvSpPr>
            <a:spLocks noGrp="1"/>
          </p:cNvSpPr>
          <p:nvPr>
            <p:ph type="title"/>
          </p:nvPr>
        </p:nvSpPr>
        <p:spPr/>
        <p:txBody>
          <a:bodyPr>
            <a:normAutofit/>
          </a:bodyPr>
          <a:lstStyle/>
          <a:p>
            <a:r>
              <a:rPr lang="en-US" dirty="0"/>
              <a:t>Future</a:t>
            </a:r>
          </a:p>
        </p:txBody>
      </p:sp>
      <p:sp>
        <p:nvSpPr>
          <p:cNvPr id="3" name="Content Placeholder 2">
            <a:extLst>
              <a:ext uri="{FF2B5EF4-FFF2-40B4-BE49-F238E27FC236}">
                <a16:creationId xmlns:a16="http://schemas.microsoft.com/office/drawing/2014/main" id="{F4B5E443-EE12-4CC1-A561-B328D39B9935}"/>
              </a:ext>
            </a:extLst>
          </p:cNvPr>
          <p:cNvSpPr>
            <a:spLocks noGrp="1"/>
          </p:cNvSpPr>
          <p:nvPr>
            <p:ph idx="1"/>
          </p:nvPr>
        </p:nvSpPr>
        <p:spPr>
          <a:xfrm>
            <a:off x="609601" y="1474736"/>
            <a:ext cx="8306463" cy="4926064"/>
          </a:xfrm>
        </p:spPr>
        <p:txBody>
          <a:bodyPr>
            <a:normAutofit fontScale="92500" lnSpcReduction="10000"/>
          </a:bodyPr>
          <a:lstStyle/>
          <a:p>
            <a:r>
              <a:rPr lang="en-US" dirty="0"/>
              <a:t>POUs will continue collaborating with WSAB</a:t>
            </a:r>
          </a:p>
          <a:p>
            <a:pPr lvl="1"/>
            <a:r>
              <a:rPr lang="en-US" sz="2400" dirty="0"/>
              <a:t>Facilitate information sharing</a:t>
            </a:r>
          </a:p>
          <a:p>
            <a:pPr lvl="1"/>
            <a:r>
              <a:rPr lang="en-US" sz="2400" dirty="0"/>
              <a:t>WSAB review of POU WMPs</a:t>
            </a:r>
          </a:p>
          <a:p>
            <a:r>
              <a:rPr lang="en-US" dirty="0"/>
              <a:t>Would a WMP template be useful?</a:t>
            </a:r>
          </a:p>
          <a:p>
            <a:pPr lvl="1"/>
            <a:r>
              <a:rPr lang="en-US" sz="2400" dirty="0"/>
              <a:t>Define Template</a:t>
            </a:r>
          </a:p>
          <a:p>
            <a:pPr lvl="2"/>
            <a:r>
              <a:rPr lang="en-US" dirty="0"/>
              <a:t>Simple Outline?  Document with narrative?  Other format?</a:t>
            </a:r>
          </a:p>
          <a:p>
            <a:pPr lvl="1"/>
            <a:r>
              <a:rPr lang="en-US" sz="2400" dirty="0"/>
              <a:t>Consider Timing – how would it fit into the process</a:t>
            </a:r>
          </a:p>
          <a:p>
            <a:pPr lvl="2"/>
            <a:r>
              <a:rPr lang="en-US" dirty="0"/>
              <a:t>WMPs reviewed and updated annually</a:t>
            </a:r>
          </a:p>
          <a:p>
            <a:pPr lvl="2"/>
            <a:r>
              <a:rPr lang="en-US" dirty="0"/>
              <a:t>Comprehensive review every three years</a:t>
            </a:r>
          </a:p>
          <a:p>
            <a:pPr lvl="2"/>
            <a:r>
              <a:rPr lang="en-US" dirty="0"/>
              <a:t>Incorporate WSAB feedback into future WMPs and updates</a:t>
            </a:r>
          </a:p>
          <a:p>
            <a:pPr lvl="1"/>
            <a:r>
              <a:rPr lang="en-US" sz="2400" dirty="0"/>
              <a:t>Consider Budgeting</a:t>
            </a:r>
          </a:p>
          <a:p>
            <a:pPr lvl="2"/>
            <a:r>
              <a:rPr lang="en-US" dirty="0"/>
              <a:t>POUs budget to hire outside consultants, independent evaluator</a:t>
            </a:r>
          </a:p>
          <a:p>
            <a:pPr lvl="2"/>
            <a:r>
              <a:rPr lang="en-US" dirty="0"/>
              <a:t>Planning allows utilities to properly budget</a:t>
            </a:r>
          </a:p>
          <a:p>
            <a:pPr lvl="1"/>
            <a:r>
              <a:rPr lang="en-US" sz="2400" dirty="0"/>
              <a:t>Summary Table</a:t>
            </a:r>
          </a:p>
          <a:p>
            <a:pPr lvl="2"/>
            <a:r>
              <a:rPr lang="en-US" dirty="0"/>
              <a:t>CMUA could facilitate creation of a summary table of WMP plan </a:t>
            </a:r>
            <a:br>
              <a:rPr lang="en-US" dirty="0"/>
            </a:br>
            <a:r>
              <a:rPr lang="en-US" dirty="0"/>
              <a:t>elements and coverage in individual WMPs</a:t>
            </a:r>
          </a:p>
        </p:txBody>
      </p:sp>
      <p:pic>
        <p:nvPicPr>
          <p:cNvPr id="1026" name="Picture 2" descr="Research Summary Table | Learning to BREATHE">
            <a:extLst>
              <a:ext uri="{FF2B5EF4-FFF2-40B4-BE49-F238E27FC236}">
                <a16:creationId xmlns:a16="http://schemas.microsoft.com/office/drawing/2014/main" id="{D7131646-4452-4987-82DC-7E30C50A59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8297" y="2874404"/>
            <a:ext cx="4155872" cy="4015400"/>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2919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6547309" y="2270598"/>
            <a:ext cx="5035091" cy="3075236"/>
          </a:xfrm>
          <a:prstGeom prst="rect">
            <a:avLst/>
          </a:prstGeom>
          <a:solidFill>
            <a:srgbClr val="1539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latin typeface="Calibri"/>
            </a:endParaRPr>
          </a:p>
        </p:txBody>
      </p:sp>
      <p:sp>
        <p:nvSpPr>
          <p:cNvPr id="12" name="Rectangle 11"/>
          <p:cNvSpPr/>
          <p:nvPr/>
        </p:nvSpPr>
        <p:spPr>
          <a:xfrm>
            <a:off x="6998417" y="3151386"/>
            <a:ext cx="4157968" cy="1871025"/>
          </a:xfrm>
          <a:prstGeom prst="rect">
            <a:avLst/>
          </a:prstGeom>
        </p:spPr>
        <p:txBody>
          <a:bodyPr wrap="square">
            <a:spAutoFit/>
          </a:bodyPr>
          <a:lstStyle/>
          <a:p>
            <a:pPr algn="ctr" defTabSz="609585"/>
            <a:r>
              <a:rPr lang="en-US" sz="3467" baseline="30000" dirty="0">
                <a:solidFill>
                  <a:srgbClr val="FFFFFF"/>
                </a:solidFill>
                <a:latin typeface="Calibri"/>
              </a:rPr>
              <a:t>CMUA is the </a:t>
            </a:r>
            <a:br>
              <a:rPr lang="en-US" sz="3467" baseline="30000" dirty="0">
                <a:solidFill>
                  <a:srgbClr val="FFFFFF"/>
                </a:solidFill>
                <a:latin typeface="Calibri"/>
              </a:rPr>
            </a:br>
            <a:r>
              <a:rPr lang="en-US" sz="3467" baseline="30000" dirty="0">
                <a:solidFill>
                  <a:srgbClr val="FFFFFF"/>
                </a:solidFill>
                <a:latin typeface="Calibri"/>
              </a:rPr>
              <a:t>leading voice </a:t>
            </a:r>
            <a:br>
              <a:rPr lang="en-US" sz="3467" baseline="30000" dirty="0">
                <a:solidFill>
                  <a:srgbClr val="FFFFFF"/>
                </a:solidFill>
                <a:latin typeface="Calibri"/>
              </a:rPr>
            </a:br>
            <a:r>
              <a:rPr lang="en-US" sz="3467" baseline="30000" dirty="0">
                <a:solidFill>
                  <a:srgbClr val="FFFFFF"/>
                </a:solidFill>
                <a:latin typeface="Calibri"/>
              </a:rPr>
              <a:t>for California utilities,</a:t>
            </a:r>
            <a:br>
              <a:rPr lang="en-US" sz="3467" baseline="30000" dirty="0">
                <a:solidFill>
                  <a:srgbClr val="FFFFFF"/>
                </a:solidFill>
                <a:latin typeface="Calibri"/>
              </a:rPr>
            </a:br>
            <a:r>
              <a:rPr lang="en-US" sz="3467" baseline="30000" dirty="0">
                <a:solidFill>
                  <a:srgbClr val="FFFFFF"/>
                </a:solidFill>
                <a:latin typeface="Calibri"/>
              </a:rPr>
              <a:t>enhancing our</a:t>
            </a:r>
            <a:br>
              <a:rPr lang="en-US" sz="3467" baseline="30000" dirty="0">
                <a:solidFill>
                  <a:srgbClr val="FFFFFF"/>
                </a:solidFill>
                <a:latin typeface="Calibri"/>
              </a:rPr>
            </a:br>
            <a:r>
              <a:rPr lang="en-US" sz="3467" baseline="30000" dirty="0">
                <a:solidFill>
                  <a:srgbClr val="FFFFFF"/>
                </a:solidFill>
                <a:latin typeface="Calibri"/>
              </a:rPr>
              <a:t>communities.</a:t>
            </a:r>
          </a:p>
        </p:txBody>
      </p:sp>
      <p:sp>
        <p:nvSpPr>
          <p:cNvPr id="13" name="Rectangle 12"/>
          <p:cNvSpPr/>
          <p:nvPr/>
        </p:nvSpPr>
        <p:spPr>
          <a:xfrm>
            <a:off x="7641767" y="1938133"/>
            <a:ext cx="2886248" cy="745435"/>
          </a:xfrm>
          <a:prstGeom prst="rect">
            <a:avLst/>
          </a:prstGeom>
          <a:solidFill>
            <a:srgbClr val="E63A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3200" b="1" cap="all" dirty="0">
              <a:solidFill>
                <a:prstClr val="white"/>
              </a:solidFill>
              <a:latin typeface="Calibri"/>
            </a:endParaRPr>
          </a:p>
        </p:txBody>
      </p:sp>
      <p:sp>
        <p:nvSpPr>
          <p:cNvPr id="14" name="TextBox 13"/>
          <p:cNvSpPr txBox="1"/>
          <p:nvPr/>
        </p:nvSpPr>
        <p:spPr>
          <a:xfrm>
            <a:off x="8394099" y="1992428"/>
            <a:ext cx="1337226" cy="564322"/>
          </a:xfrm>
          <a:prstGeom prst="rect">
            <a:avLst/>
          </a:prstGeom>
          <a:noFill/>
        </p:spPr>
        <p:txBody>
          <a:bodyPr wrap="none" rtlCol="0">
            <a:spAutoFit/>
          </a:bodyPr>
          <a:lstStyle/>
          <a:p>
            <a:pPr defTabSz="609585"/>
            <a:r>
              <a:rPr lang="en-US" sz="3067" b="1" cap="all" dirty="0">
                <a:solidFill>
                  <a:srgbClr val="FFFFFF"/>
                </a:solidFill>
                <a:latin typeface="Calibri"/>
              </a:rPr>
              <a:t>Vision</a:t>
            </a:r>
          </a:p>
        </p:txBody>
      </p:sp>
      <p:sp>
        <p:nvSpPr>
          <p:cNvPr id="8" name="Rectangle 7"/>
          <p:cNvSpPr/>
          <p:nvPr/>
        </p:nvSpPr>
        <p:spPr>
          <a:xfrm>
            <a:off x="609600" y="2270598"/>
            <a:ext cx="5035091" cy="3075236"/>
          </a:xfrm>
          <a:prstGeom prst="rect">
            <a:avLst/>
          </a:prstGeom>
          <a:solidFill>
            <a:srgbClr val="1539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latin typeface="Calibri"/>
            </a:endParaRPr>
          </a:p>
        </p:txBody>
      </p:sp>
      <p:sp>
        <p:nvSpPr>
          <p:cNvPr id="4" name="Rectangle 3"/>
          <p:cNvSpPr/>
          <p:nvPr/>
        </p:nvSpPr>
        <p:spPr>
          <a:xfrm>
            <a:off x="1060708" y="3151386"/>
            <a:ext cx="4157968" cy="1871025"/>
          </a:xfrm>
          <a:prstGeom prst="rect">
            <a:avLst/>
          </a:prstGeom>
        </p:spPr>
        <p:txBody>
          <a:bodyPr wrap="square">
            <a:spAutoFit/>
          </a:bodyPr>
          <a:lstStyle/>
          <a:p>
            <a:pPr algn="ctr" defTabSz="609585"/>
            <a:r>
              <a:rPr lang="en-US" sz="3467" baseline="30000" dirty="0">
                <a:solidFill>
                  <a:srgbClr val="FFFFFF"/>
                </a:solidFill>
                <a:latin typeface="Calibri"/>
              </a:rPr>
              <a:t>CMUA partners with community owned utilities to support reliable, sustainable, affordable services through advocacy, education and relationships.</a:t>
            </a:r>
          </a:p>
        </p:txBody>
      </p:sp>
      <p:sp>
        <p:nvSpPr>
          <p:cNvPr id="6" name="Title 5"/>
          <p:cNvSpPr>
            <a:spLocks noGrp="1"/>
          </p:cNvSpPr>
          <p:nvPr>
            <p:ph type="title"/>
          </p:nvPr>
        </p:nvSpPr>
        <p:spPr>
          <a:xfrm>
            <a:off x="609600" y="210373"/>
            <a:ext cx="10972800" cy="889036"/>
          </a:xfrm>
        </p:spPr>
        <p:txBody>
          <a:bodyPr>
            <a:normAutofit/>
          </a:bodyPr>
          <a:lstStyle/>
          <a:p>
            <a:r>
              <a:rPr lang="en-US" dirty="0"/>
              <a:t>CMUA’s Mission &amp; Vision</a:t>
            </a:r>
          </a:p>
        </p:txBody>
      </p:sp>
      <p:sp>
        <p:nvSpPr>
          <p:cNvPr id="9" name="Rectangle 8"/>
          <p:cNvSpPr/>
          <p:nvPr/>
        </p:nvSpPr>
        <p:spPr>
          <a:xfrm>
            <a:off x="1704057" y="1938133"/>
            <a:ext cx="2886248" cy="745435"/>
          </a:xfrm>
          <a:prstGeom prst="rect">
            <a:avLst/>
          </a:prstGeom>
          <a:solidFill>
            <a:srgbClr val="E63A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3200" b="1" cap="all" dirty="0">
              <a:solidFill>
                <a:prstClr val="white"/>
              </a:solidFill>
              <a:latin typeface="Calibri"/>
            </a:endParaRPr>
          </a:p>
        </p:txBody>
      </p:sp>
      <p:sp>
        <p:nvSpPr>
          <p:cNvPr id="10" name="TextBox 9"/>
          <p:cNvSpPr txBox="1"/>
          <p:nvPr/>
        </p:nvSpPr>
        <p:spPr>
          <a:xfrm>
            <a:off x="2328582" y="1992428"/>
            <a:ext cx="1633781" cy="564322"/>
          </a:xfrm>
          <a:prstGeom prst="rect">
            <a:avLst/>
          </a:prstGeom>
          <a:noFill/>
        </p:spPr>
        <p:txBody>
          <a:bodyPr wrap="none" rtlCol="0">
            <a:spAutoFit/>
          </a:bodyPr>
          <a:lstStyle/>
          <a:p>
            <a:pPr defTabSz="609585"/>
            <a:r>
              <a:rPr lang="en-US" sz="3067" b="1" cap="all" dirty="0">
                <a:solidFill>
                  <a:srgbClr val="FFFFFF"/>
                </a:solidFill>
                <a:latin typeface="Calibri"/>
              </a:rPr>
              <a:t>Mission</a:t>
            </a:r>
          </a:p>
        </p:txBody>
      </p:sp>
    </p:spTree>
    <p:extLst>
      <p:ext uri="{BB962C8B-B14F-4D97-AF65-F5344CB8AC3E}">
        <p14:creationId xmlns:p14="http://schemas.microsoft.com/office/powerpoint/2010/main" val="1157344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19965"/>
            <a:ext cx="10972800" cy="889036"/>
          </a:xfrm>
        </p:spPr>
        <p:txBody>
          <a:bodyPr>
            <a:normAutofit/>
          </a:bodyPr>
          <a:lstStyle/>
          <a:p>
            <a:r>
              <a:rPr lang="en-US" sz="4800" b="1" dirty="0">
                <a:effectLst>
                  <a:outerShdw blurRad="38100" dist="38100" dir="2700000" algn="tl">
                    <a:srgbClr val="000000">
                      <a:alpha val="43137"/>
                    </a:srgbClr>
                  </a:outerShdw>
                </a:effectLst>
              </a:rPr>
              <a:t>Contact Info</a:t>
            </a:r>
          </a:p>
        </p:txBody>
      </p:sp>
      <p:sp>
        <p:nvSpPr>
          <p:cNvPr id="4" name="Text Placeholder 3"/>
          <p:cNvSpPr>
            <a:spLocks noGrp="1"/>
          </p:cNvSpPr>
          <p:nvPr>
            <p:ph type="body" sz="quarter" idx="14"/>
          </p:nvPr>
        </p:nvSpPr>
        <p:spPr>
          <a:xfrm>
            <a:off x="2748433" y="2284514"/>
            <a:ext cx="6749592" cy="758745"/>
          </a:xfrm>
        </p:spPr>
        <p:txBody>
          <a:bodyPr>
            <a:normAutofit/>
          </a:bodyPr>
          <a:lstStyle/>
          <a:p>
            <a:r>
              <a:rPr lang="en-US" sz="3200" dirty="0">
                <a:solidFill>
                  <a:srgbClr val="F9B277"/>
                </a:solidFill>
              </a:rPr>
              <a:t>Barry Moline, Executive Director </a:t>
            </a:r>
          </a:p>
        </p:txBody>
      </p:sp>
      <p:sp>
        <p:nvSpPr>
          <p:cNvPr id="5" name="Text Placeholder 4"/>
          <p:cNvSpPr>
            <a:spLocks noGrp="1"/>
          </p:cNvSpPr>
          <p:nvPr>
            <p:ph type="body" sz="quarter" idx="15"/>
          </p:nvPr>
        </p:nvSpPr>
        <p:spPr>
          <a:xfrm>
            <a:off x="3487057" y="2819107"/>
            <a:ext cx="5217887" cy="395288"/>
          </a:xfrm>
        </p:spPr>
        <p:txBody>
          <a:bodyPr/>
          <a:lstStyle/>
          <a:p>
            <a:r>
              <a:rPr lang="en-US" dirty="0"/>
              <a:t>bmoline@cmua.org</a:t>
            </a:r>
          </a:p>
        </p:txBody>
      </p:sp>
      <p:sp>
        <p:nvSpPr>
          <p:cNvPr id="6" name="Text Placeholder 5"/>
          <p:cNvSpPr>
            <a:spLocks noGrp="1"/>
          </p:cNvSpPr>
          <p:nvPr>
            <p:ph type="body" sz="quarter" idx="16"/>
          </p:nvPr>
        </p:nvSpPr>
        <p:spPr/>
        <p:txBody>
          <a:bodyPr/>
          <a:lstStyle/>
          <a:p>
            <a:r>
              <a:rPr lang="en-US" dirty="0"/>
              <a:t>(916) 326-5801</a:t>
            </a:r>
          </a:p>
        </p:txBody>
      </p:sp>
    </p:spTree>
    <p:extLst>
      <p:ext uri="{BB962C8B-B14F-4D97-AF65-F5344CB8AC3E}">
        <p14:creationId xmlns:p14="http://schemas.microsoft.com/office/powerpoint/2010/main" val="7390076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62363B-3134-4B99-977B-AB926B433DE3}"/>
              </a:ext>
            </a:extLst>
          </p:cNvPr>
          <p:cNvSpPr>
            <a:spLocks noGrp="1"/>
          </p:cNvSpPr>
          <p:nvPr>
            <p:ph idx="1"/>
          </p:nvPr>
        </p:nvSpPr>
        <p:spPr>
          <a:xfrm>
            <a:off x="2438400" y="838200"/>
            <a:ext cx="7239000" cy="5518150"/>
          </a:xfrm>
        </p:spPr>
        <p:txBody>
          <a:bodyPr/>
          <a:lstStyle/>
          <a:p>
            <a:pPr marL="42863" indent="0">
              <a:buNone/>
            </a:pPr>
            <a:endParaRPr lang="en-US" sz="1500" dirty="0"/>
          </a:p>
          <a:p>
            <a:pPr marL="42863" indent="0">
              <a:buNone/>
            </a:pPr>
            <a:endParaRPr lang="en-US" sz="1500" dirty="0"/>
          </a:p>
          <a:p>
            <a:pPr lvl="1"/>
            <a:endParaRPr lang="en-US" sz="1200" dirty="0"/>
          </a:p>
          <a:p>
            <a:pPr lvl="1"/>
            <a:endParaRPr lang="en-US" sz="1500" dirty="0"/>
          </a:p>
          <a:p>
            <a:endParaRPr lang="en-US" sz="1800" dirty="0"/>
          </a:p>
          <a:p>
            <a:endParaRPr lang="en-US" sz="1800" dirty="0"/>
          </a:p>
          <a:p>
            <a:endParaRPr lang="en-US" sz="1800" dirty="0"/>
          </a:p>
        </p:txBody>
      </p:sp>
      <p:sp>
        <p:nvSpPr>
          <p:cNvPr id="4" name="Slide Number Placeholder 3">
            <a:extLst>
              <a:ext uri="{FF2B5EF4-FFF2-40B4-BE49-F238E27FC236}">
                <a16:creationId xmlns:a16="http://schemas.microsoft.com/office/drawing/2014/main" id="{5B56D173-3709-44A3-8EF5-C911933E40D9}"/>
              </a:ext>
            </a:extLst>
          </p:cNvPr>
          <p:cNvSpPr>
            <a:spLocks noGrp="1"/>
          </p:cNvSpPr>
          <p:nvPr>
            <p:ph type="sldNum" sz="quarter" idx="12"/>
          </p:nvPr>
        </p:nvSpPr>
        <p:spPr/>
        <p:txBody>
          <a:bodyPr/>
          <a:lstStyle/>
          <a:p>
            <a:pPr>
              <a:defRPr/>
            </a:pPr>
            <a:fld id="{29D5AE12-B930-44C6-8543-993AE28FDEC0}" type="slidenum">
              <a:rPr lang="en-US" altLang="en-US" smtClean="0"/>
              <a:pPr>
                <a:defRPr/>
              </a:pPr>
              <a:t>22</a:t>
            </a:fld>
            <a:endParaRPr lang="en-US" altLang="en-US"/>
          </a:p>
        </p:txBody>
      </p:sp>
      <p:sp>
        <p:nvSpPr>
          <p:cNvPr id="8" name="Content Placeholder 2">
            <a:extLst>
              <a:ext uri="{FF2B5EF4-FFF2-40B4-BE49-F238E27FC236}">
                <a16:creationId xmlns:a16="http://schemas.microsoft.com/office/drawing/2014/main" id="{2A4DDF36-F706-46F4-AAA9-CA19CE17B1F8}"/>
              </a:ext>
            </a:extLst>
          </p:cNvPr>
          <p:cNvSpPr txBox="1">
            <a:spLocks/>
          </p:cNvSpPr>
          <p:nvPr/>
        </p:nvSpPr>
        <p:spPr bwMode="auto">
          <a:xfrm>
            <a:off x="387350" y="1309864"/>
            <a:ext cx="6115050" cy="3456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00000"/>
              </a:lnSpc>
              <a:spcBef>
                <a:spcPts val="400"/>
              </a:spcBef>
              <a:spcAft>
                <a:spcPts val="400"/>
              </a:spcAft>
              <a:buNone/>
            </a:pPr>
            <a:r>
              <a:rPr lang="en-US" dirty="0"/>
              <a:t>a. Public Comment</a:t>
            </a:r>
          </a:p>
          <a:p>
            <a:endParaRPr lang="en-US" sz="1800" dirty="0">
              <a:latin typeface="Century Gothic" panose="020B0502020202020204" pitchFamily="34" charset="0"/>
            </a:endParaRPr>
          </a:p>
        </p:txBody>
      </p:sp>
      <p:sp>
        <p:nvSpPr>
          <p:cNvPr id="6" name="Title 5">
            <a:extLst>
              <a:ext uri="{FF2B5EF4-FFF2-40B4-BE49-F238E27FC236}">
                <a16:creationId xmlns:a16="http://schemas.microsoft.com/office/drawing/2014/main" id="{004C06EA-12A0-9943-AC93-0DBDAE5287F8}"/>
              </a:ext>
            </a:extLst>
          </p:cNvPr>
          <p:cNvSpPr>
            <a:spLocks noGrp="1"/>
          </p:cNvSpPr>
          <p:nvPr>
            <p:ph type="title"/>
          </p:nvPr>
        </p:nvSpPr>
        <p:spPr>
          <a:xfrm>
            <a:off x="0" y="-7938"/>
            <a:ext cx="6908800" cy="990600"/>
          </a:xfrm>
        </p:spPr>
        <p:txBody>
          <a:bodyPr>
            <a:normAutofit fontScale="90000"/>
          </a:bodyPr>
          <a:lstStyle/>
          <a:p>
            <a:r>
              <a:rPr lang="en-US" b="0" dirty="0"/>
              <a:t>[6] 	Board Feedback on Wildfire Safety Division Strategy Document</a:t>
            </a:r>
          </a:p>
        </p:txBody>
      </p:sp>
      <p:pic>
        <p:nvPicPr>
          <p:cNvPr id="2" name="Picture 1">
            <a:extLst>
              <a:ext uri="{FF2B5EF4-FFF2-40B4-BE49-F238E27FC236}">
                <a16:creationId xmlns:a16="http://schemas.microsoft.com/office/drawing/2014/main" id="{72A556D5-1C1E-43F1-928F-D993FB1D1EB4}"/>
              </a:ext>
            </a:extLst>
          </p:cNvPr>
          <p:cNvPicPr>
            <a:picLocks noChangeAspect="1"/>
          </p:cNvPicPr>
          <p:nvPr/>
        </p:nvPicPr>
        <p:blipFill rotWithShape="1">
          <a:blip r:embed="rId3"/>
          <a:srcRect l="740"/>
          <a:stretch/>
        </p:blipFill>
        <p:spPr>
          <a:xfrm>
            <a:off x="6908800" y="-7938"/>
            <a:ext cx="5283200" cy="6858000"/>
          </a:xfrm>
          <a:prstGeom prst="rect">
            <a:avLst/>
          </a:prstGeom>
        </p:spPr>
      </p:pic>
      <p:sp>
        <p:nvSpPr>
          <p:cNvPr id="10" name="Rectangle 9">
            <a:extLst>
              <a:ext uri="{FF2B5EF4-FFF2-40B4-BE49-F238E27FC236}">
                <a16:creationId xmlns:a16="http://schemas.microsoft.com/office/drawing/2014/main" id="{8F3F5DB4-55AE-49EA-BE14-582BC8AB0383}"/>
              </a:ext>
            </a:extLst>
          </p:cNvPr>
          <p:cNvSpPr/>
          <p:nvPr/>
        </p:nvSpPr>
        <p:spPr>
          <a:xfrm>
            <a:off x="396875" y="2075907"/>
            <a:ext cx="6096000" cy="3585597"/>
          </a:xfrm>
          <a:prstGeom prst="rect">
            <a:avLst/>
          </a:prstGeom>
          <a:ln>
            <a:solidFill>
              <a:schemeClr val="accent1">
                <a:lumMod val="75000"/>
              </a:schemeClr>
            </a:solidFill>
          </a:ln>
        </p:spPr>
        <p:txBody>
          <a:bodyPr>
            <a:spAutoFit/>
          </a:bodyPr>
          <a:lstStyle/>
          <a:p>
            <a:pPr>
              <a:spcBef>
                <a:spcPts val="600"/>
              </a:spcBef>
              <a:spcAft>
                <a:spcPts val="600"/>
              </a:spcAft>
            </a:pPr>
            <a:r>
              <a:rPr lang="en-US" sz="1700" b="1" dirty="0"/>
              <a:t>Participation Options: </a:t>
            </a:r>
          </a:p>
          <a:p>
            <a:pPr>
              <a:spcBef>
                <a:spcPts val="600"/>
              </a:spcBef>
              <a:spcAft>
                <a:spcPts val="600"/>
              </a:spcAft>
            </a:pPr>
            <a:r>
              <a:rPr lang="en-US" sz="1700" i="1" dirty="0"/>
              <a:t>Please begin your comment by stating your name and organization (if applicable).</a:t>
            </a:r>
          </a:p>
          <a:p>
            <a:pPr>
              <a:lnSpc>
                <a:spcPct val="100000"/>
              </a:lnSpc>
              <a:spcBef>
                <a:spcPts val="600"/>
              </a:spcBef>
              <a:spcAft>
                <a:spcPts val="600"/>
              </a:spcAft>
            </a:pPr>
            <a:r>
              <a:rPr lang="en-US" sz="1700" b="1" dirty="0"/>
              <a:t>Email:</a:t>
            </a:r>
            <a:r>
              <a:rPr lang="en-US" sz="1700" dirty="0"/>
              <a:t> Written comments may be sent email to </a:t>
            </a:r>
            <a:r>
              <a:rPr lang="en-US" sz="1700" dirty="0">
                <a:hlinkClick r:id="rId4"/>
              </a:rPr>
              <a:t>WildfireSafetyAdvisoryBoard@cpuc.ca.gov</a:t>
            </a:r>
            <a:r>
              <a:rPr lang="en-US" sz="1700" dirty="0"/>
              <a:t>. Staff will read these comments out loud during the meeting. </a:t>
            </a:r>
          </a:p>
          <a:p>
            <a:pPr>
              <a:lnSpc>
                <a:spcPct val="100000"/>
              </a:lnSpc>
              <a:spcBef>
                <a:spcPts val="600"/>
              </a:spcBef>
              <a:spcAft>
                <a:spcPts val="600"/>
              </a:spcAft>
            </a:pPr>
            <a:r>
              <a:rPr lang="en-US" sz="1700" b="1" dirty="0"/>
              <a:t>Phone: </a:t>
            </a:r>
            <a:r>
              <a:rPr lang="en-US" sz="1700" dirty="0"/>
              <a:t>Dial * 1  (star one) to be placed in a queue by the operator. </a:t>
            </a:r>
          </a:p>
          <a:p>
            <a:pPr>
              <a:lnSpc>
                <a:spcPct val="100000"/>
              </a:lnSpc>
              <a:spcBef>
                <a:spcPts val="600"/>
              </a:spcBef>
              <a:spcAft>
                <a:spcPts val="600"/>
              </a:spcAft>
            </a:pPr>
            <a:r>
              <a:rPr lang="en-US" sz="1700" b="1" dirty="0"/>
              <a:t>Public Advisor: </a:t>
            </a:r>
            <a:r>
              <a:rPr lang="en-US" sz="1700" dirty="0"/>
              <a:t>If there are technical issues, the Public Advisor can help. Email </a:t>
            </a:r>
            <a:r>
              <a:rPr lang="en-US" sz="1700" dirty="0">
                <a:hlinkClick r:id="rId5"/>
              </a:rPr>
              <a:t>public.advisor@cpuc.ca.gov</a:t>
            </a:r>
            <a:r>
              <a:rPr lang="en-US" sz="1700" dirty="0"/>
              <a:t>, or call (866) 849-8390.</a:t>
            </a:r>
          </a:p>
        </p:txBody>
      </p:sp>
    </p:spTree>
    <p:extLst>
      <p:ext uri="{BB962C8B-B14F-4D97-AF65-F5344CB8AC3E}">
        <p14:creationId xmlns:p14="http://schemas.microsoft.com/office/powerpoint/2010/main" val="564185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62363B-3134-4B99-977B-AB926B433DE3}"/>
              </a:ext>
            </a:extLst>
          </p:cNvPr>
          <p:cNvSpPr>
            <a:spLocks noGrp="1"/>
          </p:cNvSpPr>
          <p:nvPr>
            <p:ph idx="1"/>
          </p:nvPr>
        </p:nvSpPr>
        <p:spPr>
          <a:xfrm>
            <a:off x="2438400" y="838200"/>
            <a:ext cx="7239000" cy="5518150"/>
          </a:xfrm>
        </p:spPr>
        <p:txBody>
          <a:bodyPr/>
          <a:lstStyle/>
          <a:p>
            <a:pPr marL="42863" indent="0">
              <a:buNone/>
            </a:pPr>
            <a:endParaRPr lang="en-US" sz="1500" dirty="0"/>
          </a:p>
          <a:p>
            <a:pPr marL="42863" indent="0">
              <a:buNone/>
            </a:pPr>
            <a:endParaRPr lang="en-US" sz="1500" dirty="0"/>
          </a:p>
          <a:p>
            <a:pPr lvl="1"/>
            <a:endParaRPr lang="en-US" sz="1200" dirty="0"/>
          </a:p>
          <a:p>
            <a:pPr lvl="1"/>
            <a:endParaRPr lang="en-US" sz="1500" dirty="0"/>
          </a:p>
          <a:p>
            <a:endParaRPr lang="en-US" sz="1800" dirty="0"/>
          </a:p>
          <a:p>
            <a:endParaRPr lang="en-US" sz="1800" dirty="0"/>
          </a:p>
          <a:p>
            <a:endParaRPr lang="en-US" sz="1800" dirty="0"/>
          </a:p>
        </p:txBody>
      </p:sp>
      <p:sp>
        <p:nvSpPr>
          <p:cNvPr id="4" name="Slide Number Placeholder 3">
            <a:extLst>
              <a:ext uri="{FF2B5EF4-FFF2-40B4-BE49-F238E27FC236}">
                <a16:creationId xmlns:a16="http://schemas.microsoft.com/office/drawing/2014/main" id="{5B56D173-3709-44A3-8EF5-C911933E40D9}"/>
              </a:ext>
            </a:extLst>
          </p:cNvPr>
          <p:cNvSpPr>
            <a:spLocks noGrp="1"/>
          </p:cNvSpPr>
          <p:nvPr>
            <p:ph type="sldNum" sz="quarter" idx="12"/>
          </p:nvPr>
        </p:nvSpPr>
        <p:spPr/>
        <p:txBody>
          <a:bodyPr/>
          <a:lstStyle/>
          <a:p>
            <a:pPr>
              <a:defRPr/>
            </a:pPr>
            <a:fld id="{29D5AE12-B930-44C6-8543-993AE28FDEC0}" type="slidenum">
              <a:rPr lang="en-US" altLang="en-US" smtClean="0"/>
              <a:pPr>
                <a:defRPr/>
              </a:pPr>
              <a:t>23</a:t>
            </a:fld>
            <a:endParaRPr lang="en-US" altLang="en-US"/>
          </a:p>
        </p:txBody>
      </p:sp>
      <p:sp>
        <p:nvSpPr>
          <p:cNvPr id="8" name="Content Placeholder 2">
            <a:extLst>
              <a:ext uri="{FF2B5EF4-FFF2-40B4-BE49-F238E27FC236}">
                <a16:creationId xmlns:a16="http://schemas.microsoft.com/office/drawing/2014/main" id="{2A4DDF36-F706-46F4-AAA9-CA19CE17B1F8}"/>
              </a:ext>
            </a:extLst>
          </p:cNvPr>
          <p:cNvSpPr txBox="1">
            <a:spLocks/>
          </p:cNvSpPr>
          <p:nvPr/>
        </p:nvSpPr>
        <p:spPr bwMode="auto">
          <a:xfrm>
            <a:off x="5835939" y="2535145"/>
            <a:ext cx="6115050" cy="3456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00000"/>
              </a:lnSpc>
              <a:spcBef>
                <a:spcPts val="400"/>
              </a:spcBef>
              <a:spcAft>
                <a:spcPts val="400"/>
              </a:spcAft>
              <a:buNone/>
            </a:pPr>
            <a:r>
              <a:rPr lang="en-US" dirty="0"/>
              <a:t>b. </a:t>
            </a:r>
            <a:r>
              <a:rPr lang="en-US" dirty="0">
                <a:latin typeface="Century Gothic" panose="020B0502020202020204" pitchFamily="34" charset="0"/>
              </a:rPr>
              <a:t>Presentation by Director 	Thomas Jacobs </a:t>
            </a:r>
          </a:p>
          <a:p>
            <a:pPr marL="457200" lvl="1" indent="0">
              <a:lnSpc>
                <a:spcPct val="100000"/>
              </a:lnSpc>
              <a:spcBef>
                <a:spcPts val="400"/>
              </a:spcBef>
              <a:spcAft>
                <a:spcPts val="400"/>
              </a:spcAft>
              <a:buNone/>
            </a:pPr>
            <a:endParaRPr lang="en-US" dirty="0">
              <a:latin typeface="Century Gothic" panose="020B0502020202020204" pitchFamily="34" charset="0"/>
            </a:endParaRPr>
          </a:p>
          <a:p>
            <a:pPr marL="457200" lvl="1" indent="0">
              <a:lnSpc>
                <a:spcPct val="100000"/>
              </a:lnSpc>
              <a:spcBef>
                <a:spcPts val="400"/>
              </a:spcBef>
              <a:spcAft>
                <a:spcPts val="400"/>
              </a:spcAft>
              <a:buNone/>
            </a:pPr>
            <a:r>
              <a:rPr lang="en-US" dirty="0">
                <a:latin typeface="Century Gothic" panose="020B0502020202020204" pitchFamily="34" charset="0"/>
              </a:rPr>
              <a:t>c. Board Discussion</a:t>
            </a:r>
          </a:p>
          <a:p>
            <a:endParaRPr lang="en-US" sz="1800" dirty="0">
              <a:latin typeface="Century Gothic" panose="020B0502020202020204" pitchFamily="34" charset="0"/>
            </a:endParaRPr>
          </a:p>
        </p:txBody>
      </p:sp>
      <p:sp>
        <p:nvSpPr>
          <p:cNvPr id="6" name="Title 5">
            <a:extLst>
              <a:ext uri="{FF2B5EF4-FFF2-40B4-BE49-F238E27FC236}">
                <a16:creationId xmlns:a16="http://schemas.microsoft.com/office/drawing/2014/main" id="{004C06EA-12A0-9943-AC93-0DBDAE5287F8}"/>
              </a:ext>
            </a:extLst>
          </p:cNvPr>
          <p:cNvSpPr>
            <a:spLocks noGrp="1"/>
          </p:cNvSpPr>
          <p:nvPr>
            <p:ph type="title"/>
          </p:nvPr>
        </p:nvSpPr>
        <p:spPr>
          <a:xfrm>
            <a:off x="5283200" y="1298"/>
            <a:ext cx="6908800" cy="990600"/>
          </a:xfrm>
        </p:spPr>
        <p:txBody>
          <a:bodyPr>
            <a:normAutofit fontScale="90000"/>
          </a:bodyPr>
          <a:lstStyle/>
          <a:p>
            <a:r>
              <a:rPr lang="en-US" b="0" dirty="0"/>
              <a:t>[6] 	Board Feedback on Wildfire Safety Division Strategy Document</a:t>
            </a:r>
          </a:p>
        </p:txBody>
      </p:sp>
      <p:pic>
        <p:nvPicPr>
          <p:cNvPr id="2" name="Picture 1">
            <a:extLst>
              <a:ext uri="{FF2B5EF4-FFF2-40B4-BE49-F238E27FC236}">
                <a16:creationId xmlns:a16="http://schemas.microsoft.com/office/drawing/2014/main" id="{72A556D5-1C1E-43F1-928F-D993FB1D1EB4}"/>
              </a:ext>
            </a:extLst>
          </p:cNvPr>
          <p:cNvPicPr>
            <a:picLocks noChangeAspect="1"/>
          </p:cNvPicPr>
          <p:nvPr/>
        </p:nvPicPr>
        <p:blipFill rotWithShape="1">
          <a:blip r:embed="rId3"/>
          <a:srcRect l="740"/>
          <a:stretch/>
        </p:blipFill>
        <p:spPr>
          <a:xfrm>
            <a:off x="-6932" y="0"/>
            <a:ext cx="5283200" cy="6858000"/>
          </a:xfrm>
          <a:prstGeom prst="rect">
            <a:avLst/>
          </a:prstGeom>
        </p:spPr>
      </p:pic>
    </p:spTree>
    <p:extLst>
      <p:ext uri="{BB962C8B-B14F-4D97-AF65-F5344CB8AC3E}">
        <p14:creationId xmlns:p14="http://schemas.microsoft.com/office/powerpoint/2010/main" val="37018245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8724" name="think-cell Slide" r:id="rId6" imgW="353" imgH="363" progId="TCLayout.ActiveDocument.1">
                  <p:embed/>
                </p:oleObj>
              </mc:Choice>
              <mc:Fallback>
                <p:oleObj name="think-cell Slide" r:id="rId6" imgW="353" imgH="363" progId="TCLayout.ActiveDocument.1">
                  <p:embed/>
                  <p:pic>
                    <p:nvPicPr>
                      <p:cNvPr id="2" name="Object 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3" name="Title 2"/>
          <p:cNvSpPr>
            <a:spLocks noGrp="1"/>
          </p:cNvSpPr>
          <p:nvPr>
            <p:ph type="ctrTitle"/>
          </p:nvPr>
        </p:nvSpPr>
        <p:spPr/>
        <p:txBody>
          <a:bodyPr/>
          <a:lstStyle/>
          <a:p>
            <a:r>
              <a:rPr lang="en-US" b="0" dirty="0">
                <a:solidFill>
                  <a:srgbClr val="1F497D"/>
                </a:solidFill>
              </a:rPr>
              <a:t>Wildfire Mitigation Plan Update</a:t>
            </a:r>
          </a:p>
        </p:txBody>
      </p:sp>
      <p:sp>
        <p:nvSpPr>
          <p:cNvPr id="7" name="Subtitle 6"/>
          <p:cNvSpPr>
            <a:spLocks noGrp="1"/>
          </p:cNvSpPr>
          <p:nvPr>
            <p:ph type="subTitle" idx="1"/>
          </p:nvPr>
        </p:nvSpPr>
        <p:spPr/>
        <p:txBody>
          <a:bodyPr/>
          <a:lstStyle/>
          <a:p>
            <a:r>
              <a:rPr lang="en-US" sz="2000" dirty="0"/>
              <a:t>Wildfire Safety Advisory Board</a:t>
            </a:r>
          </a:p>
          <a:p>
            <a:endParaRPr lang="en-US" dirty="0"/>
          </a:p>
          <a:p>
            <a:r>
              <a:rPr lang="en-US" dirty="0"/>
              <a:t>June 24, 2020</a:t>
            </a:r>
          </a:p>
        </p:txBody>
      </p:sp>
    </p:spTree>
    <p:extLst>
      <p:ext uri="{BB962C8B-B14F-4D97-AF65-F5344CB8AC3E}">
        <p14:creationId xmlns:p14="http://schemas.microsoft.com/office/powerpoint/2010/main" val="120289137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9748" name="think-cell Slide" r:id="rId9" imgW="415" imgH="416" progId="TCLayout.ActiveDocument.1">
                  <p:embed/>
                </p:oleObj>
              </mc:Choice>
              <mc:Fallback>
                <p:oleObj name="think-cell Slide" r:id="rId9" imgW="415" imgH="416" progId="TCLayout.ActiveDocument.1">
                  <p:embed/>
                  <p:pic>
                    <p:nvPicPr>
                      <p:cNvPr id="4" name="Object 3" hidden="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D0B6E109-7F5A-477B-81C8-1CCFB12623DD}"/>
              </a:ext>
            </a:extLst>
          </p:cNvPr>
          <p:cNvSpPr/>
          <p:nvPr>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3" name="Title 2"/>
          <p:cNvSpPr>
            <a:spLocks noGrp="1"/>
          </p:cNvSpPr>
          <p:nvPr>
            <p:ph type="title"/>
          </p:nvPr>
        </p:nvSpPr>
        <p:spPr>
          <a:xfrm>
            <a:off x="630000" y="866102"/>
            <a:ext cx="10933350" cy="997196"/>
          </a:xfrm>
        </p:spPr>
        <p:txBody>
          <a:bodyPr/>
          <a:lstStyle/>
          <a:p>
            <a:r>
              <a:rPr lang="en-US" b="0" u="sng" dirty="0">
                <a:solidFill>
                  <a:srgbClr val="1F497D"/>
                </a:solidFill>
              </a:rPr>
              <a:t>2020 Wildfire Mitigation Plans</a:t>
            </a:r>
            <a:r>
              <a:rPr lang="en-US" b="0" dirty="0">
                <a:solidFill>
                  <a:srgbClr val="1F497D"/>
                </a:solidFill>
              </a:rPr>
              <a:t>: Draft resolutions issued 5/7 propose approval with conditions for all utilities;</a:t>
            </a:r>
            <a:r>
              <a:rPr lang="en-US" b="0" dirty="0">
                <a:solidFill>
                  <a:schemeClr val="tx2"/>
                </a:solidFill>
              </a:rPr>
              <a:t> WSD issued final approval Action Statements (6/10); </a:t>
            </a:r>
            <a:r>
              <a:rPr lang="en-US" b="0" dirty="0">
                <a:solidFill>
                  <a:srgbClr val="1F497D"/>
                </a:solidFill>
              </a:rPr>
              <a:t>CPUC ratified resolutions (6/11)</a:t>
            </a:r>
          </a:p>
        </p:txBody>
      </p:sp>
      <p:sp>
        <p:nvSpPr>
          <p:cNvPr id="45" name="ee4pHeader1"/>
          <p:cNvSpPr txBox="1"/>
          <p:nvPr/>
        </p:nvSpPr>
        <p:spPr>
          <a:xfrm>
            <a:off x="7611791" y="1849504"/>
            <a:ext cx="982265" cy="184666"/>
          </a:xfrm>
          <a:prstGeom prst="rect">
            <a:avLst/>
          </a:prstGeom>
          <a:noFill/>
          <a:ln cap="rnd">
            <a:noFill/>
          </a:ln>
          <a:extLst>
            <a:ext uri="{909E8E84-426E-40DD-AFC4-6F175D3DCCD1}">
              <a14:hiddenFill xmlns:a14="http://schemas.microsoft.com/office/drawing/2010/main">
                <a:solidFill>
                  <a:schemeClr val="bg1"/>
                </a:solidFill>
              </a14:hiddenFill>
            </a:ext>
          </a:extLst>
        </p:spPr>
        <p:txBody>
          <a:bodyPr vert="horz" wrap="square" lIns="0" tIns="0" rIns="0" bIns="0" rtlCol="0" anchor="t" anchorCtr="0">
            <a:spAutoFit/>
          </a:bodyPr>
          <a:lstStyle/>
          <a:p>
            <a:pPr marL="0" marR="0" lvl="3"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sym typeface="+mn-lt"/>
              </a:rPr>
              <a:t>Today</a:t>
            </a:r>
            <a:endParaRPr kumimoji="0" lang="en-US" sz="4400" b="0" i="0" u="none" strike="noStrike" kern="1200" cap="none" spc="0" normalizeH="0" baseline="0" noProof="0" dirty="0">
              <a:ln>
                <a:noFill/>
              </a:ln>
              <a:solidFill>
                <a:srgbClr val="000000"/>
              </a:solidFill>
              <a:effectLst/>
              <a:uLnTx/>
              <a:uFillTx/>
              <a:latin typeface="Arial" panose="020B0604020202020204"/>
              <a:ea typeface="+mn-ea"/>
              <a:cs typeface="+mn-cs"/>
              <a:sym typeface="+mn-lt"/>
            </a:endParaRPr>
          </a:p>
        </p:txBody>
      </p:sp>
      <p:sp>
        <p:nvSpPr>
          <p:cNvPr id="62" name="ValueChainStarter"/>
          <p:cNvSpPr>
            <a:spLocks noChangeArrowheads="1"/>
          </p:cNvSpPr>
          <p:nvPr>
            <p:custDataLst>
              <p:tags r:id="rId4"/>
            </p:custDataLst>
          </p:nvPr>
        </p:nvSpPr>
        <p:spPr bwMode="gray">
          <a:xfrm>
            <a:off x="630002" y="2232749"/>
            <a:ext cx="3729599" cy="874800"/>
          </a:xfrm>
          <a:prstGeom prst="homePlate">
            <a:avLst>
              <a:gd name="adj" fmla="val 12004"/>
            </a:avLst>
          </a:prstGeom>
          <a:solidFill>
            <a:srgbClr val="6EA0DC"/>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sym typeface="+mn-lt"/>
              </a:rPr>
              <a:t>CPUC submission drafting</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sym typeface="+mn-lt"/>
              </a:rPr>
              <a:t>(December–February)</a:t>
            </a:r>
          </a:p>
        </p:txBody>
      </p:sp>
      <p:sp>
        <p:nvSpPr>
          <p:cNvPr id="63" name="ValueChainHeader"/>
          <p:cNvSpPr>
            <a:spLocks noChangeArrowheads="1"/>
          </p:cNvSpPr>
          <p:nvPr>
            <p:custDataLst>
              <p:tags r:id="rId5"/>
            </p:custDataLst>
          </p:nvPr>
        </p:nvSpPr>
        <p:spPr bwMode="gray">
          <a:xfrm>
            <a:off x="4373325" y="2232749"/>
            <a:ext cx="3729599" cy="874800"/>
          </a:xfrm>
          <a:prstGeom prst="chevron">
            <a:avLst>
              <a:gd name="adj" fmla="val 12004"/>
            </a:avLst>
          </a:prstGeom>
          <a:solidFill>
            <a:srgbClr val="1F497D"/>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sym typeface="Trebuchet MS" panose="020B0603020202020204" pitchFamily="34" charset="0"/>
              </a:rPr>
              <a:t>WMP review</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sym typeface="Trebuchet MS" panose="020B0603020202020204" pitchFamily="34" charset="0"/>
              </a:rPr>
              <a:t>(February–May)</a:t>
            </a:r>
          </a:p>
        </p:txBody>
      </p:sp>
      <p:sp>
        <p:nvSpPr>
          <p:cNvPr id="64" name="ValueChainHeader"/>
          <p:cNvSpPr>
            <a:spLocks noChangeArrowheads="1"/>
          </p:cNvSpPr>
          <p:nvPr>
            <p:custDataLst>
              <p:tags r:id="rId6"/>
            </p:custDataLst>
          </p:nvPr>
        </p:nvSpPr>
        <p:spPr bwMode="gray">
          <a:xfrm>
            <a:off x="8116649" y="2232749"/>
            <a:ext cx="3729599" cy="874800"/>
          </a:xfrm>
          <a:prstGeom prst="chevron">
            <a:avLst>
              <a:gd name="adj" fmla="val 12004"/>
            </a:avLst>
          </a:prstGeom>
          <a:solidFill>
            <a:srgbClr val="142F50"/>
          </a:solidFill>
          <a:ln w="38100" cap="rnd" algn="ctr">
            <a:noFill/>
            <a:round/>
            <a:headEnd/>
            <a:tailEnd/>
          </a:ln>
        </p:spPr>
        <p:txBody>
          <a:bodyPr lIns="0" tIns="0" rIns="0" bIns="0" anchor="ctr" anchorCtr="0"/>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sym typeface="+mn-lt"/>
              </a:rPr>
              <a:t>Implementation and learning</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sym typeface="+mn-lt"/>
              </a:rPr>
              <a:t>(June–November)</a:t>
            </a:r>
          </a:p>
        </p:txBody>
      </p:sp>
      <p:sp>
        <p:nvSpPr>
          <p:cNvPr id="66" name="ee4pContent1"/>
          <p:cNvSpPr txBox="1"/>
          <p:nvPr/>
        </p:nvSpPr>
        <p:spPr>
          <a:xfrm>
            <a:off x="630002" y="3240752"/>
            <a:ext cx="3443099" cy="430887"/>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noAutofit/>
          </a:bodyPr>
          <a:lstStyle>
            <a:defPPr>
              <a:defRPr lang="en-US"/>
            </a:defPPr>
            <a:lvl1pPr>
              <a:buSzPct val="100000"/>
              <a:buFont typeface="Trebuchet MS" panose="020B0603020202020204" pitchFamily="34" charset="0"/>
              <a:buChar char="​"/>
              <a:defRPr sz="1200">
                <a:solidFill>
                  <a:srgbClr val="000000"/>
                </a:solidFill>
              </a:defRPr>
            </a:lvl1pPr>
            <a:lvl2pPr marL="324000" lvl="1" indent="-216000">
              <a:buClr>
                <a:srgbClr val="1F497D"/>
              </a:buClr>
              <a:buSzPct val="100000"/>
              <a:buFont typeface="Trebuchet MS" panose="020B0603020202020204" pitchFamily="34" charset="0"/>
              <a:buChar char="•"/>
              <a:defRPr sz="1200">
                <a:solidFill>
                  <a:srgbClr val="000000"/>
                </a:solidFill>
              </a:defRPr>
            </a:lvl2pPr>
            <a:lvl3pPr marL="648000" lvl="2" indent="-216000">
              <a:buClr>
                <a:srgbClr val="1F497D"/>
              </a:buClr>
              <a:buSzPct val="100000"/>
              <a:buFont typeface="Trebuchet MS" panose="020B0603020202020204" pitchFamily="34" charset="0"/>
              <a:buChar char="–"/>
              <a:defRPr sz="1200">
                <a:solidFill>
                  <a:srgbClr val="000000"/>
                </a:solidFill>
              </a:defRPr>
            </a:lvl3pPr>
            <a:lvl4pPr marL="0" lvl="3">
              <a:buSzPct val="100000"/>
              <a:buFont typeface="Trebuchet MS" panose="020B0603020202020204" pitchFamily="34" charset="0"/>
              <a:buChar char="​"/>
              <a:defRPr sz="1600">
                <a:solidFill>
                  <a:srgbClr val="1F497D"/>
                </a:solidFill>
              </a:defRPr>
            </a:lvl4pPr>
            <a:lvl5pPr marL="0" lvl="4">
              <a:buSzPct val="100000"/>
              <a:buFont typeface="Trebuchet MS" panose="020B0603020202020204" pitchFamily="34" charset="0"/>
              <a:buChar char="​"/>
              <a:defRPr sz="1600" b="1">
                <a:solidFill>
                  <a:srgbClr val="000000"/>
                </a:solidFill>
              </a:defRPr>
            </a:lvl5pPr>
            <a:lvl6pPr marL="324000" lvl="5" indent="-216000">
              <a:buClr>
                <a:srgbClr val="1F497D"/>
              </a:buClr>
              <a:buSzPct val="100000"/>
              <a:buFont typeface="Trebuchet MS" panose="020B0603020202020204" pitchFamily="34" charset="0"/>
              <a:buChar char="•"/>
              <a:defRPr sz="1600">
                <a:solidFill>
                  <a:srgbClr val="000000"/>
                </a:solidFill>
              </a:defRPr>
            </a:lvl6pPr>
            <a:lvl7pPr marL="0" lvl="6">
              <a:buSzPct val="100000"/>
              <a:buFont typeface="Trebuchet MS" panose="020B0603020202020204" pitchFamily="34" charset="0"/>
              <a:buChar char="​"/>
              <a:defRPr sz="4400">
                <a:solidFill>
                  <a:srgbClr val="000000"/>
                </a:solidFill>
              </a:defRPr>
            </a:lvl7pPr>
            <a:lvl8pPr marL="0" lvl="7">
              <a:buSzPct val="100000"/>
              <a:buFont typeface="Trebuchet MS" panose="020B0603020202020204" pitchFamily="34" charset="0"/>
              <a:buChar char="​"/>
              <a:defRPr sz="5400">
                <a:solidFill>
                  <a:srgbClr val="1F497D"/>
                </a:solidFill>
              </a:defRPr>
            </a:lvl8pPr>
            <a:lvl9pPr marL="0" lvl="8">
              <a:buSzPct val="100000"/>
              <a:buFont typeface="Trebuchet MS" panose="020B0603020202020204" pitchFamily="34" charset="0"/>
              <a:buChar char="​"/>
              <a:defRPr sz="2400">
                <a:solidFill>
                  <a:srgbClr val="1F497D"/>
                </a:solidFill>
              </a:defRPr>
            </a:lvl9p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Utilities draft </a:t>
            </a:r>
            <a:r>
              <a:rPr kumimoji="0" lang="en-US" sz="1400" b="1" i="0" u="none" strike="noStrike" kern="1200" cap="none" spc="0" normalizeH="0" baseline="0" noProof="0" dirty="0">
                <a:ln>
                  <a:noFill/>
                </a:ln>
                <a:solidFill>
                  <a:srgbClr val="000000"/>
                </a:solidFill>
                <a:effectLst/>
                <a:uLnTx/>
                <a:uFillTx/>
                <a:latin typeface="Arial" panose="020B0604020202020204"/>
                <a:ea typeface="+mn-ea"/>
                <a:cs typeface="+mn-cs"/>
              </a:rPr>
              <a:t>wildfire mitigation plan (WMP), </a:t>
            </a: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which includes</a:t>
            </a:r>
          </a:p>
        </p:txBody>
      </p:sp>
      <p:sp>
        <p:nvSpPr>
          <p:cNvPr id="67" name="ee4pContent2"/>
          <p:cNvSpPr txBox="1"/>
          <p:nvPr/>
        </p:nvSpPr>
        <p:spPr>
          <a:xfrm>
            <a:off x="4373325" y="3240752"/>
            <a:ext cx="3443099" cy="2369880"/>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noAutofit/>
          </a:bodyPr>
          <a:lstStyle>
            <a:defPPr>
              <a:defRPr lang="en-US"/>
            </a:defPPr>
            <a:lvl1pPr>
              <a:buSzPct val="100000"/>
              <a:buFont typeface="Trebuchet MS" panose="020B0603020202020204" pitchFamily="34" charset="0"/>
              <a:buChar char="​"/>
              <a:defRPr sz="1200">
                <a:solidFill>
                  <a:srgbClr val="000000"/>
                </a:solidFill>
              </a:defRPr>
            </a:lvl1pPr>
            <a:lvl2pPr marL="324000" lvl="1" indent="-216000">
              <a:buClr>
                <a:srgbClr val="1F497D"/>
              </a:buClr>
              <a:buSzPct val="100000"/>
              <a:buFont typeface="Trebuchet MS" panose="020B0603020202020204" pitchFamily="34" charset="0"/>
              <a:buChar char="•"/>
              <a:defRPr sz="1200">
                <a:solidFill>
                  <a:srgbClr val="000000"/>
                </a:solidFill>
              </a:defRPr>
            </a:lvl2pPr>
            <a:lvl3pPr marL="648000" lvl="2" indent="-216000">
              <a:buClr>
                <a:srgbClr val="1F497D"/>
              </a:buClr>
              <a:buSzPct val="100000"/>
              <a:buFont typeface="Trebuchet MS" panose="020B0603020202020204" pitchFamily="34" charset="0"/>
              <a:buChar char="–"/>
              <a:defRPr sz="1200">
                <a:solidFill>
                  <a:srgbClr val="000000"/>
                </a:solidFill>
              </a:defRPr>
            </a:lvl3pPr>
            <a:lvl4pPr marL="0" lvl="3">
              <a:buSzPct val="100000"/>
              <a:buFont typeface="Trebuchet MS" panose="020B0603020202020204" pitchFamily="34" charset="0"/>
              <a:buChar char="​"/>
              <a:defRPr sz="1600">
                <a:solidFill>
                  <a:srgbClr val="1F497D"/>
                </a:solidFill>
              </a:defRPr>
            </a:lvl4pPr>
            <a:lvl5pPr marL="0" lvl="4">
              <a:buSzPct val="100000"/>
              <a:buFont typeface="Trebuchet MS" panose="020B0603020202020204" pitchFamily="34" charset="0"/>
              <a:buChar char="​"/>
              <a:defRPr sz="1600" b="1">
                <a:solidFill>
                  <a:srgbClr val="000000"/>
                </a:solidFill>
              </a:defRPr>
            </a:lvl5pPr>
            <a:lvl6pPr marL="324000" lvl="5" indent="-216000">
              <a:buClr>
                <a:srgbClr val="1F497D"/>
              </a:buClr>
              <a:buSzPct val="100000"/>
              <a:buFont typeface="Trebuchet MS" panose="020B0603020202020204" pitchFamily="34" charset="0"/>
              <a:buChar char="•"/>
              <a:defRPr sz="1600">
                <a:solidFill>
                  <a:srgbClr val="000000"/>
                </a:solidFill>
              </a:defRPr>
            </a:lvl6pPr>
            <a:lvl7pPr marL="0" lvl="6">
              <a:buSzPct val="100000"/>
              <a:buFont typeface="Trebuchet MS" panose="020B0603020202020204" pitchFamily="34" charset="0"/>
              <a:buChar char="​"/>
              <a:defRPr sz="4400">
                <a:solidFill>
                  <a:srgbClr val="000000"/>
                </a:solidFill>
              </a:defRPr>
            </a:lvl7pPr>
            <a:lvl8pPr marL="0" lvl="7">
              <a:buSzPct val="100000"/>
              <a:buFont typeface="Trebuchet MS" panose="020B0603020202020204" pitchFamily="34" charset="0"/>
              <a:buChar char="​"/>
              <a:defRPr sz="5400">
                <a:solidFill>
                  <a:srgbClr val="1F497D"/>
                </a:solidFill>
              </a:defRPr>
            </a:lvl8pPr>
            <a:lvl9pPr marL="0" lvl="8">
              <a:buSzPct val="100000"/>
              <a:buFont typeface="Trebuchet MS" panose="020B0603020202020204" pitchFamily="34" charset="0"/>
              <a:buChar char="​"/>
              <a:defRPr sz="2400">
                <a:solidFill>
                  <a:srgbClr val="1F497D"/>
                </a:solidFill>
              </a:defRPr>
            </a:lvl9p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Wildfire Safety Division (WSD) </a:t>
            </a:r>
            <a:r>
              <a:rPr kumimoji="0" lang="en-US" sz="1400" b="1" i="0" u="none" strike="noStrike" kern="1200" cap="none" spc="0" normalizeH="0" baseline="0" noProof="0" dirty="0">
                <a:ln>
                  <a:noFill/>
                </a:ln>
                <a:solidFill>
                  <a:srgbClr val="000000"/>
                </a:solidFill>
                <a:effectLst/>
                <a:uLnTx/>
                <a:uFillTx/>
                <a:latin typeface="Arial" panose="020B0604020202020204"/>
                <a:ea typeface="+mn-ea"/>
                <a:cs typeface="+mn-cs"/>
              </a:rPr>
              <a:t>reviews WMPs </a:t>
            </a: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and </a:t>
            </a:r>
            <a:r>
              <a:rPr kumimoji="0" lang="en-US" sz="1400" b="1" i="0" u="none" strike="noStrike" kern="1200" cap="none" spc="0" normalizeH="0" baseline="0" noProof="0" dirty="0">
                <a:ln>
                  <a:noFill/>
                </a:ln>
                <a:solidFill>
                  <a:srgbClr val="000000"/>
                </a:solidFill>
                <a:effectLst/>
                <a:uLnTx/>
                <a:uFillTx/>
                <a:latin typeface="Arial" panose="020B0604020202020204"/>
                <a:ea typeface="+mn-ea"/>
                <a:cs typeface="+mn-cs"/>
              </a:rPr>
              <a:t>assesses maturity </a:t>
            </a: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via survey and WMPs</a:t>
            </a: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endPar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Deep and broad </a:t>
            </a:r>
            <a:r>
              <a:rPr kumimoji="0" lang="en-US" sz="1400" b="1" i="0" u="none" strike="noStrike" kern="1200" cap="none" spc="0" normalizeH="0" baseline="0" noProof="0" dirty="0">
                <a:ln>
                  <a:noFill/>
                </a:ln>
                <a:solidFill>
                  <a:srgbClr val="000000"/>
                </a:solidFill>
                <a:effectLst/>
                <a:uLnTx/>
                <a:uFillTx/>
                <a:latin typeface="Arial" panose="020B0604020202020204"/>
                <a:ea typeface="+mn-ea"/>
                <a:cs typeface="+mn-cs"/>
              </a:rPr>
              <a:t>subject expertise </a:t>
            </a: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required to review WMPs, including from CPUC SED, CAL FIRE, and a range of other experts</a:t>
            </a: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endPar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An </a:t>
            </a:r>
            <a:r>
              <a:rPr kumimoji="0" lang="en-US" sz="1400" b="1" i="0" u="none" strike="noStrike" kern="1200" cap="none" spc="0" normalizeH="0" baseline="0" noProof="0" dirty="0">
                <a:ln>
                  <a:noFill/>
                </a:ln>
                <a:solidFill>
                  <a:srgbClr val="000000"/>
                </a:solidFill>
                <a:effectLst/>
                <a:uLnTx/>
                <a:uFillTx/>
                <a:latin typeface="Arial" panose="020B0604020202020204"/>
                <a:ea typeface="+mn-ea"/>
                <a:cs typeface="+mn-cs"/>
              </a:rPr>
              <a:t>approved WMP </a:t>
            </a: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is required for</a:t>
            </a:r>
            <a:b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safety certification</a:t>
            </a:r>
          </a:p>
        </p:txBody>
      </p:sp>
      <p:sp>
        <p:nvSpPr>
          <p:cNvPr id="68" name="ee4pContent3"/>
          <p:cNvSpPr txBox="1"/>
          <p:nvPr/>
        </p:nvSpPr>
        <p:spPr>
          <a:xfrm>
            <a:off x="8116650" y="3240752"/>
            <a:ext cx="3443099" cy="1508105"/>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noAutofit/>
          </a:bodyPr>
          <a:lstStyle>
            <a:defPPr>
              <a:defRPr lang="en-US"/>
            </a:defPPr>
            <a:lvl1pPr>
              <a:buSzPct val="100000"/>
              <a:buFont typeface="Trebuchet MS" panose="020B0603020202020204" pitchFamily="34" charset="0"/>
              <a:buChar char="​"/>
              <a:defRPr sz="1200">
                <a:solidFill>
                  <a:srgbClr val="000000"/>
                </a:solidFill>
              </a:defRPr>
            </a:lvl1pPr>
            <a:lvl2pPr marL="324000" lvl="1" indent="-216000">
              <a:buClr>
                <a:srgbClr val="1F497D"/>
              </a:buClr>
              <a:buSzPct val="100000"/>
              <a:buFont typeface="Trebuchet MS" panose="020B0603020202020204" pitchFamily="34" charset="0"/>
              <a:buChar char="•"/>
              <a:defRPr sz="1200">
                <a:solidFill>
                  <a:srgbClr val="000000"/>
                </a:solidFill>
              </a:defRPr>
            </a:lvl2pPr>
            <a:lvl3pPr marL="648000" lvl="2" indent="-216000">
              <a:buClr>
                <a:srgbClr val="1F497D"/>
              </a:buClr>
              <a:buSzPct val="100000"/>
              <a:buFont typeface="Trebuchet MS" panose="020B0603020202020204" pitchFamily="34" charset="0"/>
              <a:buChar char="–"/>
              <a:defRPr sz="1200">
                <a:solidFill>
                  <a:srgbClr val="000000"/>
                </a:solidFill>
              </a:defRPr>
            </a:lvl3pPr>
            <a:lvl4pPr marL="0" lvl="3">
              <a:buSzPct val="100000"/>
              <a:buFont typeface="Trebuchet MS" panose="020B0603020202020204" pitchFamily="34" charset="0"/>
              <a:buChar char="​"/>
              <a:defRPr sz="1600">
                <a:solidFill>
                  <a:srgbClr val="1F497D"/>
                </a:solidFill>
              </a:defRPr>
            </a:lvl4pPr>
            <a:lvl5pPr marL="0" lvl="4">
              <a:buSzPct val="100000"/>
              <a:buFont typeface="Trebuchet MS" panose="020B0603020202020204" pitchFamily="34" charset="0"/>
              <a:buChar char="​"/>
              <a:defRPr sz="1600" b="1">
                <a:solidFill>
                  <a:srgbClr val="000000"/>
                </a:solidFill>
              </a:defRPr>
            </a:lvl5pPr>
            <a:lvl6pPr marL="324000" lvl="5" indent="-216000">
              <a:buClr>
                <a:srgbClr val="1F497D"/>
              </a:buClr>
              <a:buSzPct val="100000"/>
              <a:buFont typeface="Trebuchet MS" panose="020B0603020202020204" pitchFamily="34" charset="0"/>
              <a:buChar char="•"/>
              <a:defRPr sz="1600">
                <a:solidFill>
                  <a:srgbClr val="000000"/>
                </a:solidFill>
              </a:defRPr>
            </a:lvl6pPr>
            <a:lvl7pPr marL="0" lvl="6">
              <a:buSzPct val="100000"/>
              <a:buFont typeface="Trebuchet MS" panose="020B0603020202020204" pitchFamily="34" charset="0"/>
              <a:buChar char="​"/>
              <a:defRPr sz="4400">
                <a:solidFill>
                  <a:srgbClr val="000000"/>
                </a:solidFill>
              </a:defRPr>
            </a:lvl7pPr>
            <a:lvl8pPr marL="0" lvl="7">
              <a:buSzPct val="100000"/>
              <a:buFont typeface="Trebuchet MS" panose="020B0603020202020204" pitchFamily="34" charset="0"/>
              <a:buChar char="​"/>
              <a:defRPr sz="5400">
                <a:solidFill>
                  <a:srgbClr val="1F497D"/>
                </a:solidFill>
              </a:defRPr>
            </a:lvl8pPr>
            <a:lvl9pPr marL="0" lvl="8">
              <a:buSzPct val="100000"/>
              <a:buFont typeface="Trebuchet MS" panose="020B0603020202020204" pitchFamily="34" charset="0"/>
              <a:buChar char="​"/>
              <a:defRPr sz="2400">
                <a:solidFill>
                  <a:srgbClr val="1F497D"/>
                </a:solidFill>
              </a:defRPr>
            </a:lvl9p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Utilities </a:t>
            </a:r>
            <a:r>
              <a:rPr kumimoji="0" lang="en-US" sz="1400" b="1" i="0" u="none" strike="noStrike" kern="1200" cap="none" spc="0" normalizeH="0" baseline="0" noProof="0" dirty="0">
                <a:ln>
                  <a:noFill/>
                </a:ln>
                <a:solidFill>
                  <a:srgbClr val="000000"/>
                </a:solidFill>
                <a:effectLst/>
                <a:uLnTx/>
                <a:uFillTx/>
                <a:latin typeface="Arial" panose="020B0604020202020204"/>
                <a:ea typeface="+mn-ea"/>
                <a:cs typeface="+mn-cs"/>
              </a:rPr>
              <a:t>implement mitigation plans and develop lessons learned </a:t>
            </a: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that should be included in annual updates</a:t>
            </a: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endPar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WSD </a:t>
            </a:r>
            <a:r>
              <a:rPr kumimoji="0" lang="en-US" sz="1400" b="1" i="0" u="none" strike="noStrike" kern="1200" cap="none" spc="0" normalizeH="0" baseline="0" noProof="0" dirty="0">
                <a:ln>
                  <a:noFill/>
                </a:ln>
                <a:solidFill>
                  <a:srgbClr val="000000"/>
                </a:solidFill>
                <a:effectLst/>
                <a:uLnTx/>
                <a:uFillTx/>
                <a:latin typeface="Arial" panose="020B0604020202020204"/>
                <a:ea typeface="+mn-ea"/>
                <a:cs typeface="+mn-cs"/>
              </a:rPr>
              <a:t>monitors for compliance</a:t>
            </a: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 with WMPs, and </a:t>
            </a:r>
            <a:r>
              <a:rPr kumimoji="0" lang="en-US" sz="1400" b="1" i="0" u="none" strike="noStrike" kern="1200" cap="none" spc="0" normalizeH="0" baseline="0" noProof="0" dirty="0">
                <a:ln>
                  <a:noFill/>
                </a:ln>
                <a:solidFill>
                  <a:srgbClr val="000000"/>
                </a:solidFill>
                <a:effectLst/>
                <a:uLnTx/>
                <a:uFillTx/>
                <a:latin typeface="Arial" panose="020B0604020202020204"/>
                <a:ea typeface="+mn-ea"/>
                <a:cs typeface="+mn-cs"/>
              </a:rPr>
              <a:t>incorporates lessons learned </a:t>
            </a: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into next year's guidelines</a:t>
            </a:r>
          </a:p>
        </p:txBody>
      </p:sp>
      <p:grpSp>
        <p:nvGrpSpPr>
          <p:cNvPr id="79" name="Group 78"/>
          <p:cNvGrpSpPr>
            <a:grpSpLocks noChangeAspect="1"/>
          </p:cNvGrpSpPr>
          <p:nvPr/>
        </p:nvGrpSpPr>
        <p:grpSpPr>
          <a:xfrm>
            <a:off x="7949468" y="2077712"/>
            <a:ext cx="306910" cy="306910"/>
            <a:chOff x="1854516" y="3463925"/>
            <a:chExt cx="269875" cy="269875"/>
          </a:xfrm>
        </p:grpSpPr>
        <p:sp>
          <p:nvSpPr>
            <p:cNvPr id="80" name="Oval 14"/>
            <p:cNvSpPr>
              <a:spLocks noChangeArrowheads="1"/>
            </p:cNvSpPr>
            <p:nvPr/>
          </p:nvSpPr>
          <p:spPr bwMode="auto">
            <a:xfrm>
              <a:off x="1854516" y="3463925"/>
              <a:ext cx="269875" cy="269875"/>
            </a:xfrm>
            <a:prstGeom prst="ellipse">
              <a:avLst/>
            </a:prstGeom>
            <a:solidFill>
              <a:srgbClr val="7F7F7F">
                <a:lumMod val="10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81" name="Freeform 15"/>
            <p:cNvSpPr>
              <a:spLocks noEditPoints="1"/>
            </p:cNvSpPr>
            <p:nvPr/>
          </p:nvSpPr>
          <p:spPr bwMode="auto">
            <a:xfrm>
              <a:off x="1911666" y="3522663"/>
              <a:ext cx="157162" cy="150812"/>
            </a:xfrm>
            <a:custGeom>
              <a:avLst/>
              <a:gdLst>
                <a:gd name="T0" fmla="*/ 704 w 736"/>
                <a:gd name="T1" fmla="*/ 250 h 709"/>
                <a:gd name="T2" fmla="*/ 496 w 736"/>
                <a:gd name="T3" fmla="*/ 218 h 709"/>
                <a:gd name="T4" fmla="*/ 392 w 736"/>
                <a:gd name="T5" fmla="*/ 24 h 709"/>
                <a:gd name="T6" fmla="*/ 336 w 736"/>
                <a:gd name="T7" fmla="*/ 24 h 709"/>
                <a:gd name="T8" fmla="*/ 240 w 736"/>
                <a:gd name="T9" fmla="*/ 218 h 709"/>
                <a:gd name="T10" fmla="*/ 24 w 736"/>
                <a:gd name="T11" fmla="*/ 242 h 709"/>
                <a:gd name="T12" fmla="*/ 0 w 736"/>
                <a:gd name="T13" fmla="*/ 266 h 709"/>
                <a:gd name="T14" fmla="*/ 8 w 736"/>
                <a:gd name="T15" fmla="*/ 290 h 709"/>
                <a:gd name="T16" fmla="*/ 168 w 736"/>
                <a:gd name="T17" fmla="*/ 451 h 709"/>
                <a:gd name="T18" fmla="*/ 128 w 736"/>
                <a:gd name="T19" fmla="*/ 661 h 709"/>
                <a:gd name="T20" fmla="*/ 144 w 736"/>
                <a:gd name="T21" fmla="*/ 693 h 709"/>
                <a:gd name="T22" fmla="*/ 176 w 736"/>
                <a:gd name="T23" fmla="*/ 701 h 709"/>
                <a:gd name="T24" fmla="*/ 360 w 736"/>
                <a:gd name="T25" fmla="*/ 597 h 709"/>
                <a:gd name="T26" fmla="*/ 552 w 736"/>
                <a:gd name="T27" fmla="*/ 709 h 709"/>
                <a:gd name="T28" fmla="*/ 568 w 736"/>
                <a:gd name="T29" fmla="*/ 709 h 709"/>
                <a:gd name="T30" fmla="*/ 584 w 736"/>
                <a:gd name="T31" fmla="*/ 709 h 709"/>
                <a:gd name="T32" fmla="*/ 600 w 736"/>
                <a:gd name="T33" fmla="*/ 677 h 709"/>
                <a:gd name="T34" fmla="*/ 568 w 736"/>
                <a:gd name="T35" fmla="*/ 451 h 709"/>
                <a:gd name="T36" fmla="*/ 720 w 736"/>
                <a:gd name="T37" fmla="*/ 306 h 709"/>
                <a:gd name="T38" fmla="*/ 728 w 736"/>
                <a:gd name="T39" fmla="*/ 274 h 709"/>
                <a:gd name="T40" fmla="*/ 704 w 736"/>
                <a:gd name="T41" fmla="*/ 250 h 709"/>
                <a:gd name="T42" fmla="*/ 512 w 736"/>
                <a:gd name="T43" fmla="*/ 419 h 709"/>
                <a:gd name="T44" fmla="*/ 504 w 736"/>
                <a:gd name="T45" fmla="*/ 443 h 709"/>
                <a:gd name="T46" fmla="*/ 528 w 736"/>
                <a:gd name="T47" fmla="*/ 621 h 709"/>
                <a:gd name="T48" fmla="*/ 384 w 736"/>
                <a:gd name="T49" fmla="*/ 532 h 709"/>
                <a:gd name="T50" fmla="*/ 360 w 736"/>
                <a:gd name="T51" fmla="*/ 532 h 709"/>
                <a:gd name="T52" fmla="*/ 352 w 736"/>
                <a:gd name="T53" fmla="*/ 532 h 709"/>
                <a:gd name="T54" fmla="*/ 208 w 736"/>
                <a:gd name="T55" fmla="*/ 613 h 709"/>
                <a:gd name="T56" fmla="*/ 232 w 736"/>
                <a:gd name="T57" fmla="*/ 443 h 709"/>
                <a:gd name="T58" fmla="*/ 224 w 736"/>
                <a:gd name="T59" fmla="*/ 419 h 709"/>
                <a:gd name="T60" fmla="*/ 104 w 736"/>
                <a:gd name="T61" fmla="*/ 298 h 709"/>
                <a:gd name="T62" fmla="*/ 264 w 736"/>
                <a:gd name="T63" fmla="*/ 282 h 709"/>
                <a:gd name="T64" fmla="*/ 288 w 736"/>
                <a:gd name="T65" fmla="*/ 266 h 709"/>
                <a:gd name="T66" fmla="*/ 360 w 736"/>
                <a:gd name="T67" fmla="*/ 105 h 709"/>
                <a:gd name="T68" fmla="*/ 440 w 736"/>
                <a:gd name="T69" fmla="*/ 266 h 709"/>
                <a:gd name="T70" fmla="*/ 464 w 736"/>
                <a:gd name="T71" fmla="*/ 282 h 709"/>
                <a:gd name="T72" fmla="*/ 632 w 736"/>
                <a:gd name="T73" fmla="*/ 306 h 709"/>
                <a:gd name="T74" fmla="*/ 512 w 736"/>
                <a:gd name="T75" fmla="*/ 41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36" h="709">
                  <a:moveTo>
                    <a:pt x="704" y="250"/>
                  </a:moveTo>
                  <a:cubicBezTo>
                    <a:pt x="704" y="250"/>
                    <a:pt x="704" y="250"/>
                    <a:pt x="496" y="218"/>
                  </a:cubicBezTo>
                  <a:cubicBezTo>
                    <a:pt x="496" y="218"/>
                    <a:pt x="496" y="218"/>
                    <a:pt x="392" y="24"/>
                  </a:cubicBezTo>
                  <a:cubicBezTo>
                    <a:pt x="384" y="0"/>
                    <a:pt x="352" y="0"/>
                    <a:pt x="336" y="24"/>
                  </a:cubicBezTo>
                  <a:cubicBezTo>
                    <a:pt x="336" y="24"/>
                    <a:pt x="336" y="24"/>
                    <a:pt x="240" y="218"/>
                  </a:cubicBezTo>
                  <a:cubicBezTo>
                    <a:pt x="240" y="218"/>
                    <a:pt x="240" y="218"/>
                    <a:pt x="24" y="242"/>
                  </a:cubicBezTo>
                  <a:cubicBezTo>
                    <a:pt x="16" y="242"/>
                    <a:pt x="8" y="250"/>
                    <a:pt x="0" y="266"/>
                  </a:cubicBezTo>
                  <a:cubicBezTo>
                    <a:pt x="0" y="274"/>
                    <a:pt x="0" y="290"/>
                    <a:pt x="8" y="290"/>
                  </a:cubicBezTo>
                  <a:cubicBezTo>
                    <a:pt x="8" y="290"/>
                    <a:pt x="8" y="290"/>
                    <a:pt x="168" y="451"/>
                  </a:cubicBezTo>
                  <a:cubicBezTo>
                    <a:pt x="168" y="451"/>
                    <a:pt x="168" y="451"/>
                    <a:pt x="128" y="661"/>
                  </a:cubicBezTo>
                  <a:cubicBezTo>
                    <a:pt x="128" y="677"/>
                    <a:pt x="136" y="685"/>
                    <a:pt x="144" y="693"/>
                  </a:cubicBezTo>
                  <a:cubicBezTo>
                    <a:pt x="160" y="701"/>
                    <a:pt x="168" y="701"/>
                    <a:pt x="176" y="701"/>
                  </a:cubicBezTo>
                  <a:cubicBezTo>
                    <a:pt x="176" y="701"/>
                    <a:pt x="176" y="701"/>
                    <a:pt x="360" y="597"/>
                  </a:cubicBezTo>
                  <a:cubicBezTo>
                    <a:pt x="360" y="597"/>
                    <a:pt x="360" y="597"/>
                    <a:pt x="552" y="709"/>
                  </a:cubicBezTo>
                  <a:cubicBezTo>
                    <a:pt x="560" y="709"/>
                    <a:pt x="560" y="709"/>
                    <a:pt x="568" y="709"/>
                  </a:cubicBezTo>
                  <a:cubicBezTo>
                    <a:pt x="576" y="709"/>
                    <a:pt x="584" y="709"/>
                    <a:pt x="584" y="709"/>
                  </a:cubicBezTo>
                  <a:cubicBezTo>
                    <a:pt x="600" y="701"/>
                    <a:pt x="600" y="685"/>
                    <a:pt x="600" y="677"/>
                  </a:cubicBezTo>
                  <a:cubicBezTo>
                    <a:pt x="600" y="677"/>
                    <a:pt x="600" y="677"/>
                    <a:pt x="568" y="451"/>
                  </a:cubicBezTo>
                  <a:cubicBezTo>
                    <a:pt x="568" y="451"/>
                    <a:pt x="568" y="451"/>
                    <a:pt x="720" y="306"/>
                  </a:cubicBezTo>
                  <a:cubicBezTo>
                    <a:pt x="728" y="298"/>
                    <a:pt x="736" y="290"/>
                    <a:pt x="728" y="274"/>
                  </a:cubicBezTo>
                  <a:cubicBezTo>
                    <a:pt x="728" y="266"/>
                    <a:pt x="712" y="250"/>
                    <a:pt x="704" y="250"/>
                  </a:cubicBezTo>
                  <a:close/>
                  <a:moveTo>
                    <a:pt x="512" y="419"/>
                  </a:moveTo>
                  <a:cubicBezTo>
                    <a:pt x="504" y="419"/>
                    <a:pt x="504" y="435"/>
                    <a:pt x="504" y="443"/>
                  </a:cubicBezTo>
                  <a:cubicBezTo>
                    <a:pt x="504" y="443"/>
                    <a:pt x="504" y="443"/>
                    <a:pt x="528" y="621"/>
                  </a:cubicBezTo>
                  <a:cubicBezTo>
                    <a:pt x="528" y="621"/>
                    <a:pt x="528" y="621"/>
                    <a:pt x="384" y="532"/>
                  </a:cubicBezTo>
                  <a:cubicBezTo>
                    <a:pt x="376" y="532"/>
                    <a:pt x="376" y="532"/>
                    <a:pt x="360" y="532"/>
                  </a:cubicBezTo>
                  <a:cubicBezTo>
                    <a:pt x="352" y="532"/>
                    <a:pt x="352" y="532"/>
                    <a:pt x="352" y="532"/>
                  </a:cubicBezTo>
                  <a:cubicBezTo>
                    <a:pt x="352" y="532"/>
                    <a:pt x="352" y="532"/>
                    <a:pt x="208" y="613"/>
                  </a:cubicBezTo>
                  <a:cubicBezTo>
                    <a:pt x="208" y="613"/>
                    <a:pt x="208" y="613"/>
                    <a:pt x="232" y="443"/>
                  </a:cubicBezTo>
                  <a:cubicBezTo>
                    <a:pt x="232" y="435"/>
                    <a:pt x="224" y="419"/>
                    <a:pt x="224" y="419"/>
                  </a:cubicBezTo>
                  <a:cubicBezTo>
                    <a:pt x="224" y="419"/>
                    <a:pt x="224" y="419"/>
                    <a:pt x="104" y="298"/>
                  </a:cubicBezTo>
                  <a:cubicBezTo>
                    <a:pt x="104" y="298"/>
                    <a:pt x="104" y="298"/>
                    <a:pt x="264" y="282"/>
                  </a:cubicBezTo>
                  <a:cubicBezTo>
                    <a:pt x="272" y="282"/>
                    <a:pt x="280" y="274"/>
                    <a:pt x="288" y="266"/>
                  </a:cubicBezTo>
                  <a:cubicBezTo>
                    <a:pt x="288" y="266"/>
                    <a:pt x="288" y="266"/>
                    <a:pt x="360" y="105"/>
                  </a:cubicBezTo>
                  <a:cubicBezTo>
                    <a:pt x="360" y="105"/>
                    <a:pt x="360" y="105"/>
                    <a:pt x="440" y="266"/>
                  </a:cubicBezTo>
                  <a:cubicBezTo>
                    <a:pt x="448" y="274"/>
                    <a:pt x="456" y="282"/>
                    <a:pt x="464" y="282"/>
                  </a:cubicBezTo>
                  <a:cubicBezTo>
                    <a:pt x="464" y="282"/>
                    <a:pt x="464" y="282"/>
                    <a:pt x="632" y="306"/>
                  </a:cubicBezTo>
                  <a:cubicBezTo>
                    <a:pt x="632" y="306"/>
                    <a:pt x="632" y="306"/>
                    <a:pt x="512" y="419"/>
                  </a:cubicBezTo>
                  <a:close/>
                </a:path>
              </a:pathLst>
            </a:custGeom>
            <a:solidFill>
              <a:srgbClr val="FFFFFF">
                <a:lumMod val="10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sp>
        <p:nvSpPr>
          <p:cNvPr id="82" name="ee4pContent1"/>
          <p:cNvSpPr txBox="1"/>
          <p:nvPr/>
        </p:nvSpPr>
        <p:spPr>
          <a:xfrm>
            <a:off x="630002" y="5377101"/>
            <a:ext cx="3443099" cy="646331"/>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noAutofit/>
          </a:bodyPr>
          <a:lstStyle>
            <a:defPPr>
              <a:defRPr lang="en-US"/>
            </a:defPPr>
            <a:lvl1pPr>
              <a:buSzPct val="100000"/>
              <a:buFont typeface="Trebuchet MS" panose="020B0603020202020204" pitchFamily="34" charset="0"/>
              <a:buChar char="​"/>
              <a:defRPr sz="1200">
                <a:solidFill>
                  <a:srgbClr val="000000"/>
                </a:solidFill>
              </a:defRPr>
            </a:lvl1pPr>
            <a:lvl2pPr marL="324000" lvl="1" indent="-216000">
              <a:buClr>
                <a:srgbClr val="1F497D"/>
              </a:buClr>
              <a:buSzPct val="100000"/>
              <a:buFont typeface="Trebuchet MS" panose="020B0603020202020204" pitchFamily="34" charset="0"/>
              <a:buChar char="•"/>
              <a:defRPr sz="1200">
                <a:solidFill>
                  <a:srgbClr val="000000"/>
                </a:solidFill>
              </a:defRPr>
            </a:lvl2pPr>
            <a:lvl3pPr marL="648000" lvl="2" indent="-216000">
              <a:buClr>
                <a:srgbClr val="1F497D"/>
              </a:buClr>
              <a:buSzPct val="100000"/>
              <a:buFont typeface="Trebuchet MS" panose="020B0603020202020204" pitchFamily="34" charset="0"/>
              <a:buChar char="–"/>
              <a:defRPr sz="1200">
                <a:solidFill>
                  <a:srgbClr val="000000"/>
                </a:solidFill>
              </a:defRPr>
            </a:lvl3pPr>
            <a:lvl4pPr marL="0" lvl="3">
              <a:buSzPct val="100000"/>
              <a:buFont typeface="Trebuchet MS" panose="020B0603020202020204" pitchFamily="34" charset="0"/>
              <a:buChar char="​"/>
              <a:defRPr sz="1600">
                <a:solidFill>
                  <a:srgbClr val="1F497D"/>
                </a:solidFill>
              </a:defRPr>
            </a:lvl4pPr>
            <a:lvl5pPr marL="0" lvl="4">
              <a:buSzPct val="100000"/>
              <a:buFont typeface="Trebuchet MS" panose="020B0603020202020204" pitchFamily="34" charset="0"/>
              <a:buChar char="​"/>
              <a:defRPr sz="1600" b="1">
                <a:solidFill>
                  <a:srgbClr val="000000"/>
                </a:solidFill>
              </a:defRPr>
            </a:lvl5pPr>
            <a:lvl6pPr marL="324000" lvl="5" indent="-216000">
              <a:buClr>
                <a:srgbClr val="1F497D"/>
              </a:buClr>
              <a:buSzPct val="100000"/>
              <a:buFont typeface="Trebuchet MS" panose="020B0603020202020204" pitchFamily="34" charset="0"/>
              <a:buChar char="•"/>
              <a:defRPr sz="1600">
                <a:solidFill>
                  <a:srgbClr val="000000"/>
                </a:solidFill>
              </a:defRPr>
            </a:lvl6pPr>
            <a:lvl7pPr marL="0" lvl="6">
              <a:buSzPct val="100000"/>
              <a:buFont typeface="Trebuchet MS" panose="020B0603020202020204" pitchFamily="34" charset="0"/>
              <a:buChar char="​"/>
              <a:defRPr sz="4400">
                <a:solidFill>
                  <a:srgbClr val="000000"/>
                </a:solidFill>
              </a:defRPr>
            </a:lvl7pPr>
            <a:lvl8pPr marL="0" lvl="7">
              <a:buSzPct val="100000"/>
              <a:buFont typeface="Trebuchet MS" panose="020B0603020202020204" pitchFamily="34" charset="0"/>
              <a:buChar char="​"/>
              <a:defRPr sz="5400">
                <a:solidFill>
                  <a:srgbClr val="1F497D"/>
                </a:solidFill>
              </a:defRPr>
            </a:lvl8pPr>
            <a:lvl9pPr marL="0" lvl="8">
              <a:buSzPct val="100000"/>
              <a:buFont typeface="Trebuchet MS" panose="020B0603020202020204" pitchFamily="34" charset="0"/>
              <a:buChar char="​"/>
              <a:defRPr sz="2400">
                <a:solidFill>
                  <a:srgbClr val="1F497D"/>
                </a:solidFill>
              </a:defRPr>
            </a:lvl9p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Utilities also complete a maturity survey</a:t>
            </a:r>
            <a:b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to assess capabilities for managing</a:t>
            </a:r>
            <a:b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wildfire risk</a:t>
            </a:r>
          </a:p>
        </p:txBody>
      </p:sp>
      <p:grpSp>
        <p:nvGrpSpPr>
          <p:cNvPr id="83" name="bcgIcons_OpportunityMapping">
            <a:extLst>
              <a:ext uri="{FF2B5EF4-FFF2-40B4-BE49-F238E27FC236}">
                <a16:creationId xmlns:a16="http://schemas.microsoft.com/office/drawing/2014/main" id="{46B5D44F-F94F-4B85-B541-EC962994502E}"/>
              </a:ext>
            </a:extLst>
          </p:cNvPr>
          <p:cNvGrpSpPr>
            <a:grpSpLocks noChangeAspect="1"/>
          </p:cNvGrpSpPr>
          <p:nvPr/>
        </p:nvGrpSpPr>
        <p:grpSpPr bwMode="auto">
          <a:xfrm>
            <a:off x="1015712" y="3826041"/>
            <a:ext cx="913554" cy="914400"/>
            <a:chOff x="1682" y="0"/>
            <a:chExt cx="4316" cy="4320"/>
          </a:xfrm>
        </p:grpSpPr>
        <p:sp>
          <p:nvSpPr>
            <p:cNvPr id="84" name="AutoShape 13">
              <a:extLst>
                <a:ext uri="{FF2B5EF4-FFF2-40B4-BE49-F238E27FC236}">
                  <a16:creationId xmlns:a16="http://schemas.microsoft.com/office/drawing/2014/main" id="{7765EE75-DEB8-47F5-BF32-7AC230F4B238}"/>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5" name="Freeform 15">
              <a:extLst>
                <a:ext uri="{FF2B5EF4-FFF2-40B4-BE49-F238E27FC236}">
                  <a16:creationId xmlns:a16="http://schemas.microsoft.com/office/drawing/2014/main" id="{020B003A-B175-4CB8-A390-319627008B64}"/>
                </a:ext>
              </a:extLst>
            </p:cNvPr>
            <p:cNvSpPr>
              <a:spLocks noEditPoints="1"/>
            </p:cNvSpPr>
            <p:nvPr/>
          </p:nvSpPr>
          <p:spPr bwMode="auto">
            <a:xfrm>
              <a:off x="2604" y="877"/>
              <a:ext cx="2493" cy="1855"/>
            </a:xfrm>
            <a:custGeom>
              <a:avLst/>
              <a:gdLst>
                <a:gd name="T0" fmla="*/ 300 w 1331"/>
                <a:gd name="T1" fmla="*/ 3 h 989"/>
                <a:gd name="T2" fmla="*/ 0 w 1331"/>
                <a:gd name="T3" fmla="*/ 310 h 989"/>
                <a:gd name="T4" fmla="*/ 294 w 1331"/>
                <a:gd name="T5" fmla="*/ 984 h 989"/>
                <a:gd name="T6" fmla="*/ 306 w 1331"/>
                <a:gd name="T7" fmla="*/ 984 h 989"/>
                <a:gd name="T8" fmla="*/ 597 w 1331"/>
                <a:gd name="T9" fmla="*/ 310 h 989"/>
                <a:gd name="T10" fmla="*/ 300 w 1331"/>
                <a:gd name="T11" fmla="*/ 3 h 989"/>
                <a:gd name="T12" fmla="*/ 419 w 1331"/>
                <a:gd name="T13" fmla="*/ 226 h 989"/>
                <a:gd name="T14" fmla="*/ 364 w 1331"/>
                <a:gd name="T15" fmla="*/ 279 h 989"/>
                <a:gd name="T16" fmla="*/ 362 w 1331"/>
                <a:gd name="T17" fmla="*/ 284 h 989"/>
                <a:gd name="T18" fmla="*/ 374 w 1331"/>
                <a:gd name="T19" fmla="*/ 359 h 989"/>
                <a:gd name="T20" fmla="*/ 367 w 1331"/>
                <a:gd name="T21" fmla="*/ 364 h 989"/>
                <a:gd name="T22" fmla="*/ 300 w 1331"/>
                <a:gd name="T23" fmla="*/ 328 h 989"/>
                <a:gd name="T24" fmla="*/ 295 w 1331"/>
                <a:gd name="T25" fmla="*/ 328 h 989"/>
                <a:gd name="T26" fmla="*/ 228 w 1331"/>
                <a:gd name="T27" fmla="*/ 363 h 989"/>
                <a:gd name="T28" fmla="*/ 220 w 1331"/>
                <a:gd name="T29" fmla="*/ 357 h 989"/>
                <a:gd name="T30" fmla="*/ 234 w 1331"/>
                <a:gd name="T31" fmla="*/ 282 h 989"/>
                <a:gd name="T32" fmla="*/ 232 w 1331"/>
                <a:gd name="T33" fmla="*/ 277 h 989"/>
                <a:gd name="T34" fmla="*/ 179 w 1331"/>
                <a:gd name="T35" fmla="*/ 224 h 989"/>
                <a:gd name="T36" fmla="*/ 182 w 1331"/>
                <a:gd name="T37" fmla="*/ 215 h 989"/>
                <a:gd name="T38" fmla="*/ 256 w 1331"/>
                <a:gd name="T39" fmla="*/ 204 h 989"/>
                <a:gd name="T40" fmla="*/ 261 w 1331"/>
                <a:gd name="T41" fmla="*/ 202 h 989"/>
                <a:gd name="T42" fmla="*/ 295 w 1331"/>
                <a:gd name="T43" fmla="*/ 134 h 989"/>
                <a:gd name="T44" fmla="*/ 304 w 1331"/>
                <a:gd name="T45" fmla="*/ 134 h 989"/>
                <a:gd name="T46" fmla="*/ 337 w 1331"/>
                <a:gd name="T47" fmla="*/ 202 h 989"/>
                <a:gd name="T48" fmla="*/ 341 w 1331"/>
                <a:gd name="T49" fmla="*/ 206 h 989"/>
                <a:gd name="T50" fmla="*/ 416 w 1331"/>
                <a:gd name="T51" fmla="*/ 217 h 989"/>
                <a:gd name="T52" fmla="*/ 419 w 1331"/>
                <a:gd name="T53" fmla="*/ 226 h 989"/>
                <a:gd name="T54" fmla="*/ 1146 w 1331"/>
                <a:gd name="T55" fmla="*/ 0 h 989"/>
                <a:gd name="T56" fmla="*/ 958 w 1331"/>
                <a:gd name="T57" fmla="*/ 192 h 989"/>
                <a:gd name="T58" fmla="*/ 1142 w 1331"/>
                <a:gd name="T59" fmla="*/ 613 h 989"/>
                <a:gd name="T60" fmla="*/ 1149 w 1331"/>
                <a:gd name="T61" fmla="*/ 613 h 989"/>
                <a:gd name="T62" fmla="*/ 1331 w 1331"/>
                <a:gd name="T63" fmla="*/ 192 h 989"/>
                <a:gd name="T64" fmla="*/ 1146 w 1331"/>
                <a:gd name="T65" fmla="*/ 0 h 989"/>
                <a:gd name="T66" fmla="*/ 1220 w 1331"/>
                <a:gd name="T67" fmla="*/ 155 h 989"/>
                <a:gd name="T68" fmla="*/ 1186 w 1331"/>
                <a:gd name="T69" fmla="*/ 188 h 989"/>
                <a:gd name="T70" fmla="*/ 1185 w 1331"/>
                <a:gd name="T71" fmla="*/ 191 h 989"/>
                <a:gd name="T72" fmla="*/ 1192 w 1331"/>
                <a:gd name="T73" fmla="*/ 238 h 989"/>
                <a:gd name="T74" fmla="*/ 1187 w 1331"/>
                <a:gd name="T75" fmla="*/ 241 h 989"/>
                <a:gd name="T76" fmla="*/ 1146 w 1331"/>
                <a:gd name="T77" fmla="*/ 219 h 989"/>
                <a:gd name="T78" fmla="*/ 1143 w 1331"/>
                <a:gd name="T79" fmla="*/ 218 h 989"/>
                <a:gd name="T80" fmla="*/ 1101 w 1331"/>
                <a:gd name="T81" fmla="*/ 240 h 989"/>
                <a:gd name="T82" fmla="*/ 1096 w 1331"/>
                <a:gd name="T83" fmla="*/ 237 h 989"/>
                <a:gd name="T84" fmla="*/ 1104 w 1331"/>
                <a:gd name="T85" fmla="*/ 190 h 989"/>
                <a:gd name="T86" fmla="*/ 1103 w 1331"/>
                <a:gd name="T87" fmla="*/ 187 h 989"/>
                <a:gd name="T88" fmla="*/ 1070 w 1331"/>
                <a:gd name="T89" fmla="*/ 153 h 989"/>
                <a:gd name="T90" fmla="*/ 1072 w 1331"/>
                <a:gd name="T91" fmla="*/ 148 h 989"/>
                <a:gd name="T92" fmla="*/ 1118 w 1331"/>
                <a:gd name="T93" fmla="*/ 141 h 989"/>
                <a:gd name="T94" fmla="*/ 1121 w 1331"/>
                <a:gd name="T95" fmla="*/ 139 h 989"/>
                <a:gd name="T96" fmla="*/ 1142 w 1331"/>
                <a:gd name="T97" fmla="*/ 97 h 989"/>
                <a:gd name="T98" fmla="*/ 1149 w 1331"/>
                <a:gd name="T99" fmla="*/ 97 h 989"/>
                <a:gd name="T100" fmla="*/ 1169 w 1331"/>
                <a:gd name="T101" fmla="*/ 140 h 989"/>
                <a:gd name="T102" fmla="*/ 1171 w 1331"/>
                <a:gd name="T103" fmla="*/ 142 h 989"/>
                <a:gd name="T104" fmla="*/ 1218 w 1331"/>
                <a:gd name="T105" fmla="*/ 149 h 989"/>
                <a:gd name="T106" fmla="*/ 1220 w 1331"/>
                <a:gd name="T107" fmla="*/ 155 h 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31" h="989">
                  <a:moveTo>
                    <a:pt x="300" y="3"/>
                  </a:moveTo>
                  <a:cubicBezTo>
                    <a:pt x="134" y="3"/>
                    <a:pt x="0" y="142"/>
                    <a:pt x="0" y="310"/>
                  </a:cubicBezTo>
                  <a:cubicBezTo>
                    <a:pt x="0" y="465"/>
                    <a:pt x="251" y="910"/>
                    <a:pt x="294" y="984"/>
                  </a:cubicBezTo>
                  <a:cubicBezTo>
                    <a:pt x="296" y="989"/>
                    <a:pt x="303" y="989"/>
                    <a:pt x="306" y="984"/>
                  </a:cubicBezTo>
                  <a:cubicBezTo>
                    <a:pt x="348" y="910"/>
                    <a:pt x="597" y="465"/>
                    <a:pt x="597" y="310"/>
                  </a:cubicBezTo>
                  <a:cubicBezTo>
                    <a:pt x="597" y="142"/>
                    <a:pt x="466" y="3"/>
                    <a:pt x="300" y="3"/>
                  </a:cubicBezTo>
                  <a:close/>
                  <a:moveTo>
                    <a:pt x="419" y="226"/>
                  </a:moveTo>
                  <a:cubicBezTo>
                    <a:pt x="364" y="279"/>
                    <a:pt x="364" y="279"/>
                    <a:pt x="364" y="279"/>
                  </a:cubicBezTo>
                  <a:cubicBezTo>
                    <a:pt x="363" y="280"/>
                    <a:pt x="362" y="282"/>
                    <a:pt x="362" y="284"/>
                  </a:cubicBezTo>
                  <a:cubicBezTo>
                    <a:pt x="374" y="359"/>
                    <a:pt x="374" y="359"/>
                    <a:pt x="374" y="359"/>
                  </a:cubicBezTo>
                  <a:cubicBezTo>
                    <a:pt x="375" y="363"/>
                    <a:pt x="371" y="366"/>
                    <a:pt x="367" y="364"/>
                  </a:cubicBezTo>
                  <a:cubicBezTo>
                    <a:pt x="300" y="328"/>
                    <a:pt x="300" y="328"/>
                    <a:pt x="300" y="328"/>
                  </a:cubicBezTo>
                  <a:cubicBezTo>
                    <a:pt x="298" y="327"/>
                    <a:pt x="297" y="327"/>
                    <a:pt x="295" y="328"/>
                  </a:cubicBezTo>
                  <a:cubicBezTo>
                    <a:pt x="228" y="363"/>
                    <a:pt x="228" y="363"/>
                    <a:pt x="228" y="363"/>
                  </a:cubicBezTo>
                  <a:cubicBezTo>
                    <a:pt x="224" y="365"/>
                    <a:pt x="219" y="361"/>
                    <a:pt x="220" y="357"/>
                  </a:cubicBezTo>
                  <a:cubicBezTo>
                    <a:pt x="234" y="282"/>
                    <a:pt x="234" y="282"/>
                    <a:pt x="234" y="282"/>
                  </a:cubicBezTo>
                  <a:cubicBezTo>
                    <a:pt x="234" y="280"/>
                    <a:pt x="234" y="278"/>
                    <a:pt x="232" y="277"/>
                  </a:cubicBezTo>
                  <a:cubicBezTo>
                    <a:pt x="179" y="224"/>
                    <a:pt x="179" y="224"/>
                    <a:pt x="179" y="224"/>
                  </a:cubicBezTo>
                  <a:cubicBezTo>
                    <a:pt x="176" y="221"/>
                    <a:pt x="177" y="215"/>
                    <a:pt x="182" y="215"/>
                  </a:cubicBezTo>
                  <a:cubicBezTo>
                    <a:pt x="256" y="204"/>
                    <a:pt x="256" y="204"/>
                    <a:pt x="256" y="204"/>
                  </a:cubicBezTo>
                  <a:cubicBezTo>
                    <a:pt x="258" y="204"/>
                    <a:pt x="260" y="203"/>
                    <a:pt x="261" y="202"/>
                  </a:cubicBezTo>
                  <a:cubicBezTo>
                    <a:pt x="295" y="134"/>
                    <a:pt x="295" y="134"/>
                    <a:pt x="295" y="134"/>
                  </a:cubicBezTo>
                  <a:cubicBezTo>
                    <a:pt x="297" y="130"/>
                    <a:pt x="302" y="130"/>
                    <a:pt x="304" y="134"/>
                  </a:cubicBezTo>
                  <a:cubicBezTo>
                    <a:pt x="337" y="202"/>
                    <a:pt x="337" y="202"/>
                    <a:pt x="337" y="202"/>
                  </a:cubicBezTo>
                  <a:cubicBezTo>
                    <a:pt x="338" y="204"/>
                    <a:pt x="339" y="205"/>
                    <a:pt x="341" y="206"/>
                  </a:cubicBezTo>
                  <a:cubicBezTo>
                    <a:pt x="416" y="217"/>
                    <a:pt x="416" y="217"/>
                    <a:pt x="416" y="217"/>
                  </a:cubicBezTo>
                  <a:cubicBezTo>
                    <a:pt x="420" y="218"/>
                    <a:pt x="422" y="223"/>
                    <a:pt x="419" y="226"/>
                  </a:cubicBezTo>
                  <a:close/>
                  <a:moveTo>
                    <a:pt x="1146" y="0"/>
                  </a:moveTo>
                  <a:cubicBezTo>
                    <a:pt x="1042" y="0"/>
                    <a:pt x="958" y="87"/>
                    <a:pt x="958" y="192"/>
                  </a:cubicBezTo>
                  <a:cubicBezTo>
                    <a:pt x="958" y="289"/>
                    <a:pt x="1115" y="567"/>
                    <a:pt x="1142" y="613"/>
                  </a:cubicBezTo>
                  <a:cubicBezTo>
                    <a:pt x="1144" y="616"/>
                    <a:pt x="1148" y="616"/>
                    <a:pt x="1149" y="613"/>
                  </a:cubicBezTo>
                  <a:cubicBezTo>
                    <a:pt x="1176" y="567"/>
                    <a:pt x="1331" y="289"/>
                    <a:pt x="1331" y="192"/>
                  </a:cubicBezTo>
                  <a:cubicBezTo>
                    <a:pt x="1331" y="87"/>
                    <a:pt x="1249" y="0"/>
                    <a:pt x="1146" y="0"/>
                  </a:cubicBezTo>
                  <a:close/>
                  <a:moveTo>
                    <a:pt x="1220" y="155"/>
                  </a:moveTo>
                  <a:cubicBezTo>
                    <a:pt x="1186" y="188"/>
                    <a:pt x="1186" y="188"/>
                    <a:pt x="1186" y="188"/>
                  </a:cubicBezTo>
                  <a:cubicBezTo>
                    <a:pt x="1185" y="188"/>
                    <a:pt x="1185" y="190"/>
                    <a:pt x="1185" y="191"/>
                  </a:cubicBezTo>
                  <a:cubicBezTo>
                    <a:pt x="1192" y="238"/>
                    <a:pt x="1192" y="238"/>
                    <a:pt x="1192" y="238"/>
                  </a:cubicBezTo>
                  <a:cubicBezTo>
                    <a:pt x="1193" y="240"/>
                    <a:pt x="1190" y="242"/>
                    <a:pt x="1187" y="241"/>
                  </a:cubicBezTo>
                  <a:cubicBezTo>
                    <a:pt x="1146" y="219"/>
                    <a:pt x="1146" y="219"/>
                    <a:pt x="1146" y="219"/>
                  </a:cubicBezTo>
                  <a:cubicBezTo>
                    <a:pt x="1145" y="218"/>
                    <a:pt x="1144" y="218"/>
                    <a:pt x="1143" y="218"/>
                  </a:cubicBezTo>
                  <a:cubicBezTo>
                    <a:pt x="1101" y="240"/>
                    <a:pt x="1101" y="240"/>
                    <a:pt x="1101" y="240"/>
                  </a:cubicBezTo>
                  <a:cubicBezTo>
                    <a:pt x="1098" y="241"/>
                    <a:pt x="1095" y="239"/>
                    <a:pt x="1096" y="237"/>
                  </a:cubicBezTo>
                  <a:cubicBezTo>
                    <a:pt x="1104" y="190"/>
                    <a:pt x="1104" y="190"/>
                    <a:pt x="1104" y="190"/>
                  </a:cubicBezTo>
                  <a:cubicBezTo>
                    <a:pt x="1104" y="189"/>
                    <a:pt x="1104" y="188"/>
                    <a:pt x="1103" y="187"/>
                  </a:cubicBezTo>
                  <a:cubicBezTo>
                    <a:pt x="1070" y="153"/>
                    <a:pt x="1070" y="153"/>
                    <a:pt x="1070" y="153"/>
                  </a:cubicBezTo>
                  <a:cubicBezTo>
                    <a:pt x="1068" y="151"/>
                    <a:pt x="1069" y="148"/>
                    <a:pt x="1072" y="148"/>
                  </a:cubicBezTo>
                  <a:cubicBezTo>
                    <a:pt x="1118" y="141"/>
                    <a:pt x="1118" y="141"/>
                    <a:pt x="1118" y="141"/>
                  </a:cubicBezTo>
                  <a:cubicBezTo>
                    <a:pt x="1120" y="141"/>
                    <a:pt x="1121" y="141"/>
                    <a:pt x="1121" y="139"/>
                  </a:cubicBezTo>
                  <a:cubicBezTo>
                    <a:pt x="1142" y="97"/>
                    <a:pt x="1142" y="97"/>
                    <a:pt x="1142" y="97"/>
                  </a:cubicBezTo>
                  <a:cubicBezTo>
                    <a:pt x="1144" y="95"/>
                    <a:pt x="1147" y="95"/>
                    <a:pt x="1149" y="97"/>
                  </a:cubicBezTo>
                  <a:cubicBezTo>
                    <a:pt x="1169" y="140"/>
                    <a:pt x="1169" y="140"/>
                    <a:pt x="1169" y="140"/>
                  </a:cubicBezTo>
                  <a:cubicBezTo>
                    <a:pt x="1169" y="141"/>
                    <a:pt x="1170" y="142"/>
                    <a:pt x="1171" y="142"/>
                  </a:cubicBezTo>
                  <a:cubicBezTo>
                    <a:pt x="1218" y="149"/>
                    <a:pt x="1218" y="149"/>
                    <a:pt x="1218" y="149"/>
                  </a:cubicBezTo>
                  <a:cubicBezTo>
                    <a:pt x="1221" y="150"/>
                    <a:pt x="1222" y="153"/>
                    <a:pt x="1220" y="155"/>
                  </a:cubicBezTo>
                  <a:close/>
                </a:path>
              </a:pathLst>
            </a:custGeom>
            <a:solidFill>
              <a:srgbClr val="1F497D">
                <a:lumMod val="10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6" name="Freeform 16">
              <a:extLst>
                <a:ext uri="{FF2B5EF4-FFF2-40B4-BE49-F238E27FC236}">
                  <a16:creationId xmlns:a16="http://schemas.microsoft.com/office/drawing/2014/main" id="{0E02D212-17FD-448F-87B5-CCA177AA39B1}"/>
                </a:ext>
              </a:extLst>
            </p:cNvPr>
            <p:cNvSpPr>
              <a:spLocks noEditPoints="1"/>
            </p:cNvSpPr>
            <p:nvPr/>
          </p:nvSpPr>
          <p:spPr bwMode="auto">
            <a:xfrm>
              <a:off x="1864" y="712"/>
              <a:ext cx="3956" cy="2665"/>
            </a:xfrm>
            <a:custGeom>
              <a:avLst/>
              <a:gdLst>
                <a:gd name="T0" fmla="*/ 663 w 2112"/>
                <a:gd name="T1" fmla="*/ 1199 h 1421"/>
                <a:gd name="T2" fmla="*/ 469 w 2112"/>
                <a:gd name="T3" fmla="*/ 844 h 1421"/>
                <a:gd name="T4" fmla="*/ 695 w 2112"/>
                <a:gd name="T5" fmla="*/ 0 h 1421"/>
                <a:gd name="T6" fmla="*/ 920 w 2112"/>
                <a:gd name="T7" fmla="*/ 844 h 1421"/>
                <a:gd name="T8" fmla="*/ 727 w 2112"/>
                <a:gd name="T9" fmla="*/ 1199 h 1421"/>
                <a:gd name="T10" fmla="*/ 695 w 2112"/>
                <a:gd name="T11" fmla="*/ 1218 h 1421"/>
                <a:gd name="T12" fmla="*/ 352 w 2112"/>
                <a:gd name="T13" fmla="*/ 395 h 1421"/>
                <a:gd name="T14" fmla="*/ 662 w 2112"/>
                <a:gd name="T15" fmla="*/ 1110 h 1421"/>
                <a:gd name="T16" fmla="*/ 728 w 2112"/>
                <a:gd name="T17" fmla="*/ 1110 h 1421"/>
                <a:gd name="T18" fmla="*/ 1036 w 2112"/>
                <a:gd name="T19" fmla="*/ 395 h 1421"/>
                <a:gd name="T20" fmla="*/ 1344 w 2112"/>
                <a:gd name="T21" fmla="*/ 593 h 1421"/>
                <a:gd name="T22" fmla="*/ 1081 w 2112"/>
                <a:gd name="T23" fmla="*/ 587 h 1421"/>
                <a:gd name="T24" fmla="*/ 1364 w 2112"/>
                <a:gd name="T25" fmla="*/ 631 h 1421"/>
                <a:gd name="T26" fmla="*/ 2110 w 2112"/>
                <a:gd name="T27" fmla="*/ 1377 h 1421"/>
                <a:gd name="T28" fmla="*/ 1876 w 2112"/>
                <a:gd name="T29" fmla="*/ 587 h 1421"/>
                <a:gd name="T30" fmla="*/ 1736 w 2112"/>
                <a:gd name="T31" fmla="*/ 592 h 1421"/>
                <a:gd name="T32" fmla="*/ 1876 w 2112"/>
                <a:gd name="T33" fmla="*/ 631 h 1421"/>
                <a:gd name="T34" fmla="*/ 2064 w 2112"/>
                <a:gd name="T35" fmla="*/ 1377 h 1421"/>
                <a:gd name="T36" fmla="*/ 232 w 2112"/>
                <a:gd name="T37" fmla="*/ 631 h 1421"/>
                <a:gd name="T38" fmla="*/ 324 w 2112"/>
                <a:gd name="T39" fmla="*/ 631 h 1421"/>
                <a:gd name="T40" fmla="*/ 236 w 2112"/>
                <a:gd name="T41" fmla="*/ 587 h 1421"/>
                <a:gd name="T42" fmla="*/ 2 w 2112"/>
                <a:gd name="T43" fmla="*/ 1377 h 1421"/>
                <a:gd name="T44" fmla="*/ 45 w 2112"/>
                <a:gd name="T45" fmla="*/ 1421 h 1421"/>
                <a:gd name="T46" fmla="*/ 2104 w 2112"/>
                <a:gd name="T47" fmla="*/ 1405 h 1421"/>
                <a:gd name="T48" fmla="*/ 1541 w 2112"/>
                <a:gd name="T49" fmla="*/ 826 h 1421"/>
                <a:gd name="T50" fmla="*/ 1487 w 2112"/>
                <a:gd name="T51" fmla="*/ 765 h 1421"/>
                <a:gd name="T52" fmla="*/ 1276 w 2112"/>
                <a:gd name="T53" fmla="*/ 270 h 1421"/>
                <a:gd name="T54" fmla="*/ 1804 w 2112"/>
                <a:gd name="T55" fmla="*/ 270 h 1421"/>
                <a:gd name="T56" fmla="*/ 1594 w 2112"/>
                <a:gd name="T57" fmla="*/ 765 h 1421"/>
                <a:gd name="T58" fmla="*/ 1541 w 2112"/>
                <a:gd name="T59" fmla="*/ 826 h 1421"/>
                <a:gd name="T60" fmla="*/ 1541 w 2112"/>
                <a:gd name="T61" fmla="*/ 44 h 1421"/>
                <a:gd name="T62" fmla="*/ 1423 w 2112"/>
                <a:gd name="T63" fmla="*/ 553 h 1421"/>
                <a:gd name="T64" fmla="*/ 1541 w 2112"/>
                <a:gd name="T65" fmla="*/ 770 h 1421"/>
                <a:gd name="T66" fmla="*/ 1658 w 2112"/>
                <a:gd name="T67" fmla="*/ 553 h 1421"/>
                <a:gd name="T68" fmla="*/ 1541 w 2112"/>
                <a:gd name="T69" fmla="*/ 44 h 1421"/>
                <a:gd name="T70" fmla="*/ 1195 w 2112"/>
                <a:gd name="T71" fmla="*/ 908 h 1421"/>
                <a:gd name="T72" fmla="*/ 1195 w 2112"/>
                <a:gd name="T73" fmla="*/ 826 h 1421"/>
                <a:gd name="T74" fmla="*/ 1449 w 2112"/>
                <a:gd name="T75" fmla="*/ 787 h 1421"/>
                <a:gd name="T76" fmla="*/ 1195 w 2112"/>
                <a:gd name="T77" fmla="*/ 782 h 1421"/>
                <a:gd name="T78" fmla="*/ 1195 w 2112"/>
                <a:gd name="T79" fmla="*/ 952 h 1421"/>
                <a:gd name="T80" fmla="*/ 1659 w 2112"/>
                <a:gd name="T81" fmla="*/ 1063 h 1421"/>
                <a:gd name="T82" fmla="*/ 793 w 2112"/>
                <a:gd name="T83" fmla="*/ 1174 h 1421"/>
                <a:gd name="T84" fmla="*/ 1548 w 2112"/>
                <a:gd name="T85" fmla="*/ 1218 h 1421"/>
                <a:gd name="T86" fmla="*/ 1548 w 2112"/>
                <a:gd name="T87" fmla="*/ 908 h 1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12" h="1421">
                  <a:moveTo>
                    <a:pt x="695" y="1218"/>
                  </a:moveTo>
                  <a:cubicBezTo>
                    <a:pt x="681" y="1218"/>
                    <a:pt x="669" y="1211"/>
                    <a:pt x="663" y="1199"/>
                  </a:cubicBezTo>
                  <a:cubicBezTo>
                    <a:pt x="624" y="1132"/>
                    <a:pt x="624" y="1132"/>
                    <a:pt x="624" y="1132"/>
                  </a:cubicBezTo>
                  <a:cubicBezTo>
                    <a:pt x="623" y="1131"/>
                    <a:pt x="545" y="997"/>
                    <a:pt x="469" y="844"/>
                  </a:cubicBezTo>
                  <a:cubicBezTo>
                    <a:pt x="360" y="627"/>
                    <a:pt x="308" y="480"/>
                    <a:pt x="308" y="395"/>
                  </a:cubicBezTo>
                  <a:cubicBezTo>
                    <a:pt x="308" y="177"/>
                    <a:pt x="481" y="0"/>
                    <a:pt x="695" y="0"/>
                  </a:cubicBezTo>
                  <a:cubicBezTo>
                    <a:pt x="907" y="0"/>
                    <a:pt x="1080" y="177"/>
                    <a:pt x="1080" y="395"/>
                  </a:cubicBezTo>
                  <a:cubicBezTo>
                    <a:pt x="1080" y="480"/>
                    <a:pt x="1027" y="627"/>
                    <a:pt x="920" y="844"/>
                  </a:cubicBezTo>
                  <a:cubicBezTo>
                    <a:pt x="844" y="997"/>
                    <a:pt x="767" y="1131"/>
                    <a:pt x="766" y="1132"/>
                  </a:cubicBezTo>
                  <a:cubicBezTo>
                    <a:pt x="727" y="1199"/>
                    <a:pt x="727" y="1199"/>
                    <a:pt x="727" y="1199"/>
                  </a:cubicBezTo>
                  <a:cubicBezTo>
                    <a:pt x="721" y="1211"/>
                    <a:pt x="709" y="1218"/>
                    <a:pt x="695" y="1218"/>
                  </a:cubicBezTo>
                  <a:cubicBezTo>
                    <a:pt x="695" y="1218"/>
                    <a:pt x="695" y="1218"/>
                    <a:pt x="695" y="1218"/>
                  </a:cubicBezTo>
                  <a:close/>
                  <a:moveTo>
                    <a:pt x="695" y="44"/>
                  </a:moveTo>
                  <a:cubicBezTo>
                    <a:pt x="506" y="44"/>
                    <a:pt x="352" y="202"/>
                    <a:pt x="352" y="395"/>
                  </a:cubicBezTo>
                  <a:cubicBezTo>
                    <a:pt x="352" y="473"/>
                    <a:pt x="403" y="614"/>
                    <a:pt x="508" y="825"/>
                  </a:cubicBezTo>
                  <a:cubicBezTo>
                    <a:pt x="584" y="976"/>
                    <a:pt x="661" y="1109"/>
                    <a:pt x="662" y="1110"/>
                  </a:cubicBezTo>
                  <a:cubicBezTo>
                    <a:pt x="695" y="1167"/>
                    <a:pt x="695" y="1167"/>
                    <a:pt x="695" y="1167"/>
                  </a:cubicBezTo>
                  <a:cubicBezTo>
                    <a:pt x="728" y="1110"/>
                    <a:pt x="728" y="1110"/>
                    <a:pt x="728" y="1110"/>
                  </a:cubicBezTo>
                  <a:cubicBezTo>
                    <a:pt x="729" y="1109"/>
                    <a:pt x="805" y="976"/>
                    <a:pt x="880" y="825"/>
                  </a:cubicBezTo>
                  <a:cubicBezTo>
                    <a:pt x="985" y="614"/>
                    <a:pt x="1036" y="473"/>
                    <a:pt x="1036" y="395"/>
                  </a:cubicBezTo>
                  <a:cubicBezTo>
                    <a:pt x="1036" y="202"/>
                    <a:pt x="883" y="44"/>
                    <a:pt x="695" y="44"/>
                  </a:cubicBezTo>
                  <a:close/>
                  <a:moveTo>
                    <a:pt x="1344" y="593"/>
                  </a:moveTo>
                  <a:cubicBezTo>
                    <a:pt x="1343" y="591"/>
                    <a:pt x="1343" y="589"/>
                    <a:pt x="1342" y="587"/>
                  </a:cubicBezTo>
                  <a:cubicBezTo>
                    <a:pt x="1081" y="587"/>
                    <a:pt x="1081" y="587"/>
                    <a:pt x="1081" y="587"/>
                  </a:cubicBezTo>
                  <a:cubicBezTo>
                    <a:pt x="1076" y="601"/>
                    <a:pt x="1070" y="616"/>
                    <a:pt x="1064" y="631"/>
                  </a:cubicBezTo>
                  <a:cubicBezTo>
                    <a:pt x="1364" y="631"/>
                    <a:pt x="1364" y="631"/>
                    <a:pt x="1364" y="631"/>
                  </a:cubicBezTo>
                  <a:cubicBezTo>
                    <a:pt x="1357" y="619"/>
                    <a:pt x="1351" y="606"/>
                    <a:pt x="1344" y="593"/>
                  </a:cubicBezTo>
                  <a:close/>
                  <a:moveTo>
                    <a:pt x="2110" y="1377"/>
                  </a:moveTo>
                  <a:cubicBezTo>
                    <a:pt x="1921" y="615"/>
                    <a:pt x="1921" y="615"/>
                    <a:pt x="1921" y="615"/>
                  </a:cubicBezTo>
                  <a:cubicBezTo>
                    <a:pt x="1916" y="596"/>
                    <a:pt x="1894" y="587"/>
                    <a:pt x="1876" y="587"/>
                  </a:cubicBezTo>
                  <a:cubicBezTo>
                    <a:pt x="1739" y="587"/>
                    <a:pt x="1739" y="587"/>
                    <a:pt x="1739" y="587"/>
                  </a:cubicBezTo>
                  <a:cubicBezTo>
                    <a:pt x="1738" y="589"/>
                    <a:pt x="1737" y="591"/>
                    <a:pt x="1736" y="592"/>
                  </a:cubicBezTo>
                  <a:cubicBezTo>
                    <a:pt x="1730" y="605"/>
                    <a:pt x="1723" y="618"/>
                    <a:pt x="1717" y="631"/>
                  </a:cubicBezTo>
                  <a:cubicBezTo>
                    <a:pt x="1876" y="631"/>
                    <a:pt x="1876" y="631"/>
                    <a:pt x="1876" y="631"/>
                  </a:cubicBezTo>
                  <a:cubicBezTo>
                    <a:pt x="1877" y="631"/>
                    <a:pt x="1879" y="631"/>
                    <a:pt x="1880" y="631"/>
                  </a:cubicBezTo>
                  <a:cubicBezTo>
                    <a:pt x="2064" y="1377"/>
                    <a:pt x="2064" y="1377"/>
                    <a:pt x="2064" y="1377"/>
                  </a:cubicBezTo>
                  <a:cubicBezTo>
                    <a:pt x="48" y="1377"/>
                    <a:pt x="48" y="1377"/>
                    <a:pt x="48" y="1377"/>
                  </a:cubicBezTo>
                  <a:cubicBezTo>
                    <a:pt x="232" y="631"/>
                    <a:pt x="232" y="631"/>
                    <a:pt x="232" y="631"/>
                  </a:cubicBezTo>
                  <a:cubicBezTo>
                    <a:pt x="233" y="631"/>
                    <a:pt x="235" y="631"/>
                    <a:pt x="236" y="631"/>
                  </a:cubicBezTo>
                  <a:cubicBezTo>
                    <a:pt x="324" y="631"/>
                    <a:pt x="324" y="631"/>
                    <a:pt x="324" y="631"/>
                  </a:cubicBezTo>
                  <a:cubicBezTo>
                    <a:pt x="318" y="616"/>
                    <a:pt x="312" y="601"/>
                    <a:pt x="307" y="587"/>
                  </a:cubicBezTo>
                  <a:cubicBezTo>
                    <a:pt x="236" y="587"/>
                    <a:pt x="236" y="587"/>
                    <a:pt x="236" y="587"/>
                  </a:cubicBezTo>
                  <a:cubicBezTo>
                    <a:pt x="218" y="587"/>
                    <a:pt x="196" y="596"/>
                    <a:pt x="191" y="615"/>
                  </a:cubicBezTo>
                  <a:cubicBezTo>
                    <a:pt x="2" y="1377"/>
                    <a:pt x="2" y="1377"/>
                    <a:pt x="2" y="1377"/>
                  </a:cubicBezTo>
                  <a:cubicBezTo>
                    <a:pt x="0" y="1387"/>
                    <a:pt x="2" y="1397"/>
                    <a:pt x="8" y="1405"/>
                  </a:cubicBezTo>
                  <a:cubicBezTo>
                    <a:pt x="16" y="1415"/>
                    <a:pt x="30" y="1421"/>
                    <a:pt x="45" y="1421"/>
                  </a:cubicBezTo>
                  <a:cubicBezTo>
                    <a:pt x="2067" y="1421"/>
                    <a:pt x="2067" y="1421"/>
                    <a:pt x="2067" y="1421"/>
                  </a:cubicBezTo>
                  <a:cubicBezTo>
                    <a:pt x="2082" y="1421"/>
                    <a:pt x="2096" y="1415"/>
                    <a:pt x="2104" y="1405"/>
                  </a:cubicBezTo>
                  <a:cubicBezTo>
                    <a:pt x="2110" y="1397"/>
                    <a:pt x="2112" y="1387"/>
                    <a:pt x="2110" y="1377"/>
                  </a:cubicBezTo>
                  <a:close/>
                  <a:moveTo>
                    <a:pt x="1541" y="826"/>
                  </a:moveTo>
                  <a:cubicBezTo>
                    <a:pt x="1529" y="826"/>
                    <a:pt x="1519" y="819"/>
                    <a:pt x="1513" y="810"/>
                  </a:cubicBezTo>
                  <a:cubicBezTo>
                    <a:pt x="1487" y="765"/>
                    <a:pt x="1487" y="765"/>
                    <a:pt x="1487" y="765"/>
                  </a:cubicBezTo>
                  <a:cubicBezTo>
                    <a:pt x="1487" y="764"/>
                    <a:pt x="1435" y="675"/>
                    <a:pt x="1384" y="573"/>
                  </a:cubicBezTo>
                  <a:cubicBezTo>
                    <a:pt x="1310" y="425"/>
                    <a:pt x="1276" y="329"/>
                    <a:pt x="1276" y="270"/>
                  </a:cubicBezTo>
                  <a:cubicBezTo>
                    <a:pt x="1276" y="122"/>
                    <a:pt x="1395" y="0"/>
                    <a:pt x="1541" y="0"/>
                  </a:cubicBezTo>
                  <a:cubicBezTo>
                    <a:pt x="1686" y="0"/>
                    <a:pt x="1804" y="122"/>
                    <a:pt x="1804" y="270"/>
                  </a:cubicBezTo>
                  <a:cubicBezTo>
                    <a:pt x="1804" y="329"/>
                    <a:pt x="1770" y="425"/>
                    <a:pt x="1697" y="573"/>
                  </a:cubicBezTo>
                  <a:cubicBezTo>
                    <a:pt x="1647" y="675"/>
                    <a:pt x="1595" y="764"/>
                    <a:pt x="1594" y="765"/>
                  </a:cubicBezTo>
                  <a:cubicBezTo>
                    <a:pt x="1569" y="809"/>
                    <a:pt x="1569" y="809"/>
                    <a:pt x="1569" y="809"/>
                  </a:cubicBezTo>
                  <a:cubicBezTo>
                    <a:pt x="1563" y="819"/>
                    <a:pt x="1552" y="826"/>
                    <a:pt x="1541" y="826"/>
                  </a:cubicBezTo>
                  <a:cubicBezTo>
                    <a:pt x="1541" y="826"/>
                    <a:pt x="1541" y="826"/>
                    <a:pt x="1541" y="826"/>
                  </a:cubicBezTo>
                  <a:close/>
                  <a:moveTo>
                    <a:pt x="1541" y="44"/>
                  </a:moveTo>
                  <a:cubicBezTo>
                    <a:pt x="1419" y="44"/>
                    <a:pt x="1320" y="146"/>
                    <a:pt x="1320" y="270"/>
                  </a:cubicBezTo>
                  <a:cubicBezTo>
                    <a:pt x="1320" y="321"/>
                    <a:pt x="1354" y="416"/>
                    <a:pt x="1423" y="553"/>
                  </a:cubicBezTo>
                  <a:cubicBezTo>
                    <a:pt x="1474" y="655"/>
                    <a:pt x="1525" y="742"/>
                    <a:pt x="1525" y="743"/>
                  </a:cubicBezTo>
                  <a:cubicBezTo>
                    <a:pt x="1541" y="770"/>
                    <a:pt x="1541" y="770"/>
                    <a:pt x="1541" y="770"/>
                  </a:cubicBezTo>
                  <a:cubicBezTo>
                    <a:pt x="1556" y="743"/>
                    <a:pt x="1556" y="743"/>
                    <a:pt x="1556" y="743"/>
                  </a:cubicBezTo>
                  <a:cubicBezTo>
                    <a:pt x="1557" y="742"/>
                    <a:pt x="1607" y="655"/>
                    <a:pt x="1658" y="553"/>
                  </a:cubicBezTo>
                  <a:cubicBezTo>
                    <a:pt x="1726" y="416"/>
                    <a:pt x="1760" y="321"/>
                    <a:pt x="1760" y="270"/>
                  </a:cubicBezTo>
                  <a:cubicBezTo>
                    <a:pt x="1760" y="146"/>
                    <a:pt x="1662" y="44"/>
                    <a:pt x="1541" y="44"/>
                  </a:cubicBezTo>
                  <a:close/>
                  <a:moveTo>
                    <a:pt x="1548" y="908"/>
                  </a:moveTo>
                  <a:cubicBezTo>
                    <a:pt x="1195" y="908"/>
                    <a:pt x="1195" y="908"/>
                    <a:pt x="1195" y="908"/>
                  </a:cubicBezTo>
                  <a:cubicBezTo>
                    <a:pt x="1172" y="908"/>
                    <a:pt x="1154" y="889"/>
                    <a:pt x="1154" y="867"/>
                  </a:cubicBezTo>
                  <a:cubicBezTo>
                    <a:pt x="1154" y="844"/>
                    <a:pt x="1172" y="826"/>
                    <a:pt x="1195" y="826"/>
                  </a:cubicBezTo>
                  <a:cubicBezTo>
                    <a:pt x="1471" y="826"/>
                    <a:pt x="1471" y="826"/>
                    <a:pt x="1471" y="826"/>
                  </a:cubicBezTo>
                  <a:cubicBezTo>
                    <a:pt x="1449" y="787"/>
                    <a:pt x="1449" y="787"/>
                    <a:pt x="1449" y="787"/>
                  </a:cubicBezTo>
                  <a:cubicBezTo>
                    <a:pt x="1449" y="787"/>
                    <a:pt x="1448" y="785"/>
                    <a:pt x="1446" y="782"/>
                  </a:cubicBezTo>
                  <a:cubicBezTo>
                    <a:pt x="1195" y="782"/>
                    <a:pt x="1195" y="782"/>
                    <a:pt x="1195" y="782"/>
                  </a:cubicBezTo>
                  <a:cubicBezTo>
                    <a:pt x="1148" y="782"/>
                    <a:pt x="1110" y="820"/>
                    <a:pt x="1110" y="867"/>
                  </a:cubicBezTo>
                  <a:cubicBezTo>
                    <a:pt x="1110" y="914"/>
                    <a:pt x="1148" y="952"/>
                    <a:pt x="1195" y="952"/>
                  </a:cubicBezTo>
                  <a:cubicBezTo>
                    <a:pt x="1548" y="952"/>
                    <a:pt x="1548" y="952"/>
                    <a:pt x="1548" y="952"/>
                  </a:cubicBezTo>
                  <a:cubicBezTo>
                    <a:pt x="1609" y="952"/>
                    <a:pt x="1659" y="1002"/>
                    <a:pt x="1659" y="1063"/>
                  </a:cubicBezTo>
                  <a:cubicBezTo>
                    <a:pt x="1659" y="1124"/>
                    <a:pt x="1609" y="1174"/>
                    <a:pt x="1548" y="1174"/>
                  </a:cubicBezTo>
                  <a:cubicBezTo>
                    <a:pt x="793" y="1174"/>
                    <a:pt x="793" y="1174"/>
                    <a:pt x="793" y="1174"/>
                  </a:cubicBezTo>
                  <a:cubicBezTo>
                    <a:pt x="767" y="1218"/>
                    <a:pt x="767" y="1218"/>
                    <a:pt x="767" y="1218"/>
                  </a:cubicBezTo>
                  <a:cubicBezTo>
                    <a:pt x="1548" y="1218"/>
                    <a:pt x="1548" y="1218"/>
                    <a:pt x="1548" y="1218"/>
                  </a:cubicBezTo>
                  <a:cubicBezTo>
                    <a:pt x="1633" y="1218"/>
                    <a:pt x="1703" y="1148"/>
                    <a:pt x="1703" y="1063"/>
                  </a:cubicBezTo>
                  <a:cubicBezTo>
                    <a:pt x="1703" y="977"/>
                    <a:pt x="1633" y="908"/>
                    <a:pt x="1548" y="908"/>
                  </a:cubicBezTo>
                  <a:close/>
                </a:path>
              </a:pathLst>
            </a:custGeom>
            <a:solidFill>
              <a:srgbClr val="4F81BD">
                <a:lumMod val="10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nvGrpSpPr>
          <p:cNvPr id="87" name="Group 86"/>
          <p:cNvGrpSpPr>
            <a:grpSpLocks noChangeAspect="1"/>
          </p:cNvGrpSpPr>
          <p:nvPr/>
        </p:nvGrpSpPr>
        <p:grpSpPr>
          <a:xfrm>
            <a:off x="2773414" y="3826041"/>
            <a:ext cx="914400" cy="914400"/>
            <a:chOff x="5273675" y="2606675"/>
            <a:chExt cx="1644650" cy="1644650"/>
          </a:xfrm>
        </p:grpSpPr>
        <p:sp>
          <p:nvSpPr>
            <p:cNvPr id="88" name="AutoShape 3"/>
            <p:cNvSpPr>
              <a:spLocks noChangeAspect="1" noChangeArrowheads="1" noTextEdit="1"/>
            </p:cNvSpPr>
            <p:nvPr/>
          </p:nvSpPr>
          <p:spPr bwMode="auto">
            <a:xfrm>
              <a:off x="5273675" y="2606675"/>
              <a:ext cx="164465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89" name="Group 88"/>
            <p:cNvGrpSpPr/>
            <p:nvPr/>
          </p:nvGrpSpPr>
          <p:grpSpPr>
            <a:xfrm>
              <a:off x="5444331" y="2963069"/>
              <a:ext cx="1303338" cy="931863"/>
              <a:chOff x="5444331" y="2963069"/>
              <a:chExt cx="1303338" cy="931863"/>
            </a:xfrm>
          </p:grpSpPr>
          <p:sp>
            <p:nvSpPr>
              <p:cNvPr id="90" name="Freeform 89"/>
              <p:cNvSpPr>
                <a:spLocks noEditPoints="1"/>
              </p:cNvSpPr>
              <p:nvPr/>
            </p:nvSpPr>
            <p:spPr bwMode="auto">
              <a:xfrm>
                <a:off x="5444331" y="2963069"/>
                <a:ext cx="1303338" cy="931863"/>
              </a:xfrm>
              <a:custGeom>
                <a:avLst/>
                <a:gdLst>
                  <a:gd name="T0" fmla="*/ 1804 w 1826"/>
                  <a:gd name="T1" fmla="*/ 0 h 1306"/>
                  <a:gd name="T2" fmla="*/ 22 w 1826"/>
                  <a:gd name="T3" fmla="*/ 0 h 1306"/>
                  <a:gd name="T4" fmla="*/ 0 w 1826"/>
                  <a:gd name="T5" fmla="*/ 22 h 1306"/>
                  <a:gd name="T6" fmla="*/ 0 w 1826"/>
                  <a:gd name="T7" fmla="*/ 1284 h 1306"/>
                  <a:gd name="T8" fmla="*/ 22 w 1826"/>
                  <a:gd name="T9" fmla="*/ 1306 h 1306"/>
                  <a:gd name="T10" fmla="*/ 1804 w 1826"/>
                  <a:gd name="T11" fmla="*/ 1306 h 1306"/>
                  <a:gd name="T12" fmla="*/ 1826 w 1826"/>
                  <a:gd name="T13" fmla="*/ 1284 h 1306"/>
                  <a:gd name="T14" fmla="*/ 1826 w 1826"/>
                  <a:gd name="T15" fmla="*/ 22 h 1306"/>
                  <a:gd name="T16" fmla="*/ 1804 w 1826"/>
                  <a:gd name="T17" fmla="*/ 0 h 1306"/>
                  <a:gd name="T18" fmla="*/ 1782 w 1826"/>
                  <a:gd name="T19" fmla="*/ 1262 h 1306"/>
                  <a:gd name="T20" fmla="*/ 44 w 1826"/>
                  <a:gd name="T21" fmla="*/ 1262 h 1306"/>
                  <a:gd name="T22" fmla="*/ 44 w 1826"/>
                  <a:gd name="T23" fmla="*/ 44 h 1306"/>
                  <a:gd name="T24" fmla="*/ 1782 w 1826"/>
                  <a:gd name="T25" fmla="*/ 44 h 1306"/>
                  <a:gd name="T26" fmla="*/ 1782 w 1826"/>
                  <a:gd name="T27" fmla="*/ 1262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26" h="1306">
                    <a:moveTo>
                      <a:pt x="1804" y="0"/>
                    </a:moveTo>
                    <a:cubicBezTo>
                      <a:pt x="22" y="0"/>
                      <a:pt x="22" y="0"/>
                      <a:pt x="22" y="0"/>
                    </a:cubicBezTo>
                    <a:cubicBezTo>
                      <a:pt x="10" y="0"/>
                      <a:pt x="0" y="9"/>
                      <a:pt x="0" y="22"/>
                    </a:cubicBezTo>
                    <a:cubicBezTo>
                      <a:pt x="0" y="1284"/>
                      <a:pt x="0" y="1284"/>
                      <a:pt x="0" y="1284"/>
                    </a:cubicBezTo>
                    <a:cubicBezTo>
                      <a:pt x="0" y="1297"/>
                      <a:pt x="10" y="1306"/>
                      <a:pt x="22" y="1306"/>
                    </a:cubicBezTo>
                    <a:cubicBezTo>
                      <a:pt x="1804" y="1306"/>
                      <a:pt x="1804" y="1306"/>
                      <a:pt x="1804" y="1306"/>
                    </a:cubicBezTo>
                    <a:cubicBezTo>
                      <a:pt x="1816" y="1306"/>
                      <a:pt x="1826" y="1297"/>
                      <a:pt x="1826" y="1284"/>
                    </a:cubicBezTo>
                    <a:cubicBezTo>
                      <a:pt x="1826" y="22"/>
                      <a:pt x="1826" y="22"/>
                      <a:pt x="1826" y="22"/>
                    </a:cubicBezTo>
                    <a:cubicBezTo>
                      <a:pt x="1826" y="9"/>
                      <a:pt x="1816" y="0"/>
                      <a:pt x="1804" y="0"/>
                    </a:cubicBezTo>
                    <a:close/>
                    <a:moveTo>
                      <a:pt x="1782" y="1262"/>
                    </a:moveTo>
                    <a:cubicBezTo>
                      <a:pt x="44" y="1262"/>
                      <a:pt x="44" y="1262"/>
                      <a:pt x="44" y="1262"/>
                    </a:cubicBezTo>
                    <a:cubicBezTo>
                      <a:pt x="44" y="44"/>
                      <a:pt x="44" y="44"/>
                      <a:pt x="44" y="44"/>
                    </a:cubicBezTo>
                    <a:cubicBezTo>
                      <a:pt x="1782" y="44"/>
                      <a:pt x="1782" y="44"/>
                      <a:pt x="1782" y="44"/>
                    </a:cubicBezTo>
                    <a:cubicBezTo>
                      <a:pt x="1782" y="1262"/>
                      <a:pt x="1782" y="1262"/>
                      <a:pt x="1782" y="1262"/>
                    </a:cubicBezTo>
                    <a:close/>
                  </a:path>
                </a:pathLst>
              </a:custGeom>
              <a:solidFill>
                <a:srgbClr val="4F81BD">
                  <a:lumMod val="10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91" name="Freeform 90"/>
              <p:cNvSpPr>
                <a:spLocks/>
              </p:cNvSpPr>
              <p:nvPr/>
            </p:nvSpPr>
            <p:spPr bwMode="auto">
              <a:xfrm>
                <a:off x="5506244" y="3026569"/>
                <a:ext cx="1177925" cy="806450"/>
              </a:xfrm>
              <a:custGeom>
                <a:avLst/>
                <a:gdLst>
                  <a:gd name="connsiteX0" fmla="*/ 80811 w 1177925"/>
                  <a:gd name="connsiteY0" fmla="*/ 701675 h 806450"/>
                  <a:gd name="connsiteX1" fmla="*/ 65087 w 1177925"/>
                  <a:gd name="connsiteY1" fmla="*/ 717550 h 806450"/>
                  <a:gd name="connsiteX2" fmla="*/ 80811 w 1177925"/>
                  <a:gd name="connsiteY2" fmla="*/ 733425 h 806450"/>
                  <a:gd name="connsiteX3" fmla="*/ 1097114 w 1177925"/>
                  <a:gd name="connsiteY3" fmla="*/ 733425 h 806450"/>
                  <a:gd name="connsiteX4" fmla="*/ 1112837 w 1177925"/>
                  <a:gd name="connsiteY4" fmla="*/ 717550 h 806450"/>
                  <a:gd name="connsiteX5" fmla="*/ 1097114 w 1177925"/>
                  <a:gd name="connsiteY5" fmla="*/ 701675 h 806450"/>
                  <a:gd name="connsiteX6" fmla="*/ 80811 w 1177925"/>
                  <a:gd name="connsiteY6" fmla="*/ 701675 h 806450"/>
                  <a:gd name="connsiteX7" fmla="*/ 80811 w 1177925"/>
                  <a:gd name="connsiteY7" fmla="*/ 619125 h 806450"/>
                  <a:gd name="connsiteX8" fmla="*/ 65087 w 1177925"/>
                  <a:gd name="connsiteY8" fmla="*/ 635000 h 806450"/>
                  <a:gd name="connsiteX9" fmla="*/ 80811 w 1177925"/>
                  <a:gd name="connsiteY9" fmla="*/ 650875 h 806450"/>
                  <a:gd name="connsiteX10" fmla="*/ 1097114 w 1177925"/>
                  <a:gd name="connsiteY10" fmla="*/ 650875 h 806450"/>
                  <a:gd name="connsiteX11" fmla="*/ 1112837 w 1177925"/>
                  <a:gd name="connsiteY11" fmla="*/ 635000 h 806450"/>
                  <a:gd name="connsiteX12" fmla="*/ 1097114 w 1177925"/>
                  <a:gd name="connsiteY12" fmla="*/ 619125 h 806450"/>
                  <a:gd name="connsiteX13" fmla="*/ 80811 w 1177925"/>
                  <a:gd name="connsiteY13" fmla="*/ 619125 h 806450"/>
                  <a:gd name="connsiteX14" fmla="*/ 80811 w 1177925"/>
                  <a:gd name="connsiteY14" fmla="*/ 536575 h 806450"/>
                  <a:gd name="connsiteX15" fmla="*/ 65087 w 1177925"/>
                  <a:gd name="connsiteY15" fmla="*/ 552450 h 806450"/>
                  <a:gd name="connsiteX16" fmla="*/ 80811 w 1177925"/>
                  <a:gd name="connsiteY16" fmla="*/ 568325 h 806450"/>
                  <a:gd name="connsiteX17" fmla="*/ 1097114 w 1177925"/>
                  <a:gd name="connsiteY17" fmla="*/ 568325 h 806450"/>
                  <a:gd name="connsiteX18" fmla="*/ 1112837 w 1177925"/>
                  <a:gd name="connsiteY18" fmla="*/ 552450 h 806450"/>
                  <a:gd name="connsiteX19" fmla="*/ 1097114 w 1177925"/>
                  <a:gd name="connsiteY19" fmla="*/ 536575 h 806450"/>
                  <a:gd name="connsiteX20" fmla="*/ 80811 w 1177925"/>
                  <a:gd name="connsiteY20" fmla="*/ 536575 h 806450"/>
                  <a:gd name="connsiteX21" fmla="*/ 93951 w 1177925"/>
                  <a:gd name="connsiteY21" fmla="*/ 304800 h 806450"/>
                  <a:gd name="connsiteX22" fmla="*/ 80962 w 1177925"/>
                  <a:gd name="connsiteY22" fmla="*/ 317598 h 806450"/>
                  <a:gd name="connsiteX23" fmla="*/ 80962 w 1177925"/>
                  <a:gd name="connsiteY23" fmla="*/ 476152 h 806450"/>
                  <a:gd name="connsiteX24" fmla="*/ 93951 w 1177925"/>
                  <a:gd name="connsiteY24" fmla="*/ 488950 h 806450"/>
                  <a:gd name="connsiteX25" fmla="*/ 163224 w 1177925"/>
                  <a:gd name="connsiteY25" fmla="*/ 488950 h 806450"/>
                  <a:gd name="connsiteX26" fmla="*/ 176212 w 1177925"/>
                  <a:gd name="connsiteY26" fmla="*/ 476152 h 806450"/>
                  <a:gd name="connsiteX27" fmla="*/ 176212 w 1177925"/>
                  <a:gd name="connsiteY27" fmla="*/ 317598 h 806450"/>
                  <a:gd name="connsiteX28" fmla="*/ 163224 w 1177925"/>
                  <a:gd name="connsiteY28" fmla="*/ 304800 h 806450"/>
                  <a:gd name="connsiteX29" fmla="*/ 93951 w 1177925"/>
                  <a:gd name="connsiteY29" fmla="*/ 304800 h 806450"/>
                  <a:gd name="connsiteX30" fmla="*/ 209839 w 1177925"/>
                  <a:gd name="connsiteY30" fmla="*/ 233363 h 806450"/>
                  <a:gd name="connsiteX31" fmla="*/ 196850 w 1177925"/>
                  <a:gd name="connsiteY31" fmla="*/ 246178 h 806450"/>
                  <a:gd name="connsiteX32" fmla="*/ 196850 w 1177925"/>
                  <a:gd name="connsiteY32" fmla="*/ 476136 h 806450"/>
                  <a:gd name="connsiteX33" fmla="*/ 209839 w 1177925"/>
                  <a:gd name="connsiteY33" fmla="*/ 488951 h 806450"/>
                  <a:gd name="connsiteX34" fmla="*/ 279112 w 1177925"/>
                  <a:gd name="connsiteY34" fmla="*/ 488951 h 806450"/>
                  <a:gd name="connsiteX35" fmla="*/ 292100 w 1177925"/>
                  <a:gd name="connsiteY35" fmla="*/ 476136 h 806450"/>
                  <a:gd name="connsiteX36" fmla="*/ 292100 w 1177925"/>
                  <a:gd name="connsiteY36" fmla="*/ 246178 h 806450"/>
                  <a:gd name="connsiteX37" fmla="*/ 279112 w 1177925"/>
                  <a:gd name="connsiteY37" fmla="*/ 233363 h 806450"/>
                  <a:gd name="connsiteX38" fmla="*/ 209839 w 1177925"/>
                  <a:gd name="connsiteY38" fmla="*/ 233363 h 806450"/>
                  <a:gd name="connsiteX39" fmla="*/ 325509 w 1177925"/>
                  <a:gd name="connsiteY39" fmla="*/ 152400 h 806450"/>
                  <a:gd name="connsiteX40" fmla="*/ 312737 w 1177925"/>
                  <a:gd name="connsiteY40" fmla="*/ 165235 h 806450"/>
                  <a:gd name="connsiteX41" fmla="*/ 312737 w 1177925"/>
                  <a:gd name="connsiteY41" fmla="*/ 476116 h 806450"/>
                  <a:gd name="connsiteX42" fmla="*/ 325509 w 1177925"/>
                  <a:gd name="connsiteY42" fmla="*/ 488950 h 806450"/>
                  <a:gd name="connsiteX43" fmla="*/ 393628 w 1177925"/>
                  <a:gd name="connsiteY43" fmla="*/ 488950 h 806450"/>
                  <a:gd name="connsiteX44" fmla="*/ 406400 w 1177925"/>
                  <a:gd name="connsiteY44" fmla="*/ 476116 h 806450"/>
                  <a:gd name="connsiteX45" fmla="*/ 406400 w 1177925"/>
                  <a:gd name="connsiteY45" fmla="*/ 165235 h 806450"/>
                  <a:gd name="connsiteX46" fmla="*/ 393628 w 1177925"/>
                  <a:gd name="connsiteY46" fmla="*/ 152400 h 806450"/>
                  <a:gd name="connsiteX47" fmla="*/ 325509 w 1177925"/>
                  <a:gd name="connsiteY47" fmla="*/ 152400 h 806450"/>
                  <a:gd name="connsiteX48" fmla="*/ 877650 w 1177925"/>
                  <a:gd name="connsiteY48" fmla="*/ 79375 h 806450"/>
                  <a:gd name="connsiteX49" fmla="*/ 882650 w 1177925"/>
                  <a:gd name="connsiteY49" fmla="*/ 80089 h 806450"/>
                  <a:gd name="connsiteX50" fmla="*/ 877650 w 1177925"/>
                  <a:gd name="connsiteY50" fmla="*/ 271463 h 806450"/>
                  <a:gd name="connsiteX51" fmla="*/ 725487 w 1177925"/>
                  <a:gd name="connsiteY51" fmla="*/ 157210 h 806450"/>
                  <a:gd name="connsiteX52" fmla="*/ 877650 w 1177925"/>
                  <a:gd name="connsiteY52" fmla="*/ 79375 h 806450"/>
                  <a:gd name="connsiteX53" fmla="*/ 876738 w 1177925"/>
                  <a:gd name="connsiteY53" fmla="*/ 47625 h 806450"/>
                  <a:gd name="connsiteX54" fmla="*/ 657225 w 1177925"/>
                  <a:gd name="connsiteY54" fmla="*/ 268288 h 806450"/>
                  <a:gd name="connsiteX55" fmla="*/ 777672 w 1177925"/>
                  <a:gd name="connsiteY55" fmla="*/ 465384 h 806450"/>
                  <a:gd name="connsiteX56" fmla="*/ 876025 w 1177925"/>
                  <a:gd name="connsiteY56" fmla="*/ 488950 h 806450"/>
                  <a:gd name="connsiteX57" fmla="*/ 876738 w 1177925"/>
                  <a:gd name="connsiteY57" fmla="*/ 488950 h 806450"/>
                  <a:gd name="connsiteX58" fmla="*/ 1096963 w 1177925"/>
                  <a:gd name="connsiteY58" fmla="*/ 268288 h 806450"/>
                  <a:gd name="connsiteX59" fmla="*/ 895981 w 1177925"/>
                  <a:gd name="connsiteY59" fmla="*/ 49053 h 806450"/>
                  <a:gd name="connsiteX60" fmla="*/ 889567 w 1177925"/>
                  <a:gd name="connsiteY60" fmla="*/ 48339 h 806450"/>
                  <a:gd name="connsiteX61" fmla="*/ 887428 w 1177925"/>
                  <a:gd name="connsiteY61" fmla="*/ 48339 h 806450"/>
                  <a:gd name="connsiteX62" fmla="*/ 882440 w 1177925"/>
                  <a:gd name="connsiteY62" fmla="*/ 47625 h 806450"/>
                  <a:gd name="connsiteX63" fmla="*/ 882440 w 1177925"/>
                  <a:gd name="connsiteY63" fmla="*/ 48339 h 806450"/>
                  <a:gd name="connsiteX64" fmla="*/ 876738 w 1177925"/>
                  <a:gd name="connsiteY64" fmla="*/ 47625 h 806450"/>
                  <a:gd name="connsiteX65" fmla="*/ 439907 w 1177925"/>
                  <a:gd name="connsiteY65" fmla="*/ 47625 h 806450"/>
                  <a:gd name="connsiteX66" fmla="*/ 427037 w 1177925"/>
                  <a:gd name="connsiteY66" fmla="*/ 60479 h 806450"/>
                  <a:gd name="connsiteX67" fmla="*/ 427037 w 1177925"/>
                  <a:gd name="connsiteY67" fmla="*/ 476096 h 806450"/>
                  <a:gd name="connsiteX68" fmla="*/ 439907 w 1177925"/>
                  <a:gd name="connsiteY68" fmla="*/ 488950 h 806450"/>
                  <a:gd name="connsiteX69" fmla="*/ 507831 w 1177925"/>
                  <a:gd name="connsiteY69" fmla="*/ 488950 h 806450"/>
                  <a:gd name="connsiteX70" fmla="*/ 520700 w 1177925"/>
                  <a:gd name="connsiteY70" fmla="*/ 476096 h 806450"/>
                  <a:gd name="connsiteX71" fmla="*/ 520700 w 1177925"/>
                  <a:gd name="connsiteY71" fmla="*/ 60479 h 806450"/>
                  <a:gd name="connsiteX72" fmla="*/ 507831 w 1177925"/>
                  <a:gd name="connsiteY72" fmla="*/ 47625 h 806450"/>
                  <a:gd name="connsiteX73" fmla="*/ 439907 w 1177925"/>
                  <a:gd name="connsiteY73" fmla="*/ 47625 h 806450"/>
                  <a:gd name="connsiteX74" fmla="*/ 0 w 1177925"/>
                  <a:gd name="connsiteY74" fmla="*/ 0 h 806450"/>
                  <a:gd name="connsiteX75" fmla="*/ 1177925 w 1177925"/>
                  <a:gd name="connsiteY75" fmla="*/ 0 h 806450"/>
                  <a:gd name="connsiteX76" fmla="*/ 1177925 w 1177925"/>
                  <a:gd name="connsiteY76" fmla="*/ 806450 h 806450"/>
                  <a:gd name="connsiteX77" fmla="*/ 0 w 1177925"/>
                  <a:gd name="connsiteY77" fmla="*/ 806450 h 806450"/>
                  <a:gd name="connsiteX78" fmla="*/ 0 w 1177925"/>
                  <a:gd name="connsiteY78" fmla="*/ 0 h 806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177925" h="806450">
                    <a:moveTo>
                      <a:pt x="80811" y="701675"/>
                    </a:moveTo>
                    <a:cubicBezTo>
                      <a:pt x="72234" y="701675"/>
                      <a:pt x="65087" y="708891"/>
                      <a:pt x="65087" y="717550"/>
                    </a:cubicBezTo>
                    <a:cubicBezTo>
                      <a:pt x="65087" y="726209"/>
                      <a:pt x="72234" y="733425"/>
                      <a:pt x="80811" y="733425"/>
                    </a:cubicBezTo>
                    <a:cubicBezTo>
                      <a:pt x="80811" y="733425"/>
                      <a:pt x="80811" y="733425"/>
                      <a:pt x="1097114" y="733425"/>
                    </a:cubicBezTo>
                    <a:cubicBezTo>
                      <a:pt x="1105690" y="733425"/>
                      <a:pt x="1112837" y="726209"/>
                      <a:pt x="1112837" y="717550"/>
                    </a:cubicBezTo>
                    <a:cubicBezTo>
                      <a:pt x="1112837" y="708891"/>
                      <a:pt x="1105690" y="701675"/>
                      <a:pt x="1097114" y="701675"/>
                    </a:cubicBezTo>
                    <a:cubicBezTo>
                      <a:pt x="1097114" y="701675"/>
                      <a:pt x="1097114" y="701675"/>
                      <a:pt x="80811" y="701675"/>
                    </a:cubicBezTo>
                    <a:close/>
                    <a:moveTo>
                      <a:pt x="80811" y="619125"/>
                    </a:moveTo>
                    <a:cubicBezTo>
                      <a:pt x="72234" y="619125"/>
                      <a:pt x="65087" y="626341"/>
                      <a:pt x="65087" y="635000"/>
                    </a:cubicBezTo>
                    <a:cubicBezTo>
                      <a:pt x="65087" y="644381"/>
                      <a:pt x="72234" y="650875"/>
                      <a:pt x="80811" y="650875"/>
                    </a:cubicBezTo>
                    <a:cubicBezTo>
                      <a:pt x="80811" y="650875"/>
                      <a:pt x="80811" y="650875"/>
                      <a:pt x="1097114" y="650875"/>
                    </a:cubicBezTo>
                    <a:cubicBezTo>
                      <a:pt x="1105690" y="650875"/>
                      <a:pt x="1112837" y="644381"/>
                      <a:pt x="1112837" y="635000"/>
                    </a:cubicBezTo>
                    <a:cubicBezTo>
                      <a:pt x="1112837" y="626341"/>
                      <a:pt x="1105690" y="619125"/>
                      <a:pt x="1097114" y="619125"/>
                    </a:cubicBezTo>
                    <a:cubicBezTo>
                      <a:pt x="1097114" y="619125"/>
                      <a:pt x="1097114" y="619125"/>
                      <a:pt x="80811" y="619125"/>
                    </a:cubicBezTo>
                    <a:close/>
                    <a:moveTo>
                      <a:pt x="80811" y="536575"/>
                    </a:moveTo>
                    <a:cubicBezTo>
                      <a:pt x="72234" y="536575"/>
                      <a:pt x="65087" y="543791"/>
                      <a:pt x="65087" y="552450"/>
                    </a:cubicBezTo>
                    <a:cubicBezTo>
                      <a:pt x="65087" y="561109"/>
                      <a:pt x="72234" y="568325"/>
                      <a:pt x="80811" y="568325"/>
                    </a:cubicBezTo>
                    <a:cubicBezTo>
                      <a:pt x="80811" y="568325"/>
                      <a:pt x="80811" y="568325"/>
                      <a:pt x="1097114" y="568325"/>
                    </a:cubicBezTo>
                    <a:cubicBezTo>
                      <a:pt x="1105690" y="568325"/>
                      <a:pt x="1112837" y="561109"/>
                      <a:pt x="1112837" y="552450"/>
                    </a:cubicBezTo>
                    <a:cubicBezTo>
                      <a:pt x="1112837" y="543791"/>
                      <a:pt x="1105690" y="536575"/>
                      <a:pt x="1097114" y="536575"/>
                    </a:cubicBezTo>
                    <a:cubicBezTo>
                      <a:pt x="1097114" y="536575"/>
                      <a:pt x="1097114" y="536575"/>
                      <a:pt x="80811" y="536575"/>
                    </a:cubicBezTo>
                    <a:close/>
                    <a:moveTo>
                      <a:pt x="93951" y="304800"/>
                    </a:moveTo>
                    <a:cubicBezTo>
                      <a:pt x="86013" y="304800"/>
                      <a:pt x="80962" y="311199"/>
                      <a:pt x="80962" y="317598"/>
                    </a:cubicBezTo>
                    <a:cubicBezTo>
                      <a:pt x="80962" y="317598"/>
                      <a:pt x="80962" y="317598"/>
                      <a:pt x="80962" y="476152"/>
                    </a:cubicBezTo>
                    <a:cubicBezTo>
                      <a:pt x="80962" y="483262"/>
                      <a:pt x="86013" y="488950"/>
                      <a:pt x="93951" y="488950"/>
                    </a:cubicBezTo>
                    <a:cubicBezTo>
                      <a:pt x="93951" y="488950"/>
                      <a:pt x="93951" y="488950"/>
                      <a:pt x="163224" y="488950"/>
                    </a:cubicBezTo>
                    <a:cubicBezTo>
                      <a:pt x="169718" y="488950"/>
                      <a:pt x="176212" y="483262"/>
                      <a:pt x="176212" y="476152"/>
                    </a:cubicBezTo>
                    <a:cubicBezTo>
                      <a:pt x="176212" y="476152"/>
                      <a:pt x="176212" y="476152"/>
                      <a:pt x="176212" y="317598"/>
                    </a:cubicBezTo>
                    <a:cubicBezTo>
                      <a:pt x="176212" y="311199"/>
                      <a:pt x="169718" y="304800"/>
                      <a:pt x="163224" y="304800"/>
                    </a:cubicBezTo>
                    <a:cubicBezTo>
                      <a:pt x="163224" y="304800"/>
                      <a:pt x="163224" y="304800"/>
                      <a:pt x="93951" y="304800"/>
                    </a:cubicBezTo>
                    <a:close/>
                    <a:moveTo>
                      <a:pt x="209839" y="233363"/>
                    </a:moveTo>
                    <a:cubicBezTo>
                      <a:pt x="202623" y="233363"/>
                      <a:pt x="196850" y="239059"/>
                      <a:pt x="196850" y="246178"/>
                    </a:cubicBezTo>
                    <a:cubicBezTo>
                      <a:pt x="196850" y="476136"/>
                      <a:pt x="196850" y="476136"/>
                      <a:pt x="196850" y="476136"/>
                    </a:cubicBezTo>
                    <a:cubicBezTo>
                      <a:pt x="196850" y="483256"/>
                      <a:pt x="202623" y="488951"/>
                      <a:pt x="209839" y="488951"/>
                    </a:cubicBezTo>
                    <a:cubicBezTo>
                      <a:pt x="279112" y="488951"/>
                      <a:pt x="279112" y="488951"/>
                      <a:pt x="279112" y="488951"/>
                    </a:cubicBezTo>
                    <a:cubicBezTo>
                      <a:pt x="286328" y="488951"/>
                      <a:pt x="292100" y="483256"/>
                      <a:pt x="292100" y="476136"/>
                    </a:cubicBezTo>
                    <a:cubicBezTo>
                      <a:pt x="292100" y="246178"/>
                      <a:pt x="292100" y="246178"/>
                      <a:pt x="292100" y="246178"/>
                    </a:cubicBezTo>
                    <a:cubicBezTo>
                      <a:pt x="292100" y="239059"/>
                      <a:pt x="286328" y="233363"/>
                      <a:pt x="279112" y="233363"/>
                    </a:cubicBezTo>
                    <a:cubicBezTo>
                      <a:pt x="209839" y="233363"/>
                      <a:pt x="209839" y="233363"/>
                      <a:pt x="209839" y="233363"/>
                    </a:cubicBezTo>
                    <a:close/>
                    <a:moveTo>
                      <a:pt x="325509" y="152400"/>
                    </a:moveTo>
                    <a:cubicBezTo>
                      <a:pt x="318414" y="152400"/>
                      <a:pt x="312737" y="158104"/>
                      <a:pt x="312737" y="165235"/>
                    </a:cubicBezTo>
                    <a:cubicBezTo>
                      <a:pt x="312737" y="476116"/>
                      <a:pt x="312737" y="476116"/>
                      <a:pt x="312737" y="476116"/>
                    </a:cubicBezTo>
                    <a:cubicBezTo>
                      <a:pt x="312737" y="483246"/>
                      <a:pt x="318414" y="488950"/>
                      <a:pt x="325509" y="488950"/>
                    </a:cubicBezTo>
                    <a:cubicBezTo>
                      <a:pt x="393628" y="488950"/>
                      <a:pt x="393628" y="488950"/>
                      <a:pt x="393628" y="488950"/>
                    </a:cubicBezTo>
                    <a:cubicBezTo>
                      <a:pt x="400724" y="488950"/>
                      <a:pt x="406400" y="483246"/>
                      <a:pt x="406400" y="476116"/>
                    </a:cubicBezTo>
                    <a:cubicBezTo>
                      <a:pt x="406400" y="165235"/>
                      <a:pt x="406400" y="165235"/>
                      <a:pt x="406400" y="165235"/>
                    </a:cubicBezTo>
                    <a:cubicBezTo>
                      <a:pt x="406400" y="158104"/>
                      <a:pt x="400724" y="152400"/>
                      <a:pt x="393628" y="152400"/>
                    </a:cubicBezTo>
                    <a:cubicBezTo>
                      <a:pt x="325509" y="152400"/>
                      <a:pt x="325509" y="152400"/>
                      <a:pt x="325509" y="152400"/>
                    </a:cubicBezTo>
                    <a:close/>
                    <a:moveTo>
                      <a:pt x="877650" y="79375"/>
                    </a:moveTo>
                    <a:cubicBezTo>
                      <a:pt x="879078" y="79375"/>
                      <a:pt x="881221" y="80089"/>
                      <a:pt x="882650" y="80089"/>
                    </a:cubicBezTo>
                    <a:cubicBezTo>
                      <a:pt x="881936" y="108652"/>
                      <a:pt x="880507" y="164351"/>
                      <a:pt x="877650" y="271463"/>
                    </a:cubicBezTo>
                    <a:cubicBezTo>
                      <a:pt x="877650" y="271463"/>
                      <a:pt x="877650" y="271463"/>
                      <a:pt x="725487" y="157210"/>
                    </a:cubicBezTo>
                    <a:cubicBezTo>
                      <a:pt x="760492" y="110081"/>
                      <a:pt x="814784" y="79375"/>
                      <a:pt x="877650" y="79375"/>
                    </a:cubicBezTo>
                    <a:close/>
                    <a:moveTo>
                      <a:pt x="876738" y="47625"/>
                    </a:moveTo>
                    <a:cubicBezTo>
                      <a:pt x="755578" y="47625"/>
                      <a:pt x="657225" y="146888"/>
                      <a:pt x="657225" y="268288"/>
                    </a:cubicBezTo>
                    <a:cubicBezTo>
                      <a:pt x="657225" y="354696"/>
                      <a:pt x="706402" y="428964"/>
                      <a:pt x="777672" y="465384"/>
                    </a:cubicBezTo>
                    <a:cubicBezTo>
                      <a:pt x="807606" y="480381"/>
                      <a:pt x="841103" y="488950"/>
                      <a:pt x="876025" y="488950"/>
                    </a:cubicBezTo>
                    <a:cubicBezTo>
                      <a:pt x="876025" y="488950"/>
                      <a:pt x="876025" y="488950"/>
                      <a:pt x="876738" y="488950"/>
                    </a:cubicBezTo>
                    <a:cubicBezTo>
                      <a:pt x="997897" y="488950"/>
                      <a:pt x="1096963" y="390402"/>
                      <a:pt x="1096963" y="268288"/>
                    </a:cubicBezTo>
                    <a:cubicBezTo>
                      <a:pt x="1096963" y="153315"/>
                      <a:pt x="1008588" y="58337"/>
                      <a:pt x="895981" y="49053"/>
                    </a:cubicBezTo>
                    <a:cubicBezTo>
                      <a:pt x="893843" y="48339"/>
                      <a:pt x="891705" y="48339"/>
                      <a:pt x="889567" y="48339"/>
                    </a:cubicBezTo>
                    <a:cubicBezTo>
                      <a:pt x="888854" y="48339"/>
                      <a:pt x="888141" y="48339"/>
                      <a:pt x="887428" y="48339"/>
                    </a:cubicBezTo>
                    <a:cubicBezTo>
                      <a:pt x="886003" y="48339"/>
                      <a:pt x="883865" y="47625"/>
                      <a:pt x="882440" y="47625"/>
                    </a:cubicBezTo>
                    <a:cubicBezTo>
                      <a:pt x="882440" y="47625"/>
                      <a:pt x="882440" y="47625"/>
                      <a:pt x="882440" y="48339"/>
                    </a:cubicBezTo>
                    <a:cubicBezTo>
                      <a:pt x="880301" y="48339"/>
                      <a:pt x="878876" y="47625"/>
                      <a:pt x="876738" y="47625"/>
                    </a:cubicBezTo>
                    <a:close/>
                    <a:moveTo>
                      <a:pt x="439907" y="47625"/>
                    </a:moveTo>
                    <a:cubicBezTo>
                      <a:pt x="432757" y="47625"/>
                      <a:pt x="427037" y="53338"/>
                      <a:pt x="427037" y="60479"/>
                    </a:cubicBezTo>
                    <a:cubicBezTo>
                      <a:pt x="427037" y="476096"/>
                      <a:pt x="427037" y="476096"/>
                      <a:pt x="427037" y="476096"/>
                    </a:cubicBezTo>
                    <a:cubicBezTo>
                      <a:pt x="427037" y="483237"/>
                      <a:pt x="432757" y="488950"/>
                      <a:pt x="439907" y="488950"/>
                    </a:cubicBezTo>
                    <a:cubicBezTo>
                      <a:pt x="507831" y="488950"/>
                      <a:pt x="507831" y="488950"/>
                      <a:pt x="507831" y="488950"/>
                    </a:cubicBezTo>
                    <a:cubicBezTo>
                      <a:pt x="515695" y="488950"/>
                      <a:pt x="520700" y="483237"/>
                      <a:pt x="520700" y="476096"/>
                    </a:cubicBezTo>
                    <a:cubicBezTo>
                      <a:pt x="520700" y="60479"/>
                      <a:pt x="520700" y="60479"/>
                      <a:pt x="520700" y="60479"/>
                    </a:cubicBezTo>
                    <a:cubicBezTo>
                      <a:pt x="520700" y="53338"/>
                      <a:pt x="515695" y="47625"/>
                      <a:pt x="507831" y="47625"/>
                    </a:cubicBezTo>
                    <a:cubicBezTo>
                      <a:pt x="439907" y="47625"/>
                      <a:pt x="439907" y="47625"/>
                      <a:pt x="439907" y="47625"/>
                    </a:cubicBezTo>
                    <a:close/>
                    <a:moveTo>
                      <a:pt x="0" y="0"/>
                    </a:moveTo>
                    <a:cubicBezTo>
                      <a:pt x="0" y="0"/>
                      <a:pt x="0" y="0"/>
                      <a:pt x="1177925" y="0"/>
                    </a:cubicBezTo>
                    <a:cubicBezTo>
                      <a:pt x="1177925" y="0"/>
                      <a:pt x="1177925" y="0"/>
                      <a:pt x="1177925" y="806450"/>
                    </a:cubicBezTo>
                    <a:cubicBezTo>
                      <a:pt x="1177925" y="806450"/>
                      <a:pt x="1177925" y="806450"/>
                      <a:pt x="0" y="806450"/>
                    </a:cubicBezTo>
                    <a:cubicBezTo>
                      <a:pt x="0" y="806450"/>
                      <a:pt x="0" y="806450"/>
                      <a:pt x="0" y="0"/>
                    </a:cubicBezTo>
                    <a:close/>
                  </a:path>
                </a:pathLst>
              </a:custGeom>
              <a:solidFill>
                <a:srgbClr val="1F497D">
                  <a:lumMod val="10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sp>
        <p:nvSpPr>
          <p:cNvPr id="92" name="ee4pContent1"/>
          <p:cNvSpPr txBox="1"/>
          <p:nvPr/>
        </p:nvSpPr>
        <p:spPr>
          <a:xfrm>
            <a:off x="630002" y="4792544"/>
            <a:ext cx="1684974" cy="430887"/>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noAutofit/>
          </a:bodyPr>
          <a:lstStyle>
            <a:defPPr>
              <a:defRPr lang="en-US"/>
            </a:defPPr>
            <a:lvl1pPr>
              <a:buSzPct val="100000"/>
              <a:buFont typeface="Trebuchet MS" panose="020B0603020202020204" pitchFamily="34" charset="0"/>
              <a:buChar char="​"/>
              <a:defRPr sz="1200">
                <a:solidFill>
                  <a:srgbClr val="000000"/>
                </a:solidFill>
              </a:defRPr>
            </a:lvl1pPr>
            <a:lvl2pPr marL="324000" lvl="1" indent="-216000">
              <a:buClr>
                <a:srgbClr val="1F497D"/>
              </a:buClr>
              <a:buSzPct val="100000"/>
              <a:buFont typeface="Trebuchet MS" panose="020B0603020202020204" pitchFamily="34" charset="0"/>
              <a:buChar char="•"/>
              <a:defRPr sz="1200">
                <a:solidFill>
                  <a:srgbClr val="000000"/>
                </a:solidFill>
              </a:defRPr>
            </a:lvl2pPr>
            <a:lvl3pPr marL="648000" lvl="2" indent="-216000">
              <a:buClr>
                <a:srgbClr val="1F497D"/>
              </a:buClr>
              <a:buSzPct val="100000"/>
              <a:buFont typeface="Trebuchet MS" panose="020B0603020202020204" pitchFamily="34" charset="0"/>
              <a:buChar char="–"/>
              <a:defRPr sz="1200">
                <a:solidFill>
                  <a:srgbClr val="000000"/>
                </a:solidFill>
              </a:defRPr>
            </a:lvl3pPr>
            <a:lvl4pPr marL="0" lvl="3">
              <a:buSzPct val="100000"/>
              <a:buFont typeface="Trebuchet MS" panose="020B0603020202020204" pitchFamily="34" charset="0"/>
              <a:buChar char="​"/>
              <a:defRPr sz="1600">
                <a:solidFill>
                  <a:srgbClr val="1F497D"/>
                </a:solidFill>
              </a:defRPr>
            </a:lvl4pPr>
            <a:lvl5pPr marL="0" lvl="4">
              <a:buSzPct val="100000"/>
              <a:buFont typeface="Trebuchet MS" panose="020B0603020202020204" pitchFamily="34" charset="0"/>
              <a:buChar char="​"/>
              <a:defRPr sz="1600" b="1">
                <a:solidFill>
                  <a:srgbClr val="000000"/>
                </a:solidFill>
              </a:defRPr>
            </a:lvl5pPr>
            <a:lvl6pPr marL="324000" lvl="5" indent="-216000">
              <a:buClr>
                <a:srgbClr val="1F497D"/>
              </a:buClr>
              <a:buSzPct val="100000"/>
              <a:buFont typeface="Trebuchet MS" panose="020B0603020202020204" pitchFamily="34" charset="0"/>
              <a:buChar char="•"/>
              <a:defRPr sz="1600">
                <a:solidFill>
                  <a:srgbClr val="000000"/>
                </a:solidFill>
              </a:defRPr>
            </a:lvl6pPr>
            <a:lvl7pPr marL="0" lvl="6">
              <a:buSzPct val="100000"/>
              <a:buFont typeface="Trebuchet MS" panose="020B0603020202020204" pitchFamily="34" charset="0"/>
              <a:buChar char="​"/>
              <a:defRPr sz="4400">
                <a:solidFill>
                  <a:srgbClr val="000000"/>
                </a:solidFill>
              </a:defRPr>
            </a:lvl7pPr>
            <a:lvl8pPr marL="0" lvl="7">
              <a:buSzPct val="100000"/>
              <a:buFont typeface="Trebuchet MS" panose="020B0603020202020204" pitchFamily="34" charset="0"/>
              <a:buChar char="​"/>
              <a:defRPr sz="5400">
                <a:solidFill>
                  <a:srgbClr val="1F497D"/>
                </a:solidFill>
              </a:defRPr>
            </a:lvl8pPr>
            <a:lvl9pPr marL="0" lvl="8">
              <a:buSzPct val="100000"/>
              <a:buFont typeface="Trebuchet MS" panose="020B0603020202020204" pitchFamily="34" charset="0"/>
              <a:buChar char="​"/>
              <a:defRPr sz="2400">
                <a:solidFill>
                  <a:srgbClr val="1F497D"/>
                </a:solidFill>
              </a:defRPr>
            </a:lvl9pPr>
          </a:lstStyle>
          <a:p>
            <a:pPr marL="0" marR="0" lvl="0" indent="0" algn="ctr" defTabSz="914400" rtl="0" eaLnBrk="1" fontAlgn="auto" latinLnBrk="0" hangingPunct="1">
              <a:lnSpc>
                <a:spcPct val="100000"/>
              </a:lnSpc>
              <a:spcBef>
                <a:spcPts val="0"/>
              </a:spcBef>
              <a:spcAft>
                <a:spcPts val="0"/>
              </a:spcAft>
              <a:buClrTx/>
              <a:buSzPct val="100000"/>
              <a:buFont typeface="Trebuchet MS" panose="020B0603020202020204" pitchFamily="34" charset="0"/>
              <a:buNone/>
              <a:tabLst/>
              <a:defRPr/>
            </a:pPr>
            <a:r>
              <a:rPr kumimoji="0" lang="en-US" sz="1400" b="0" i="0" u="none" strike="noStrike" kern="1200" cap="none" spc="0" normalizeH="0" baseline="0" noProof="0" dirty="0">
                <a:ln>
                  <a:noFill/>
                </a:ln>
                <a:solidFill>
                  <a:srgbClr val="1F497D"/>
                </a:solidFill>
                <a:effectLst/>
                <a:uLnTx/>
                <a:uFillTx/>
                <a:latin typeface="Arial" panose="020B0604020202020204"/>
                <a:ea typeface="+mn-ea"/>
                <a:cs typeface="+mn-cs"/>
              </a:rPr>
              <a:t>Utility plan </a:t>
            </a:r>
            <a:r>
              <a:rPr kumimoji="0" lang="en-US" sz="1400" b="0" i="0" u="none" strike="noStrike" kern="1200" cap="none" spc="0" normalizeH="0" baseline="0" noProof="0">
                <a:ln>
                  <a:noFill/>
                </a:ln>
                <a:solidFill>
                  <a:srgbClr val="1F497D"/>
                </a:solidFill>
                <a:effectLst/>
                <a:uLnTx/>
                <a:uFillTx/>
                <a:latin typeface="Arial" panose="020B0604020202020204"/>
                <a:ea typeface="+mn-ea"/>
                <a:cs typeface="+mn-cs"/>
              </a:rPr>
              <a:t>to reduce</a:t>
            </a:r>
            <a:endParaRPr kumimoji="0" lang="en-US" sz="1400" b="0" i="0" u="none" strike="noStrike" kern="1200" cap="none" spc="0" normalizeH="0" baseline="0" noProof="0" dirty="0">
              <a:ln>
                <a:noFill/>
              </a:ln>
              <a:solidFill>
                <a:srgbClr val="1F497D"/>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Pct val="100000"/>
              <a:buFont typeface="Trebuchet MS" panose="020B0603020202020204" pitchFamily="34" charset="0"/>
              <a:buNone/>
              <a:tabLst/>
              <a:defRPr/>
            </a:pPr>
            <a:r>
              <a:rPr kumimoji="0" lang="en-US" sz="1400" b="0" i="0" u="none" strike="noStrike" kern="1200" cap="none" spc="0" normalizeH="0" baseline="0" noProof="0" dirty="0">
                <a:ln>
                  <a:noFill/>
                </a:ln>
                <a:solidFill>
                  <a:srgbClr val="1F497D"/>
                </a:solidFill>
                <a:effectLst/>
                <a:uLnTx/>
                <a:uFillTx/>
                <a:latin typeface="Arial" panose="020B0604020202020204"/>
                <a:ea typeface="+mn-ea"/>
                <a:cs typeface="+mn-cs"/>
              </a:rPr>
              <a:t>wildfire risk</a:t>
            </a:r>
          </a:p>
        </p:txBody>
      </p:sp>
      <p:sp>
        <p:nvSpPr>
          <p:cNvPr id="95" name="ee4pContent1"/>
          <p:cNvSpPr txBox="1"/>
          <p:nvPr/>
        </p:nvSpPr>
        <p:spPr>
          <a:xfrm>
            <a:off x="2388127" y="4792544"/>
            <a:ext cx="1684974" cy="430887"/>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noAutofit/>
          </a:bodyPr>
          <a:lstStyle>
            <a:defPPr>
              <a:defRPr lang="en-US"/>
            </a:defPPr>
            <a:lvl1pPr>
              <a:buSzPct val="100000"/>
              <a:buFont typeface="Trebuchet MS" panose="020B0603020202020204" pitchFamily="34" charset="0"/>
              <a:buChar char="​"/>
              <a:defRPr sz="1200">
                <a:solidFill>
                  <a:srgbClr val="000000"/>
                </a:solidFill>
              </a:defRPr>
            </a:lvl1pPr>
            <a:lvl2pPr marL="324000" lvl="1" indent="-216000">
              <a:buClr>
                <a:srgbClr val="1F497D"/>
              </a:buClr>
              <a:buSzPct val="100000"/>
              <a:buFont typeface="Trebuchet MS" panose="020B0603020202020204" pitchFamily="34" charset="0"/>
              <a:buChar char="•"/>
              <a:defRPr sz="1200">
                <a:solidFill>
                  <a:srgbClr val="000000"/>
                </a:solidFill>
              </a:defRPr>
            </a:lvl2pPr>
            <a:lvl3pPr marL="648000" lvl="2" indent="-216000">
              <a:buClr>
                <a:srgbClr val="1F497D"/>
              </a:buClr>
              <a:buSzPct val="100000"/>
              <a:buFont typeface="Trebuchet MS" panose="020B0603020202020204" pitchFamily="34" charset="0"/>
              <a:buChar char="–"/>
              <a:defRPr sz="1200">
                <a:solidFill>
                  <a:srgbClr val="000000"/>
                </a:solidFill>
              </a:defRPr>
            </a:lvl3pPr>
            <a:lvl4pPr marL="0" lvl="3">
              <a:buSzPct val="100000"/>
              <a:buFont typeface="Trebuchet MS" panose="020B0603020202020204" pitchFamily="34" charset="0"/>
              <a:buChar char="​"/>
              <a:defRPr sz="1600">
                <a:solidFill>
                  <a:srgbClr val="1F497D"/>
                </a:solidFill>
              </a:defRPr>
            </a:lvl4pPr>
            <a:lvl5pPr marL="0" lvl="4">
              <a:buSzPct val="100000"/>
              <a:buFont typeface="Trebuchet MS" panose="020B0603020202020204" pitchFamily="34" charset="0"/>
              <a:buChar char="​"/>
              <a:defRPr sz="1600" b="1">
                <a:solidFill>
                  <a:srgbClr val="000000"/>
                </a:solidFill>
              </a:defRPr>
            </a:lvl5pPr>
            <a:lvl6pPr marL="324000" lvl="5" indent="-216000">
              <a:buClr>
                <a:srgbClr val="1F497D"/>
              </a:buClr>
              <a:buSzPct val="100000"/>
              <a:buFont typeface="Trebuchet MS" panose="020B0603020202020204" pitchFamily="34" charset="0"/>
              <a:buChar char="•"/>
              <a:defRPr sz="1600">
                <a:solidFill>
                  <a:srgbClr val="000000"/>
                </a:solidFill>
              </a:defRPr>
            </a:lvl6pPr>
            <a:lvl7pPr marL="0" lvl="6">
              <a:buSzPct val="100000"/>
              <a:buFont typeface="Trebuchet MS" panose="020B0603020202020204" pitchFamily="34" charset="0"/>
              <a:buChar char="​"/>
              <a:defRPr sz="4400">
                <a:solidFill>
                  <a:srgbClr val="000000"/>
                </a:solidFill>
              </a:defRPr>
            </a:lvl7pPr>
            <a:lvl8pPr marL="0" lvl="7">
              <a:buSzPct val="100000"/>
              <a:buFont typeface="Trebuchet MS" panose="020B0603020202020204" pitchFamily="34" charset="0"/>
              <a:buChar char="​"/>
              <a:defRPr sz="5400">
                <a:solidFill>
                  <a:srgbClr val="1F497D"/>
                </a:solidFill>
              </a:defRPr>
            </a:lvl8pPr>
            <a:lvl9pPr marL="0" lvl="8">
              <a:buSzPct val="100000"/>
              <a:buFont typeface="Trebuchet MS" panose="020B0603020202020204" pitchFamily="34" charset="0"/>
              <a:buChar char="​"/>
              <a:defRPr sz="2400">
                <a:solidFill>
                  <a:srgbClr val="1F497D"/>
                </a:solidFill>
              </a:defRPr>
            </a:lvl9pPr>
          </a:lstStyle>
          <a:p>
            <a:pPr marL="0" marR="0" lvl="0" indent="0" algn="ctr" defTabSz="914400" rtl="0" eaLnBrk="1" fontAlgn="auto" latinLnBrk="0" hangingPunct="1">
              <a:lnSpc>
                <a:spcPct val="100000"/>
              </a:lnSpc>
              <a:spcBef>
                <a:spcPts val="0"/>
              </a:spcBef>
              <a:spcAft>
                <a:spcPts val="0"/>
              </a:spcAft>
              <a:buClrTx/>
              <a:buSzPct val="100000"/>
              <a:buFont typeface="Trebuchet MS" panose="020B0603020202020204" pitchFamily="34" charset="0"/>
              <a:buNone/>
              <a:tabLst/>
              <a:defRPr/>
            </a:pPr>
            <a:r>
              <a:rPr kumimoji="0" lang="en-US" sz="1400" b="0" i="0" u="none" strike="noStrike" kern="1200" cap="none" spc="0" normalizeH="0" baseline="0" noProof="0" dirty="0">
                <a:ln>
                  <a:noFill/>
                </a:ln>
                <a:solidFill>
                  <a:srgbClr val="1F497D"/>
                </a:solidFill>
                <a:effectLst/>
                <a:uLnTx/>
                <a:uFillTx/>
                <a:latin typeface="Arial" panose="020B0604020202020204"/>
                <a:ea typeface="+mn-ea"/>
                <a:cs typeface="+mn-cs"/>
              </a:rPr>
              <a:t>Outcome and progress metrics</a:t>
            </a:r>
          </a:p>
        </p:txBody>
      </p:sp>
    </p:spTree>
    <p:extLst>
      <p:ext uri="{BB962C8B-B14F-4D97-AF65-F5344CB8AC3E}">
        <p14:creationId xmlns:p14="http://schemas.microsoft.com/office/powerpoint/2010/main" val="14825555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0772" name="think-cell Slide" r:id="rId6" imgW="415" imgH="416" progId="TCLayout.ActiveDocument.1">
                  <p:embed/>
                </p:oleObj>
              </mc:Choice>
              <mc:Fallback>
                <p:oleObj name="think-cell Slide" r:id="rId6" imgW="415" imgH="416"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sym typeface="Arial" panose="020B0604020202020204" pitchFamily="34" charset="0"/>
            </a:endParaRPr>
          </a:p>
        </p:txBody>
      </p:sp>
      <p:sp>
        <p:nvSpPr>
          <p:cNvPr id="2" name="Title 1"/>
          <p:cNvSpPr>
            <a:spLocks noGrp="1"/>
          </p:cNvSpPr>
          <p:nvPr>
            <p:ph type="title"/>
          </p:nvPr>
        </p:nvSpPr>
        <p:spPr>
          <a:xfrm>
            <a:off x="270400" y="2086870"/>
            <a:ext cx="3187351" cy="2941792"/>
          </a:xfrm>
        </p:spPr>
        <p:txBody>
          <a:bodyPr/>
          <a:lstStyle/>
          <a:p>
            <a:r>
              <a:rPr lang="en-US" dirty="0"/>
              <a:t>2020 </a:t>
            </a:r>
            <a:r>
              <a:rPr lang="en-US" dirty="0" err="1"/>
              <a:t>WMP</a:t>
            </a:r>
            <a:r>
              <a:rPr lang="en-US" dirty="0"/>
              <a:t> Guidelines Revised to Support Broader Vision </a:t>
            </a:r>
            <a:br>
              <a:rPr lang="en-US" dirty="0"/>
            </a:br>
            <a:br>
              <a:rPr lang="en-US" dirty="0"/>
            </a:br>
            <a:r>
              <a:rPr lang="en-US" sz="1800" dirty="0">
                <a:solidFill>
                  <a:schemeClr val="accent3"/>
                </a:solidFill>
              </a:rPr>
              <a:t>Improvements to be incorporated in 2021 and beyond</a:t>
            </a:r>
          </a:p>
        </p:txBody>
      </p:sp>
      <p:sp>
        <p:nvSpPr>
          <p:cNvPr id="9" name="TextBox 8"/>
          <p:cNvSpPr txBox="1"/>
          <p:nvPr/>
        </p:nvSpPr>
        <p:spPr>
          <a:xfrm>
            <a:off x="4356100" y="674957"/>
            <a:ext cx="7094361" cy="369332"/>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85FA2"/>
                </a:solidFill>
                <a:effectLst/>
                <a:uLnTx/>
                <a:uFillTx/>
                <a:latin typeface="Arial" panose="020B0604020202020204"/>
                <a:ea typeface="+mn-ea"/>
                <a:cs typeface="+mn-cs"/>
                <a:sym typeface="+mn-lt"/>
              </a:rPr>
              <a:t>Guideline revisions had 3 objectives:</a:t>
            </a:r>
          </a:p>
        </p:txBody>
      </p:sp>
      <p:grpSp>
        <p:nvGrpSpPr>
          <p:cNvPr id="17" name="Group 16"/>
          <p:cNvGrpSpPr/>
          <p:nvPr/>
        </p:nvGrpSpPr>
        <p:grpSpPr>
          <a:xfrm>
            <a:off x="4356100" y="1767449"/>
            <a:ext cx="7095684" cy="4126325"/>
            <a:chOff x="4356100" y="2021973"/>
            <a:chExt cx="7095684" cy="4126325"/>
          </a:xfrm>
        </p:grpSpPr>
        <p:sp>
          <p:nvSpPr>
            <p:cNvPr id="5" name="TextBox 4"/>
            <p:cNvSpPr txBox="1"/>
            <p:nvPr/>
          </p:nvSpPr>
          <p:spPr>
            <a:xfrm>
              <a:off x="4356100" y="2021973"/>
              <a:ext cx="2301830" cy="763286"/>
            </a:xfrm>
            <a:prstGeom prst="rect">
              <a:avLst/>
            </a:prstGeom>
            <a:noFill/>
          </p:spPr>
          <p:txBody>
            <a:bodyPr wrap="square" tIns="73152" bIns="73152" rtlCol="0">
              <a:spAutoFit/>
            </a:bodyPr>
            <a:lstStyle/>
            <a:p>
              <a:pPr marL="0" marR="0" lvl="0" indent="0" algn="ctr"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2000" b="1" i="0" u="none" strike="noStrike" kern="1200" cap="none" spc="0" normalizeH="0" baseline="0" noProof="0">
                  <a:ln>
                    <a:noFill/>
                  </a:ln>
                  <a:solidFill>
                    <a:srgbClr val="285FA2"/>
                  </a:solidFill>
                  <a:effectLst/>
                  <a:uLnTx/>
                  <a:uFillTx/>
                  <a:latin typeface="Arial" panose="020B0604020202020204"/>
                  <a:ea typeface="+mn-ea"/>
                  <a:cs typeface="+mn-cs"/>
                  <a:sym typeface="+mn-lt"/>
                </a:rPr>
                <a:t>Increased standardization</a:t>
              </a:r>
            </a:p>
          </p:txBody>
        </p:sp>
        <p:sp>
          <p:nvSpPr>
            <p:cNvPr id="6" name="TextBox 5"/>
            <p:cNvSpPr txBox="1"/>
            <p:nvPr/>
          </p:nvSpPr>
          <p:spPr>
            <a:xfrm>
              <a:off x="6753027" y="2021973"/>
              <a:ext cx="2301830" cy="763286"/>
            </a:xfrm>
            <a:prstGeom prst="rect">
              <a:avLst/>
            </a:prstGeom>
            <a:noFill/>
          </p:spPr>
          <p:txBody>
            <a:bodyPr wrap="square" tIns="73152" bIns="73152" rtlCol="0">
              <a:spAutoFit/>
            </a:bodyPr>
            <a:lstStyle/>
            <a:p>
              <a:pPr marL="0" marR="0" lvl="0" indent="0" algn="ctr"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2000" b="1" i="0" u="none" strike="noStrike" kern="1200" cap="none" spc="0" normalizeH="0" baseline="0" noProof="0">
                  <a:ln>
                    <a:noFill/>
                  </a:ln>
                  <a:solidFill>
                    <a:srgbClr val="285FA2"/>
                  </a:solidFill>
                  <a:effectLst/>
                  <a:uLnTx/>
                  <a:uFillTx/>
                  <a:latin typeface="Arial" panose="020B0604020202020204"/>
                  <a:ea typeface="+mn-ea"/>
                  <a:cs typeface="+mn-cs"/>
                  <a:sym typeface="+mn-lt"/>
                </a:rPr>
                <a:t>Improved objectivity</a:t>
              </a:r>
            </a:p>
          </p:txBody>
        </p:sp>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87952" y="2967403"/>
              <a:ext cx="1438127" cy="1438127"/>
            </a:xfrm>
            <a:prstGeom prst="ellipse">
              <a:avLst/>
            </a:prstGeom>
            <a:grpFill/>
            <a:ln w="38100">
              <a:gradFill flip="none" rotWithShape="1">
                <a:gsLst>
                  <a:gs pos="0">
                    <a:schemeClr val="accent2"/>
                  </a:gs>
                  <a:gs pos="100000">
                    <a:schemeClr val="tx2"/>
                  </a:gs>
                </a:gsLst>
                <a:lin ang="2700000" scaled="1"/>
                <a:tileRect/>
              </a:gradFill>
            </a:ln>
          </p:spPr>
        </p:pic>
        <p:pic>
          <p:nvPicPr>
            <p:cNvPr id="8" name="Picture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84700" y="2967403"/>
              <a:ext cx="1438484" cy="1438484"/>
            </a:xfrm>
            <a:prstGeom prst="ellipse">
              <a:avLst/>
            </a:prstGeom>
            <a:grpFill/>
            <a:ln w="38100">
              <a:gradFill flip="none" rotWithShape="1">
                <a:gsLst>
                  <a:gs pos="0">
                    <a:schemeClr val="accent2"/>
                  </a:gs>
                  <a:gs pos="100000">
                    <a:schemeClr val="tx2"/>
                  </a:gs>
                </a:gsLst>
                <a:lin ang="2700000" scaled="1"/>
                <a:tileRect/>
              </a:gradFill>
            </a:ln>
          </p:spPr>
        </p:pic>
        <p:pic>
          <p:nvPicPr>
            <p:cNvPr id="10"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81627" y="2967403"/>
              <a:ext cx="1438484" cy="1438484"/>
            </a:xfrm>
            <a:prstGeom prst="ellipse">
              <a:avLst/>
            </a:prstGeom>
            <a:grpFill/>
            <a:ln w="38100">
              <a:gradFill flip="none" rotWithShape="1">
                <a:gsLst>
                  <a:gs pos="0">
                    <a:schemeClr val="accent2"/>
                  </a:gs>
                  <a:gs pos="100000">
                    <a:schemeClr val="tx2"/>
                  </a:gs>
                </a:gsLst>
                <a:lin ang="2700000" scaled="1"/>
                <a:tileRect/>
              </a:gradFill>
            </a:ln>
          </p:spPr>
        </p:pic>
        <p:sp>
          <p:nvSpPr>
            <p:cNvPr id="11" name="TextBox 10"/>
            <p:cNvSpPr txBox="1"/>
            <p:nvPr/>
          </p:nvSpPr>
          <p:spPr>
            <a:xfrm>
              <a:off x="9149954" y="2032281"/>
              <a:ext cx="2301830" cy="763286"/>
            </a:xfrm>
            <a:prstGeom prst="rect">
              <a:avLst/>
            </a:prstGeom>
            <a:noFill/>
          </p:spPr>
          <p:txBody>
            <a:bodyPr wrap="square" tIns="73152" bIns="73152" rtlCol="0">
              <a:spAutoFit/>
            </a:bodyPr>
            <a:lstStyle/>
            <a:p>
              <a:pPr marL="0" marR="0" lvl="0" indent="0" algn="ctr"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2000" b="1" i="0" u="none" strike="noStrike" kern="1200" cap="none" spc="0" normalizeH="0" baseline="0" noProof="0">
                  <a:ln>
                    <a:noFill/>
                  </a:ln>
                  <a:solidFill>
                    <a:srgbClr val="285FA2"/>
                  </a:solidFill>
                  <a:effectLst/>
                  <a:uLnTx/>
                  <a:uFillTx/>
                  <a:latin typeface="Arial" panose="020B0604020202020204"/>
                  <a:ea typeface="+mn-ea"/>
                  <a:cs typeface="+mn-cs"/>
                  <a:sym typeface="+mn-lt"/>
                </a:rPr>
                <a:t>Forward-looking focus</a:t>
              </a:r>
            </a:p>
          </p:txBody>
        </p:sp>
        <p:sp>
          <p:nvSpPr>
            <p:cNvPr id="12" name="Rectangle 11"/>
            <p:cNvSpPr/>
            <p:nvPr/>
          </p:nvSpPr>
          <p:spPr>
            <a:xfrm>
              <a:off x="4356100" y="4855636"/>
              <a:ext cx="2301830" cy="861774"/>
            </a:xfrm>
            <a:prstGeom prst="rect">
              <a:avLst/>
            </a:prstGeom>
          </p:spPr>
          <p:txBody>
            <a:bodyPr wrap="square" lIns="0" tIns="0" rIns="0" bIns="0">
              <a:spAutoFit/>
            </a:bodyPr>
            <a:lstStyle>
              <a:def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sym typeface="+mn-lt"/>
                </a:rPr>
                <a:t>Standardize information collected on utility wildfire risk exposure and mitigation initiatives</a:t>
              </a:r>
            </a:p>
          </p:txBody>
        </p:sp>
        <p:sp>
          <p:nvSpPr>
            <p:cNvPr id="13" name="Rectangle 12"/>
            <p:cNvSpPr/>
            <p:nvPr/>
          </p:nvSpPr>
          <p:spPr>
            <a:xfrm>
              <a:off x="6753027" y="4855635"/>
              <a:ext cx="2301830" cy="646331"/>
            </a:xfrm>
            <a:prstGeom prst="rect">
              <a:avLst/>
            </a:prstGeom>
          </p:spPr>
          <p:txBody>
            <a:bodyPr wrap="square" lIns="0" tIns="0" rIns="0" bIns="0">
              <a:spAutoFit/>
            </a:bodyPr>
            <a:lstStyle>
              <a:def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sym typeface="+mn-lt"/>
                </a:rPr>
                <a:t>Enable systematic and uniform review of qualitative information </a:t>
              </a:r>
            </a:p>
          </p:txBody>
        </p:sp>
        <p:sp>
          <p:nvSpPr>
            <p:cNvPr id="14" name="Rectangle 13"/>
            <p:cNvSpPr/>
            <p:nvPr/>
          </p:nvSpPr>
          <p:spPr>
            <a:xfrm>
              <a:off x="9149954" y="4855636"/>
              <a:ext cx="2301830" cy="1292662"/>
            </a:xfrm>
            <a:prstGeom prst="rect">
              <a:avLst/>
            </a:prstGeom>
          </p:spPr>
          <p:txBody>
            <a:bodyPr wrap="square" lIns="0" tIns="0" rIns="0" bIns="0">
              <a:spAutoFit/>
            </a:bodyPr>
            <a:lstStyle>
              <a:def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sym typeface="+mn-lt"/>
                </a:rPr>
                <a:t>Move utilities towards an effective long-term wildfire mitigation strategy, with systematic tracking of improvements against long term targets</a:t>
              </a:r>
            </a:p>
          </p:txBody>
        </p:sp>
      </p:grpSp>
    </p:spTree>
    <p:extLst>
      <p:ext uri="{BB962C8B-B14F-4D97-AF65-F5344CB8AC3E}">
        <p14:creationId xmlns:p14="http://schemas.microsoft.com/office/powerpoint/2010/main" val="22299741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1796" name="think-cell Slide" r:id="rId6" imgW="415" imgH="416" progId="TCLayout.ActiveDocument.1">
                  <p:embed/>
                </p:oleObj>
              </mc:Choice>
              <mc:Fallback>
                <p:oleObj name="think-cell Slide" r:id="rId6" imgW="415" imgH="41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p:cNvSpPr/>
          <p:nvPr>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sym typeface="Arial" panose="020B0604020202020204" pitchFamily="34" charset="0"/>
            </a:endParaRPr>
          </a:p>
        </p:txBody>
      </p:sp>
      <p:sp>
        <p:nvSpPr>
          <p:cNvPr id="3" name="Title 2"/>
          <p:cNvSpPr>
            <a:spLocks noGrp="1"/>
          </p:cNvSpPr>
          <p:nvPr>
            <p:ph type="title"/>
          </p:nvPr>
        </p:nvSpPr>
        <p:spPr/>
        <p:txBody>
          <a:bodyPr/>
          <a:lstStyle/>
          <a:p>
            <a:r>
              <a:rPr lang="en-US" dirty="0">
                <a:latin typeface="+mn-lt"/>
              </a:rPr>
              <a:t>WMP Evaluation Rubric </a:t>
            </a:r>
            <a:br>
              <a:rPr lang="en-US" dirty="0">
                <a:latin typeface="+mn-lt"/>
              </a:rPr>
            </a:br>
            <a:br>
              <a:rPr lang="en-US" dirty="0">
                <a:latin typeface="+mn-lt"/>
              </a:rPr>
            </a:br>
            <a:r>
              <a:rPr lang="en-US" sz="1800" dirty="0">
                <a:solidFill>
                  <a:srgbClr val="F79646"/>
                </a:solidFill>
                <a:latin typeface="+mn-lt"/>
              </a:rPr>
              <a:t>Four factors to consider</a:t>
            </a:r>
            <a:endParaRPr lang="en-US" dirty="0">
              <a:solidFill>
                <a:srgbClr val="FF0000"/>
              </a:solidFill>
              <a:latin typeface="+mn-lt"/>
              <a:cs typeface="Arial"/>
            </a:endParaRPr>
          </a:p>
        </p:txBody>
      </p:sp>
      <p:sp>
        <p:nvSpPr>
          <p:cNvPr id="40" name="Rectangle 39"/>
          <p:cNvSpPr/>
          <p:nvPr/>
        </p:nvSpPr>
        <p:spPr>
          <a:xfrm>
            <a:off x="4667250" y="4455355"/>
            <a:ext cx="3372674" cy="1202494"/>
          </a:xfrm>
          <a:prstGeom prst="rect">
            <a:avLst/>
          </a:prstGeom>
          <a:noFill/>
          <a:ln w="9525" cap="rnd" cmpd="sng" algn="ctr">
            <a:solidFill>
              <a:srgbClr val="1F497D"/>
            </a:solidFill>
            <a:prstDash val="solid"/>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0" tIns="91440" rIns="91440" bIns="9144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Pct val="100000"/>
              <a:buFontTx/>
              <a:buNone/>
              <a:tabLst/>
              <a:defRPr/>
            </a:pPr>
            <a:endParaRPr kumimoji="0" lang="en-US" sz="1900" b="0" i="0" u="none" strike="noStrike" kern="1200" cap="none" spc="0" normalizeH="0" baseline="0" noProof="0">
              <a:ln>
                <a:noFill/>
              </a:ln>
              <a:solidFill>
                <a:srgbClr val="4F81BD"/>
              </a:solidFill>
              <a:effectLst/>
              <a:uLnTx/>
              <a:uFillTx/>
              <a:latin typeface="Arial" panose="020B0604020202020204"/>
              <a:ea typeface="+mn-ea"/>
              <a:cs typeface="+mn-cs"/>
            </a:endParaRPr>
          </a:p>
        </p:txBody>
      </p:sp>
      <p:sp>
        <p:nvSpPr>
          <p:cNvPr id="39" name="Rectangle 38"/>
          <p:cNvSpPr/>
          <p:nvPr/>
        </p:nvSpPr>
        <p:spPr>
          <a:xfrm>
            <a:off x="8190676" y="4455355"/>
            <a:ext cx="3372674" cy="1202494"/>
          </a:xfrm>
          <a:prstGeom prst="rect">
            <a:avLst/>
          </a:prstGeom>
          <a:noFill/>
          <a:ln w="9525" cap="rnd" cmpd="sng" algn="ctr">
            <a:solidFill>
              <a:srgbClr val="1F497D"/>
            </a:solidFill>
            <a:prstDash val="solid"/>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0" tIns="91440" rIns="91440" bIns="9144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Pct val="100000"/>
              <a:buFontTx/>
              <a:buNone/>
              <a:tabLst/>
              <a:defRPr/>
            </a:pPr>
            <a:endParaRPr kumimoji="0" lang="en-US" sz="1900" b="0" i="0" u="none" strike="noStrike" kern="1200" cap="none" spc="0" normalizeH="0" baseline="0" noProof="0">
              <a:ln>
                <a:noFill/>
              </a:ln>
              <a:solidFill>
                <a:srgbClr val="000000">
                  <a:lumMod val="100000"/>
                </a:srgbClr>
              </a:solidFill>
              <a:effectLst/>
              <a:uLnTx/>
              <a:uFillTx/>
              <a:latin typeface="Arial" panose="020B0604020202020204"/>
              <a:ea typeface="+mn-ea"/>
              <a:cs typeface="+mn-cs"/>
            </a:endParaRPr>
          </a:p>
        </p:txBody>
      </p:sp>
      <p:sp>
        <p:nvSpPr>
          <p:cNvPr id="2" name="Rectangle 1"/>
          <p:cNvSpPr/>
          <p:nvPr/>
        </p:nvSpPr>
        <p:spPr>
          <a:xfrm>
            <a:off x="4667250" y="1455952"/>
            <a:ext cx="6896100" cy="1202494"/>
          </a:xfrm>
          <a:prstGeom prst="rect">
            <a:avLst/>
          </a:prstGeom>
          <a:solidFill>
            <a:srgbClr val="C8C8C8"/>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0" tIns="91440" rIns="91440" bIns="9144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Pct val="100000"/>
              <a:buFontTx/>
              <a:buNone/>
              <a:tabLst/>
              <a:defRPr/>
            </a:pPr>
            <a:endParaRPr kumimoji="0" lang="en-US" sz="1900" b="0" i="0" u="none" strike="noStrike" kern="1200" cap="none" spc="0" normalizeH="0" baseline="0" noProof="0">
              <a:ln>
                <a:noFill/>
              </a:ln>
              <a:solidFill>
                <a:srgbClr val="4F81BD"/>
              </a:solidFill>
              <a:effectLst/>
              <a:uLnTx/>
              <a:uFillTx/>
              <a:latin typeface="Arial" panose="020B0604020202020204"/>
              <a:ea typeface="+mn-ea"/>
              <a:cs typeface="+mn-cs"/>
            </a:endParaRPr>
          </a:p>
        </p:txBody>
      </p:sp>
      <p:sp>
        <p:nvSpPr>
          <p:cNvPr id="38" name="Rectangle 37"/>
          <p:cNvSpPr/>
          <p:nvPr/>
        </p:nvSpPr>
        <p:spPr>
          <a:xfrm>
            <a:off x="4667250" y="2955654"/>
            <a:ext cx="6896100" cy="1202494"/>
          </a:xfrm>
          <a:prstGeom prst="rect">
            <a:avLst/>
          </a:prstGeom>
          <a:noFill/>
          <a:ln w="9525" cap="rnd" cmpd="sng" algn="ctr">
            <a:solidFill>
              <a:srgbClr val="1F497D"/>
            </a:solidFill>
            <a:prstDash val="solid"/>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0" tIns="91440" rIns="91440" bIns="9144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Pct val="100000"/>
              <a:buFontTx/>
              <a:buNone/>
              <a:tabLst/>
              <a:defRPr/>
            </a:pPr>
            <a:endParaRPr kumimoji="0" lang="en-US" sz="1900" b="0" i="0" u="none" strike="noStrike" kern="1200" cap="none" spc="0" normalizeH="0" baseline="0" noProof="0">
              <a:ln>
                <a:noFill/>
              </a:ln>
              <a:solidFill>
                <a:srgbClr val="575757"/>
              </a:solidFill>
              <a:effectLst/>
              <a:uLnTx/>
              <a:uFillTx/>
              <a:latin typeface="Arial" panose="020B0604020202020204"/>
              <a:ea typeface="+mn-ea"/>
              <a:cs typeface="+mn-cs"/>
            </a:endParaRPr>
          </a:p>
        </p:txBody>
      </p:sp>
      <p:sp>
        <p:nvSpPr>
          <p:cNvPr id="30" name="Isosceles Triangle 29"/>
          <p:cNvSpPr/>
          <p:nvPr/>
        </p:nvSpPr>
        <p:spPr>
          <a:xfrm rot="16200000" flipV="1">
            <a:off x="4734504" y="1388700"/>
            <a:ext cx="1202494" cy="1337001"/>
          </a:xfrm>
          <a:prstGeom prst="triangle">
            <a:avLst>
              <a:gd name="adj" fmla="val 100000"/>
            </a:avLst>
          </a:prstGeom>
          <a:solidFill>
            <a:srgbClr val="1F497D"/>
          </a:solidFill>
          <a:ln w="952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90000"/>
              </a:lnSpc>
              <a:spcBef>
                <a:spcPts val="0"/>
              </a:spcBef>
              <a:spcAft>
                <a:spcPts val="1333"/>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sym typeface="Trebuchet MS" panose="020B0603020202020204" pitchFamily="34" charset="0"/>
            </a:endParaRPr>
          </a:p>
        </p:txBody>
      </p:sp>
      <p:sp>
        <p:nvSpPr>
          <p:cNvPr id="31" name="Isosceles Triangle 30"/>
          <p:cNvSpPr/>
          <p:nvPr/>
        </p:nvSpPr>
        <p:spPr>
          <a:xfrm rot="16200000" flipV="1">
            <a:off x="4734503" y="2888403"/>
            <a:ext cx="1202494" cy="1336999"/>
          </a:xfrm>
          <a:prstGeom prst="triangle">
            <a:avLst>
              <a:gd name="adj" fmla="val 100000"/>
            </a:avLst>
          </a:prstGeom>
          <a:solidFill>
            <a:srgbClr val="1F497D"/>
          </a:solidFill>
          <a:ln w="952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90000"/>
              </a:lnSpc>
              <a:spcBef>
                <a:spcPts val="0"/>
              </a:spcBef>
              <a:spcAft>
                <a:spcPts val="1333"/>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sym typeface="Trebuchet MS" panose="020B0603020202020204" pitchFamily="34" charset="0"/>
            </a:endParaRPr>
          </a:p>
        </p:txBody>
      </p:sp>
      <p:sp>
        <p:nvSpPr>
          <p:cNvPr id="32" name="Isosceles Triangle 31"/>
          <p:cNvSpPr/>
          <p:nvPr/>
        </p:nvSpPr>
        <p:spPr>
          <a:xfrm rot="16200000" flipV="1">
            <a:off x="4734503" y="4377181"/>
            <a:ext cx="1202494" cy="1336999"/>
          </a:xfrm>
          <a:prstGeom prst="triangle">
            <a:avLst>
              <a:gd name="adj" fmla="val 100000"/>
            </a:avLst>
          </a:prstGeom>
          <a:solidFill>
            <a:srgbClr val="1F497D"/>
          </a:solidFill>
          <a:ln w="952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90000"/>
              </a:lnSpc>
              <a:spcBef>
                <a:spcPts val="0"/>
              </a:spcBef>
              <a:spcAft>
                <a:spcPts val="1333"/>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sym typeface="Trebuchet MS" panose="020B0603020202020204" pitchFamily="34" charset="0"/>
            </a:endParaRPr>
          </a:p>
        </p:txBody>
      </p:sp>
      <p:sp>
        <p:nvSpPr>
          <p:cNvPr id="33" name="Isosceles Triangle 32"/>
          <p:cNvSpPr/>
          <p:nvPr/>
        </p:nvSpPr>
        <p:spPr>
          <a:xfrm rot="16200000" flipV="1">
            <a:off x="8257930" y="4388103"/>
            <a:ext cx="1202494" cy="1337001"/>
          </a:xfrm>
          <a:prstGeom prst="triangle">
            <a:avLst>
              <a:gd name="adj" fmla="val 100000"/>
            </a:avLst>
          </a:prstGeom>
          <a:solidFill>
            <a:srgbClr val="1F497D"/>
          </a:solidFill>
          <a:ln w="952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90000"/>
              </a:lnSpc>
              <a:spcBef>
                <a:spcPts val="0"/>
              </a:spcBef>
              <a:spcAft>
                <a:spcPts val="1333"/>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sym typeface="Trebuchet MS" panose="020B0603020202020204" pitchFamily="34" charset="0"/>
            </a:endParaRPr>
          </a:p>
        </p:txBody>
      </p:sp>
      <p:sp>
        <p:nvSpPr>
          <p:cNvPr id="37" name="TextBox 36"/>
          <p:cNvSpPr txBox="1"/>
          <p:nvPr/>
        </p:nvSpPr>
        <p:spPr>
          <a:xfrm>
            <a:off x="6155002" y="1780200"/>
            <a:ext cx="5259888" cy="55399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sym typeface="Trebuchet MS" panose="020B0603020202020204" pitchFamily="34" charset="0"/>
              </a:rPr>
              <a:t>1. WMP </a:t>
            </a:r>
            <a:r>
              <a:rPr kumimoji="0" lang="en-US" sz="1800" b="1" i="1" u="none" strike="noStrike" kern="1200" cap="none" spc="0" normalizeH="0" baseline="0" noProof="0" dirty="0">
                <a:ln>
                  <a:noFill/>
                </a:ln>
                <a:solidFill>
                  <a:srgbClr val="1F497D">
                    <a:lumMod val="75000"/>
                  </a:srgbClr>
                </a:solidFill>
                <a:effectLst/>
                <a:uLnTx/>
                <a:uFillTx/>
                <a:latin typeface="Arial" panose="020B0604020202020204"/>
                <a:ea typeface="+mn-ea"/>
                <a:cs typeface="+mn-cs"/>
                <a:sym typeface="Trebuchet MS" panose="020B0603020202020204" pitchFamily="34" charset="0"/>
              </a:rPr>
              <a:t>comprehensively</a:t>
            </a: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sym typeface="Trebuchet MS" panose="020B0603020202020204" pitchFamily="34" charset="0"/>
              </a:rPr>
              <a:t> responds to guidelines and utility survey is </a:t>
            </a:r>
            <a:r>
              <a:rPr kumimoji="0" lang="en-US" sz="1800" b="1" i="1" u="none" strike="noStrike" kern="1200" cap="none" spc="0" normalizeH="0" baseline="0" noProof="0" dirty="0">
                <a:ln>
                  <a:noFill/>
                </a:ln>
                <a:solidFill>
                  <a:srgbClr val="1F497D">
                    <a:lumMod val="75000"/>
                  </a:srgbClr>
                </a:solidFill>
                <a:effectLst/>
                <a:uLnTx/>
                <a:uFillTx/>
                <a:latin typeface="Arial" panose="020B0604020202020204"/>
                <a:ea typeface="+mn-ea"/>
                <a:cs typeface="+mn-cs"/>
                <a:sym typeface="Trebuchet MS" panose="020B0603020202020204" pitchFamily="34" charset="0"/>
              </a:rPr>
              <a:t>complete</a:t>
            </a:r>
          </a:p>
        </p:txBody>
      </p:sp>
      <p:sp>
        <p:nvSpPr>
          <p:cNvPr id="41" name="TextBox 40"/>
          <p:cNvSpPr txBox="1"/>
          <p:nvPr/>
        </p:nvSpPr>
        <p:spPr>
          <a:xfrm>
            <a:off x="6155002" y="3279902"/>
            <a:ext cx="5259888" cy="55399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sym typeface="Trebuchet MS" panose="020B0603020202020204" pitchFamily="34" charset="0"/>
              </a:rPr>
              <a:t>2. Initiatives in WMP are deemed </a:t>
            </a:r>
            <a:r>
              <a:rPr kumimoji="0" lang="en-US" sz="1800" b="1" i="1" u="none" strike="noStrike" kern="1200" cap="none" spc="0" normalizeH="0" baseline="0" noProof="0" dirty="0">
                <a:ln>
                  <a:noFill/>
                </a:ln>
                <a:solidFill>
                  <a:srgbClr val="1F497D">
                    <a:lumMod val="75000"/>
                  </a:srgbClr>
                </a:solidFill>
                <a:effectLst/>
                <a:uLnTx/>
                <a:uFillTx/>
                <a:latin typeface="Arial" panose="020B0604020202020204"/>
                <a:ea typeface="+mn-ea"/>
                <a:cs typeface="+mn-cs"/>
                <a:sym typeface="Trebuchet MS" panose="020B0603020202020204" pitchFamily="34" charset="0"/>
              </a:rPr>
              <a:t>technically</a:t>
            </a:r>
            <a:r>
              <a:rPr kumimoji="0" lang="en-US" sz="1800" b="0" i="0" u="none" strike="noStrike" kern="1200" cap="none" spc="0" normalizeH="0" baseline="0" noProof="0" dirty="0">
                <a:ln>
                  <a:noFill/>
                </a:ln>
                <a:solidFill>
                  <a:srgbClr val="6EA0DC"/>
                </a:solidFill>
                <a:effectLst/>
                <a:uLnTx/>
                <a:uFillTx/>
                <a:latin typeface="Arial" panose="020B0604020202020204"/>
                <a:ea typeface="+mn-ea"/>
                <a:cs typeface="+mn-cs"/>
                <a:sym typeface="Trebuchet MS" panose="020B0603020202020204" pitchFamily="34" charset="0"/>
              </a:rPr>
              <a:t> </a:t>
            </a:r>
            <a:r>
              <a:rPr kumimoji="0" lang="en-US" sz="1800" b="1" i="1" u="none" strike="noStrike" kern="1200" cap="none" spc="0" normalizeH="0" baseline="0" noProof="0" dirty="0">
                <a:ln>
                  <a:noFill/>
                </a:ln>
                <a:solidFill>
                  <a:srgbClr val="1F497D">
                    <a:lumMod val="75000"/>
                  </a:srgbClr>
                </a:solidFill>
                <a:effectLst/>
                <a:uLnTx/>
                <a:uFillTx/>
                <a:latin typeface="Arial" panose="020B0604020202020204"/>
                <a:ea typeface="+mn-ea"/>
                <a:cs typeface="+mn-cs"/>
                <a:sym typeface="Trebuchet MS" panose="020B0603020202020204" pitchFamily="34" charset="0"/>
              </a:rPr>
              <a:t>feasible and effective </a:t>
            </a: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sym typeface="Trebuchet MS" panose="020B0603020202020204" pitchFamily="34" charset="0"/>
              </a:rPr>
              <a:t>in reducing wildfire risk</a:t>
            </a:r>
          </a:p>
        </p:txBody>
      </p:sp>
      <p:sp>
        <p:nvSpPr>
          <p:cNvPr id="42" name="TextBox 41"/>
          <p:cNvSpPr txBox="1"/>
          <p:nvPr/>
        </p:nvSpPr>
        <p:spPr>
          <a:xfrm>
            <a:off x="6155002" y="4502605"/>
            <a:ext cx="1803512" cy="110799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sym typeface="Trebuchet MS" panose="020B0603020202020204" pitchFamily="34" charset="0"/>
              </a:rPr>
              <a:t>3. Initiatives in WMP are an </a:t>
            </a:r>
            <a:r>
              <a:rPr kumimoji="0" lang="en-US" sz="1800" b="1" i="1" u="none" strike="noStrike" kern="1200" cap="none" spc="0" normalizeH="0" baseline="0" noProof="0" dirty="0">
                <a:ln>
                  <a:noFill/>
                </a:ln>
                <a:solidFill>
                  <a:srgbClr val="1F497D">
                    <a:lumMod val="75000"/>
                  </a:srgbClr>
                </a:solidFill>
                <a:effectLst/>
                <a:uLnTx/>
                <a:uFillTx/>
                <a:latin typeface="Arial" panose="020B0604020202020204"/>
                <a:ea typeface="+mn-ea"/>
                <a:cs typeface="+mn-cs"/>
                <a:sym typeface="Trebuchet MS" panose="020B0603020202020204" pitchFamily="34" charset="0"/>
              </a:rPr>
              <a:t>efficient use</a:t>
            </a:r>
            <a:br>
              <a:rPr kumimoji="0" lang="en-US" sz="1800" b="1" i="1" u="none" strike="noStrike" kern="1200" cap="none" spc="0" normalizeH="0" baseline="0" noProof="0" dirty="0">
                <a:ln>
                  <a:noFill/>
                </a:ln>
                <a:solidFill>
                  <a:srgbClr val="1F497D">
                    <a:lumMod val="75000"/>
                  </a:srgbClr>
                </a:solidFill>
                <a:effectLst/>
                <a:uLnTx/>
                <a:uFillTx/>
                <a:latin typeface="Arial" panose="020B0604020202020204"/>
                <a:ea typeface="+mn-ea"/>
                <a:cs typeface="+mn-cs"/>
                <a:sym typeface="Trebuchet MS" panose="020B0603020202020204" pitchFamily="34" charset="0"/>
              </a:rPr>
            </a:br>
            <a:r>
              <a:rPr kumimoji="0" lang="en-US" sz="1800" b="1" i="1" u="none" strike="noStrike" kern="1200" cap="none" spc="0" normalizeH="0" baseline="0" noProof="0" dirty="0">
                <a:ln>
                  <a:noFill/>
                </a:ln>
                <a:solidFill>
                  <a:srgbClr val="1F497D">
                    <a:lumMod val="75000"/>
                  </a:srgbClr>
                </a:solidFill>
                <a:effectLst/>
                <a:uLnTx/>
                <a:uFillTx/>
                <a:latin typeface="Arial" panose="020B0604020202020204"/>
                <a:ea typeface="+mn-ea"/>
                <a:cs typeface="+mn-cs"/>
                <a:sym typeface="Trebuchet MS" panose="020B0603020202020204" pitchFamily="34" charset="0"/>
              </a:rPr>
              <a:t>of resources</a:t>
            </a:r>
          </a:p>
        </p:txBody>
      </p:sp>
      <p:sp>
        <p:nvSpPr>
          <p:cNvPr id="43" name="TextBox 42"/>
          <p:cNvSpPr txBox="1"/>
          <p:nvPr/>
        </p:nvSpPr>
        <p:spPr>
          <a:xfrm>
            <a:off x="9482199" y="4502605"/>
            <a:ext cx="2081151" cy="110799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sym typeface="Trebuchet MS" panose="020B0603020202020204" pitchFamily="34" charset="0"/>
              </a:rPr>
              <a:t>4. </a:t>
            </a:r>
            <a:r>
              <a:rPr kumimoji="0" lang="en-US" sz="1800" b="1" i="1" u="none" strike="noStrike" kern="1200" cap="none" spc="0" normalizeH="0" baseline="0" noProof="0" dirty="0">
                <a:ln>
                  <a:noFill/>
                </a:ln>
                <a:solidFill>
                  <a:srgbClr val="1F497D">
                    <a:lumMod val="75000"/>
                  </a:srgbClr>
                </a:solidFill>
                <a:effectLst/>
                <a:uLnTx/>
                <a:uFillTx/>
                <a:latin typeface="Arial" panose="020B0604020202020204"/>
                <a:ea typeface="+mn-ea"/>
                <a:cs typeface="+mn-cs"/>
                <a:sym typeface="Trebuchet MS" panose="020B0603020202020204" pitchFamily="34" charset="0"/>
              </a:rPr>
              <a:t>Sufficient forward-looking ambition for</a:t>
            </a:r>
            <a:br>
              <a:rPr kumimoji="0" lang="en-US" sz="1800" b="0" i="0" u="none" strike="noStrike" kern="1200" cap="none" spc="0" normalizeH="0" baseline="0" noProof="0" dirty="0">
                <a:ln>
                  <a:noFill/>
                </a:ln>
                <a:solidFill>
                  <a:srgbClr val="6EA0DC"/>
                </a:solidFill>
                <a:effectLst/>
                <a:uLnTx/>
                <a:uFillTx/>
                <a:latin typeface="Arial" panose="020B0604020202020204"/>
                <a:ea typeface="+mn-ea"/>
                <a:cs typeface="+mn-cs"/>
                <a:sym typeface="Trebuchet MS" panose="020B0603020202020204" pitchFamily="34" charset="0"/>
              </a:rPr>
            </a:b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sym typeface="Trebuchet MS" panose="020B0603020202020204" pitchFamily="34" charset="0"/>
              </a:rPr>
              <a:t>maturity growth</a:t>
            </a:r>
          </a:p>
        </p:txBody>
      </p:sp>
      <p:grpSp>
        <p:nvGrpSpPr>
          <p:cNvPr id="44" name="Group 43"/>
          <p:cNvGrpSpPr>
            <a:grpSpLocks noChangeAspect="1"/>
          </p:cNvGrpSpPr>
          <p:nvPr/>
        </p:nvGrpSpPr>
        <p:grpSpPr>
          <a:xfrm>
            <a:off x="4734363" y="4493453"/>
            <a:ext cx="639487" cy="640080"/>
            <a:chOff x="5273802" y="2604780"/>
            <a:chExt cx="1644396" cy="1645920"/>
          </a:xfrm>
        </p:grpSpPr>
        <p:sp>
          <p:nvSpPr>
            <p:cNvPr id="45" name="Rectangle 44"/>
            <p:cNvSpPr/>
            <p:nvPr/>
          </p:nvSpPr>
          <p:spPr>
            <a:xfrm>
              <a:off x="5273802" y="2604780"/>
              <a:ext cx="1644396" cy="164592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FFFFFF"/>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6" name="Group 45"/>
            <p:cNvGrpSpPr/>
            <p:nvPr/>
          </p:nvGrpSpPr>
          <p:grpSpPr>
            <a:xfrm>
              <a:off x="5422414" y="2754312"/>
              <a:ext cx="1347172" cy="1346855"/>
              <a:chOff x="5422414" y="2754312"/>
              <a:chExt cx="1347172" cy="1346855"/>
            </a:xfrm>
          </p:grpSpPr>
          <p:sp>
            <p:nvSpPr>
              <p:cNvPr id="47" name="Freeform 46"/>
              <p:cNvSpPr>
                <a:spLocks/>
              </p:cNvSpPr>
              <p:nvPr/>
            </p:nvSpPr>
            <p:spPr bwMode="auto">
              <a:xfrm>
                <a:off x="5470972" y="3746971"/>
                <a:ext cx="396529" cy="354196"/>
              </a:xfrm>
              <a:custGeom>
                <a:avLst/>
                <a:gdLst>
                  <a:gd name="connsiteX0" fmla="*/ 165758 w 396529"/>
                  <a:gd name="connsiteY0" fmla="*/ 1415 h 354196"/>
                  <a:gd name="connsiteX1" fmla="*/ 353063 w 396529"/>
                  <a:gd name="connsiteY1" fmla="*/ 94819 h 354196"/>
                  <a:gd name="connsiteX2" fmla="*/ 354393 w 396529"/>
                  <a:gd name="connsiteY2" fmla="*/ 97213 h 354196"/>
                  <a:gd name="connsiteX3" fmla="*/ 361876 w 396529"/>
                  <a:gd name="connsiteY3" fmla="*/ 92896 h 354196"/>
                  <a:gd name="connsiteX4" fmla="*/ 387345 w 396529"/>
                  <a:gd name="connsiteY4" fmla="*/ 99698 h 354196"/>
                  <a:gd name="connsiteX5" fmla="*/ 394137 w 396529"/>
                  <a:gd name="connsiteY5" fmla="*/ 111600 h 354196"/>
                  <a:gd name="connsiteX6" fmla="*/ 387345 w 396529"/>
                  <a:gd name="connsiteY6" fmla="*/ 137105 h 354196"/>
                  <a:gd name="connsiteX7" fmla="*/ 316296 w 396529"/>
                  <a:gd name="connsiteY7" fmla="*/ 178093 h 354196"/>
                  <a:gd name="connsiteX8" fmla="*/ 352197 w 396529"/>
                  <a:gd name="connsiteY8" fmla="*/ 240470 h 354196"/>
                  <a:gd name="connsiteX9" fmla="*/ 345382 w 396529"/>
                  <a:gd name="connsiteY9" fmla="*/ 265991 h 354196"/>
                  <a:gd name="connsiteX10" fmla="*/ 341974 w 396529"/>
                  <a:gd name="connsiteY10" fmla="*/ 267693 h 354196"/>
                  <a:gd name="connsiteX11" fmla="*/ 316415 w 396529"/>
                  <a:gd name="connsiteY11" fmla="*/ 260887 h 354196"/>
                  <a:gd name="connsiteX12" fmla="*/ 291788 w 396529"/>
                  <a:gd name="connsiteY12" fmla="*/ 218099 h 354196"/>
                  <a:gd name="connsiteX13" fmla="*/ 280611 w 396529"/>
                  <a:gd name="connsiteY13" fmla="*/ 198679 h 354196"/>
                  <a:gd name="connsiteX14" fmla="*/ 274976 w 396529"/>
                  <a:gd name="connsiteY14" fmla="*/ 201930 h 354196"/>
                  <a:gd name="connsiteX15" fmla="*/ 190533 w 396529"/>
                  <a:gd name="connsiteY15" fmla="*/ 250644 h 354196"/>
                  <a:gd name="connsiteX16" fmla="*/ 169612 w 396529"/>
                  <a:gd name="connsiteY16" fmla="*/ 262713 h 354196"/>
                  <a:gd name="connsiteX17" fmla="*/ 205482 w 396529"/>
                  <a:gd name="connsiteY17" fmla="*/ 324389 h 354196"/>
                  <a:gd name="connsiteX18" fmla="*/ 198674 w 396529"/>
                  <a:gd name="connsiteY18" fmla="*/ 349910 h 354196"/>
                  <a:gd name="connsiteX19" fmla="*/ 196121 w 396529"/>
                  <a:gd name="connsiteY19" fmla="*/ 351612 h 354196"/>
                  <a:gd name="connsiteX20" fmla="*/ 170592 w 396529"/>
                  <a:gd name="connsiteY20" fmla="*/ 344806 h 354196"/>
                  <a:gd name="connsiteX21" fmla="*/ 145993 w 396529"/>
                  <a:gd name="connsiteY21" fmla="*/ 302510 h 354196"/>
                  <a:gd name="connsiteX22" fmla="*/ 134596 w 396529"/>
                  <a:gd name="connsiteY22" fmla="*/ 282914 h 354196"/>
                  <a:gd name="connsiteX23" fmla="*/ 130027 w 396529"/>
                  <a:gd name="connsiteY23" fmla="*/ 285549 h 354196"/>
                  <a:gd name="connsiteX24" fmla="*/ 46914 w 396529"/>
                  <a:gd name="connsiteY24" fmla="*/ 333496 h 354196"/>
                  <a:gd name="connsiteX25" fmla="*/ 21446 w 396529"/>
                  <a:gd name="connsiteY25" fmla="*/ 326695 h 354196"/>
                  <a:gd name="connsiteX26" fmla="*/ 14654 w 396529"/>
                  <a:gd name="connsiteY26" fmla="*/ 314792 h 354196"/>
                  <a:gd name="connsiteX27" fmla="*/ 21446 w 396529"/>
                  <a:gd name="connsiteY27" fmla="*/ 289287 h 354196"/>
                  <a:gd name="connsiteX28" fmla="*/ 26849 w 396529"/>
                  <a:gd name="connsiteY28" fmla="*/ 286170 h 354196"/>
                  <a:gd name="connsiteX29" fmla="*/ 25810 w 396529"/>
                  <a:gd name="connsiteY29" fmla="*/ 284438 h 354196"/>
                  <a:gd name="connsiteX30" fmla="*/ 25173 w 396529"/>
                  <a:gd name="connsiteY30" fmla="*/ 283377 h 354196"/>
                  <a:gd name="connsiteX31" fmla="*/ 94828 w 396529"/>
                  <a:gd name="connsiteY31" fmla="*/ 25171 h 354196"/>
                  <a:gd name="connsiteX32" fmla="*/ 165758 w 396529"/>
                  <a:gd name="connsiteY32" fmla="*/ 1415 h 354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6529" h="354196">
                    <a:moveTo>
                      <a:pt x="165758" y="1415"/>
                    </a:moveTo>
                    <a:cubicBezTo>
                      <a:pt x="238705" y="-7583"/>
                      <a:pt x="313563" y="26657"/>
                      <a:pt x="353063" y="94819"/>
                    </a:cubicBezTo>
                    <a:lnTo>
                      <a:pt x="354393" y="97213"/>
                    </a:lnTo>
                    <a:lnTo>
                      <a:pt x="361876" y="92896"/>
                    </a:lnTo>
                    <a:cubicBezTo>
                      <a:pt x="370366" y="87795"/>
                      <a:pt x="382251" y="91196"/>
                      <a:pt x="387345" y="99698"/>
                    </a:cubicBezTo>
                    <a:cubicBezTo>
                      <a:pt x="394137" y="111600"/>
                      <a:pt x="394137" y="111600"/>
                      <a:pt x="394137" y="111600"/>
                    </a:cubicBezTo>
                    <a:cubicBezTo>
                      <a:pt x="399230" y="120102"/>
                      <a:pt x="395834" y="132004"/>
                      <a:pt x="387345" y="137105"/>
                    </a:cubicBezTo>
                    <a:lnTo>
                      <a:pt x="316296" y="178093"/>
                    </a:lnTo>
                    <a:lnTo>
                      <a:pt x="352197" y="240470"/>
                    </a:lnTo>
                    <a:cubicBezTo>
                      <a:pt x="357309" y="248977"/>
                      <a:pt x="353901" y="260887"/>
                      <a:pt x="345382" y="265991"/>
                    </a:cubicBezTo>
                    <a:cubicBezTo>
                      <a:pt x="341974" y="267693"/>
                      <a:pt x="341974" y="267693"/>
                      <a:pt x="341974" y="267693"/>
                    </a:cubicBezTo>
                    <a:cubicBezTo>
                      <a:pt x="332602" y="272797"/>
                      <a:pt x="321527" y="269394"/>
                      <a:pt x="316415" y="260887"/>
                    </a:cubicBezTo>
                    <a:cubicBezTo>
                      <a:pt x="305766" y="242384"/>
                      <a:pt x="297779" y="228507"/>
                      <a:pt x="291788" y="218099"/>
                    </a:cubicBezTo>
                    <a:lnTo>
                      <a:pt x="280611" y="198679"/>
                    </a:lnTo>
                    <a:lnTo>
                      <a:pt x="274976" y="201930"/>
                    </a:lnTo>
                    <a:cubicBezTo>
                      <a:pt x="242396" y="220725"/>
                      <a:pt x="214470" y="236835"/>
                      <a:pt x="190533" y="250644"/>
                    </a:cubicBezTo>
                    <a:lnTo>
                      <a:pt x="169612" y="262713"/>
                    </a:lnTo>
                    <a:lnTo>
                      <a:pt x="205482" y="324389"/>
                    </a:lnTo>
                    <a:cubicBezTo>
                      <a:pt x="210588" y="333747"/>
                      <a:pt x="208035" y="344806"/>
                      <a:pt x="198674" y="349910"/>
                    </a:cubicBezTo>
                    <a:cubicBezTo>
                      <a:pt x="196121" y="351612"/>
                      <a:pt x="196121" y="351612"/>
                      <a:pt x="196121" y="351612"/>
                    </a:cubicBezTo>
                    <a:cubicBezTo>
                      <a:pt x="186761" y="356716"/>
                      <a:pt x="175698" y="354164"/>
                      <a:pt x="170592" y="344806"/>
                    </a:cubicBezTo>
                    <a:cubicBezTo>
                      <a:pt x="159954" y="326516"/>
                      <a:pt x="151976" y="312798"/>
                      <a:pt x="145993" y="302510"/>
                    </a:cubicBezTo>
                    <a:lnTo>
                      <a:pt x="134596" y="282914"/>
                    </a:lnTo>
                    <a:lnTo>
                      <a:pt x="130027" y="285549"/>
                    </a:lnTo>
                    <a:cubicBezTo>
                      <a:pt x="46914" y="333496"/>
                      <a:pt x="46914" y="333496"/>
                      <a:pt x="46914" y="333496"/>
                    </a:cubicBezTo>
                    <a:cubicBezTo>
                      <a:pt x="38425" y="338597"/>
                      <a:pt x="26539" y="336047"/>
                      <a:pt x="21446" y="326695"/>
                    </a:cubicBezTo>
                    <a:cubicBezTo>
                      <a:pt x="14654" y="314792"/>
                      <a:pt x="14654" y="314792"/>
                      <a:pt x="14654" y="314792"/>
                    </a:cubicBezTo>
                    <a:cubicBezTo>
                      <a:pt x="9560" y="306290"/>
                      <a:pt x="12956" y="294388"/>
                      <a:pt x="21446" y="289287"/>
                    </a:cubicBezTo>
                    <a:lnTo>
                      <a:pt x="26849" y="286170"/>
                    </a:lnTo>
                    <a:lnTo>
                      <a:pt x="25810" y="284438"/>
                    </a:lnTo>
                    <a:cubicBezTo>
                      <a:pt x="25173" y="283377"/>
                      <a:pt x="25173" y="283377"/>
                      <a:pt x="25173" y="283377"/>
                    </a:cubicBezTo>
                    <a:cubicBezTo>
                      <a:pt x="-26644" y="193344"/>
                      <a:pt x="3936" y="77831"/>
                      <a:pt x="94828" y="25171"/>
                    </a:cubicBezTo>
                    <a:cubicBezTo>
                      <a:pt x="117339" y="12218"/>
                      <a:pt x="141442" y="4415"/>
                      <a:pt x="165758" y="1415"/>
                    </a:cubicBez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8" name="Freeform 73"/>
              <p:cNvSpPr>
                <a:spLocks/>
              </p:cNvSpPr>
              <p:nvPr/>
            </p:nvSpPr>
            <p:spPr bwMode="auto">
              <a:xfrm>
                <a:off x="5422414" y="2754312"/>
                <a:ext cx="1347172" cy="1315045"/>
              </a:xfrm>
              <a:custGeom>
                <a:avLst/>
                <a:gdLst>
                  <a:gd name="T0" fmla="*/ 1531 w 1587"/>
                  <a:gd name="T1" fmla="*/ 699 h 1548"/>
                  <a:gd name="T2" fmla="*/ 664 w 1587"/>
                  <a:gd name="T3" fmla="*/ 65 h 1548"/>
                  <a:gd name="T4" fmla="*/ 168 w 1587"/>
                  <a:gd name="T5" fmla="*/ 367 h 1548"/>
                  <a:gd name="T6" fmla="*/ 30 w 1587"/>
                  <a:gd name="T7" fmla="*/ 931 h 1548"/>
                  <a:gd name="T8" fmla="*/ 115 w 1587"/>
                  <a:gd name="T9" fmla="*/ 1179 h 1548"/>
                  <a:gd name="T10" fmla="*/ 175 w 1587"/>
                  <a:gd name="T11" fmla="*/ 1144 h 1548"/>
                  <a:gd name="T12" fmla="*/ 99 w 1587"/>
                  <a:gd name="T13" fmla="*/ 923 h 1548"/>
                  <a:gd name="T14" fmla="*/ 224 w 1587"/>
                  <a:gd name="T15" fmla="*/ 406 h 1548"/>
                  <a:gd name="T16" fmla="*/ 677 w 1587"/>
                  <a:gd name="T17" fmla="*/ 134 h 1548"/>
                  <a:gd name="T18" fmla="*/ 1462 w 1587"/>
                  <a:gd name="T19" fmla="*/ 712 h 1548"/>
                  <a:gd name="T20" fmla="*/ 1031 w 1587"/>
                  <a:gd name="T21" fmla="*/ 1462 h 1548"/>
                  <a:gd name="T22" fmla="*/ 780 w 1587"/>
                  <a:gd name="T23" fmla="*/ 1440 h 1548"/>
                  <a:gd name="T24" fmla="*/ 660 w 1587"/>
                  <a:gd name="T25" fmla="*/ 1112 h 1548"/>
                  <a:gd name="T26" fmla="*/ 729 w 1587"/>
                  <a:gd name="T27" fmla="*/ 811 h 1548"/>
                  <a:gd name="T28" fmla="*/ 733 w 1587"/>
                  <a:gd name="T29" fmla="*/ 811 h 1548"/>
                  <a:gd name="T30" fmla="*/ 720 w 1587"/>
                  <a:gd name="T31" fmla="*/ 1125 h 1548"/>
                  <a:gd name="T32" fmla="*/ 798 w 1587"/>
                  <a:gd name="T33" fmla="*/ 1117 h 1548"/>
                  <a:gd name="T34" fmla="*/ 944 w 1587"/>
                  <a:gd name="T35" fmla="*/ 906 h 1548"/>
                  <a:gd name="T36" fmla="*/ 1056 w 1587"/>
                  <a:gd name="T37" fmla="*/ 431 h 1548"/>
                  <a:gd name="T38" fmla="*/ 1048 w 1587"/>
                  <a:gd name="T39" fmla="*/ 423 h 1548"/>
                  <a:gd name="T40" fmla="*/ 556 w 1587"/>
                  <a:gd name="T41" fmla="*/ 656 h 1548"/>
                  <a:gd name="T42" fmla="*/ 582 w 1587"/>
                  <a:gd name="T43" fmla="*/ 1087 h 1548"/>
                  <a:gd name="T44" fmla="*/ 586 w 1587"/>
                  <a:gd name="T45" fmla="*/ 1087 h 1548"/>
                  <a:gd name="T46" fmla="*/ 742 w 1587"/>
                  <a:gd name="T47" fmla="*/ 1496 h 1548"/>
                  <a:gd name="T48" fmla="*/ 918 w 1587"/>
                  <a:gd name="T49" fmla="*/ 1548 h 1548"/>
                  <a:gd name="T50" fmla="*/ 1056 w 1587"/>
                  <a:gd name="T51" fmla="*/ 1526 h 1548"/>
                  <a:gd name="T52" fmla="*/ 1531 w 1587"/>
                  <a:gd name="T53" fmla="*/ 699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87" h="1548">
                    <a:moveTo>
                      <a:pt x="1531" y="699"/>
                    </a:moveTo>
                    <a:cubicBezTo>
                      <a:pt x="1466" y="285"/>
                      <a:pt x="1078" y="0"/>
                      <a:pt x="664" y="65"/>
                    </a:cubicBezTo>
                    <a:cubicBezTo>
                      <a:pt x="466" y="95"/>
                      <a:pt x="289" y="203"/>
                      <a:pt x="168" y="367"/>
                    </a:cubicBezTo>
                    <a:cubicBezTo>
                      <a:pt x="48" y="531"/>
                      <a:pt x="0" y="729"/>
                      <a:pt x="30" y="931"/>
                    </a:cubicBezTo>
                    <a:cubicBezTo>
                      <a:pt x="43" y="1021"/>
                      <a:pt x="73" y="1102"/>
                      <a:pt x="115" y="1179"/>
                    </a:cubicBezTo>
                    <a:cubicBezTo>
                      <a:pt x="175" y="1144"/>
                      <a:pt x="175" y="1144"/>
                      <a:pt x="175" y="1144"/>
                    </a:cubicBezTo>
                    <a:cubicBezTo>
                      <a:pt x="137" y="1076"/>
                      <a:pt x="108" y="999"/>
                      <a:pt x="99" y="923"/>
                    </a:cubicBezTo>
                    <a:cubicBezTo>
                      <a:pt x="69" y="738"/>
                      <a:pt x="112" y="556"/>
                      <a:pt x="224" y="406"/>
                    </a:cubicBezTo>
                    <a:cubicBezTo>
                      <a:pt x="332" y="259"/>
                      <a:pt x="492" y="160"/>
                      <a:pt x="677" y="134"/>
                    </a:cubicBezTo>
                    <a:cubicBezTo>
                      <a:pt x="1052" y="74"/>
                      <a:pt x="1406" y="332"/>
                      <a:pt x="1462" y="712"/>
                    </a:cubicBezTo>
                    <a:cubicBezTo>
                      <a:pt x="1513" y="1031"/>
                      <a:pt x="1332" y="1345"/>
                      <a:pt x="1031" y="1462"/>
                    </a:cubicBezTo>
                    <a:cubicBezTo>
                      <a:pt x="1031" y="1462"/>
                      <a:pt x="888" y="1518"/>
                      <a:pt x="780" y="1440"/>
                    </a:cubicBezTo>
                    <a:cubicBezTo>
                      <a:pt x="707" y="1384"/>
                      <a:pt x="664" y="1272"/>
                      <a:pt x="660" y="1112"/>
                    </a:cubicBezTo>
                    <a:cubicBezTo>
                      <a:pt x="655" y="1044"/>
                      <a:pt x="677" y="914"/>
                      <a:pt x="729" y="811"/>
                    </a:cubicBezTo>
                    <a:cubicBezTo>
                      <a:pt x="729" y="806"/>
                      <a:pt x="733" y="811"/>
                      <a:pt x="733" y="811"/>
                    </a:cubicBezTo>
                    <a:cubicBezTo>
                      <a:pt x="699" y="919"/>
                      <a:pt x="703" y="1056"/>
                      <a:pt x="720" y="1125"/>
                    </a:cubicBezTo>
                    <a:cubicBezTo>
                      <a:pt x="746" y="1130"/>
                      <a:pt x="776" y="1125"/>
                      <a:pt x="798" y="1117"/>
                    </a:cubicBezTo>
                    <a:cubicBezTo>
                      <a:pt x="888" y="1091"/>
                      <a:pt x="966" y="1000"/>
                      <a:pt x="944" y="906"/>
                    </a:cubicBezTo>
                    <a:cubicBezTo>
                      <a:pt x="893" y="660"/>
                      <a:pt x="1031" y="475"/>
                      <a:pt x="1056" y="431"/>
                    </a:cubicBezTo>
                    <a:cubicBezTo>
                      <a:pt x="1056" y="427"/>
                      <a:pt x="1056" y="423"/>
                      <a:pt x="1048" y="423"/>
                    </a:cubicBezTo>
                    <a:cubicBezTo>
                      <a:pt x="996" y="419"/>
                      <a:pt x="716" y="488"/>
                      <a:pt x="556" y="656"/>
                    </a:cubicBezTo>
                    <a:cubicBezTo>
                      <a:pt x="410" y="806"/>
                      <a:pt x="457" y="1018"/>
                      <a:pt x="582" y="1087"/>
                    </a:cubicBezTo>
                    <a:cubicBezTo>
                      <a:pt x="586" y="1087"/>
                      <a:pt x="586" y="1087"/>
                      <a:pt x="586" y="1087"/>
                    </a:cubicBezTo>
                    <a:cubicBezTo>
                      <a:pt x="591" y="1285"/>
                      <a:pt x="643" y="1423"/>
                      <a:pt x="742" y="1496"/>
                    </a:cubicBezTo>
                    <a:cubicBezTo>
                      <a:pt x="798" y="1535"/>
                      <a:pt x="862" y="1548"/>
                      <a:pt x="918" y="1548"/>
                    </a:cubicBezTo>
                    <a:cubicBezTo>
                      <a:pt x="992" y="1548"/>
                      <a:pt x="1052" y="1526"/>
                      <a:pt x="1056" y="1526"/>
                    </a:cubicBezTo>
                    <a:cubicBezTo>
                      <a:pt x="1384" y="1397"/>
                      <a:pt x="1587" y="1052"/>
                      <a:pt x="1531" y="69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grpSp>
        <p:nvGrpSpPr>
          <p:cNvPr id="49" name="Group 48"/>
          <p:cNvGrpSpPr>
            <a:grpSpLocks noChangeAspect="1"/>
          </p:cNvGrpSpPr>
          <p:nvPr/>
        </p:nvGrpSpPr>
        <p:grpSpPr>
          <a:xfrm>
            <a:off x="8218479" y="4493452"/>
            <a:ext cx="640698" cy="640080"/>
            <a:chOff x="6464300" y="2606675"/>
            <a:chExt cx="1646238" cy="1644650"/>
          </a:xfrm>
        </p:grpSpPr>
        <p:sp>
          <p:nvSpPr>
            <p:cNvPr id="50" name="AutoShape 3"/>
            <p:cNvSpPr>
              <a:spLocks noChangeAspect="1" noChangeArrowheads="1" noTextEdit="1"/>
            </p:cNvSpPr>
            <p:nvPr/>
          </p:nvSpPr>
          <p:spPr bwMode="auto">
            <a:xfrm>
              <a:off x="6464300" y="2606675"/>
              <a:ext cx="16462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nvGrpSpPr>
            <p:cNvPr id="51" name="Group 50"/>
            <p:cNvGrpSpPr/>
            <p:nvPr/>
          </p:nvGrpSpPr>
          <p:grpSpPr>
            <a:xfrm>
              <a:off x="6729413" y="2881313"/>
              <a:ext cx="1123838" cy="1125538"/>
              <a:chOff x="6729413" y="2881313"/>
              <a:chExt cx="1123838" cy="1125538"/>
            </a:xfrm>
          </p:grpSpPr>
          <p:sp>
            <p:nvSpPr>
              <p:cNvPr id="52" name="Freeform 51"/>
              <p:cNvSpPr>
                <a:spLocks/>
              </p:cNvSpPr>
              <p:nvPr/>
            </p:nvSpPr>
            <p:spPr bwMode="auto">
              <a:xfrm>
                <a:off x="7073900" y="2881313"/>
                <a:ext cx="709613" cy="574675"/>
              </a:xfrm>
              <a:custGeom>
                <a:avLst/>
                <a:gdLst>
                  <a:gd name="T0" fmla="*/ 992 w 993"/>
                  <a:gd name="T1" fmla="*/ 8 h 805"/>
                  <a:gd name="T2" fmla="*/ 983 w 993"/>
                  <a:gd name="T3" fmla="*/ 0 h 805"/>
                  <a:gd name="T4" fmla="*/ 486 w 993"/>
                  <a:gd name="T5" fmla="*/ 429 h 805"/>
                  <a:gd name="T6" fmla="*/ 469 w 993"/>
                  <a:gd name="T7" fmla="*/ 433 h 805"/>
                  <a:gd name="T8" fmla="*/ 9 w 993"/>
                  <a:gd name="T9" fmla="*/ 255 h 805"/>
                  <a:gd name="T10" fmla="*/ 0 w 993"/>
                  <a:gd name="T11" fmla="*/ 264 h 805"/>
                  <a:gd name="T12" fmla="*/ 385 w 993"/>
                  <a:gd name="T13" fmla="*/ 649 h 805"/>
                  <a:gd name="T14" fmla="*/ 393 w 993"/>
                  <a:gd name="T15" fmla="*/ 641 h 805"/>
                  <a:gd name="T16" fmla="*/ 284 w 993"/>
                  <a:gd name="T17" fmla="*/ 426 h 805"/>
                  <a:gd name="T18" fmla="*/ 294 w 993"/>
                  <a:gd name="T19" fmla="*/ 412 h 805"/>
                  <a:gd name="T20" fmla="*/ 461 w 993"/>
                  <a:gd name="T21" fmla="*/ 766 h 805"/>
                  <a:gd name="T22" fmla="*/ 461 w 993"/>
                  <a:gd name="T23" fmla="*/ 794 h 805"/>
                  <a:gd name="T24" fmla="*/ 521 w 993"/>
                  <a:gd name="T25" fmla="*/ 797 h 805"/>
                  <a:gd name="T26" fmla="*/ 562 w 993"/>
                  <a:gd name="T27" fmla="*/ 805 h 805"/>
                  <a:gd name="T28" fmla="*/ 554 w 993"/>
                  <a:gd name="T29" fmla="*/ 681 h 805"/>
                  <a:gd name="T30" fmla="*/ 555 w 993"/>
                  <a:gd name="T31" fmla="*/ 524 h 805"/>
                  <a:gd name="T32" fmla="*/ 578 w 993"/>
                  <a:gd name="T33" fmla="*/ 391 h 805"/>
                  <a:gd name="T34" fmla="*/ 679 w 993"/>
                  <a:gd name="T35" fmla="*/ 227 h 805"/>
                  <a:gd name="T36" fmla="*/ 745 w 993"/>
                  <a:gd name="T37" fmla="*/ 180 h 805"/>
                  <a:gd name="T38" fmla="*/ 755 w 993"/>
                  <a:gd name="T39" fmla="*/ 194 h 805"/>
                  <a:gd name="T40" fmla="*/ 623 w 993"/>
                  <a:gd name="T41" fmla="*/ 477 h 805"/>
                  <a:gd name="T42" fmla="*/ 632 w 993"/>
                  <a:gd name="T43" fmla="*/ 487 h 805"/>
                  <a:gd name="T44" fmla="*/ 992 w 993"/>
                  <a:gd name="T45" fmla="*/ 8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93" h="805">
                    <a:moveTo>
                      <a:pt x="992" y="8"/>
                    </a:moveTo>
                    <a:cubicBezTo>
                      <a:pt x="992" y="3"/>
                      <a:pt x="988" y="0"/>
                      <a:pt x="983" y="0"/>
                    </a:cubicBezTo>
                    <a:cubicBezTo>
                      <a:pt x="559" y="3"/>
                      <a:pt x="495" y="259"/>
                      <a:pt x="486" y="429"/>
                    </a:cubicBezTo>
                    <a:cubicBezTo>
                      <a:pt x="486" y="438"/>
                      <a:pt x="474" y="441"/>
                      <a:pt x="469" y="433"/>
                    </a:cubicBezTo>
                    <a:cubicBezTo>
                      <a:pt x="417" y="327"/>
                      <a:pt x="293" y="242"/>
                      <a:pt x="9" y="255"/>
                    </a:cubicBezTo>
                    <a:cubicBezTo>
                      <a:pt x="4" y="255"/>
                      <a:pt x="0" y="259"/>
                      <a:pt x="0" y="264"/>
                    </a:cubicBezTo>
                    <a:cubicBezTo>
                      <a:pt x="3" y="321"/>
                      <a:pt x="35" y="645"/>
                      <a:pt x="385" y="649"/>
                    </a:cubicBezTo>
                    <a:cubicBezTo>
                      <a:pt x="389" y="649"/>
                      <a:pt x="393" y="645"/>
                      <a:pt x="393" y="641"/>
                    </a:cubicBezTo>
                    <a:cubicBezTo>
                      <a:pt x="395" y="614"/>
                      <a:pt x="392" y="523"/>
                      <a:pt x="284" y="426"/>
                    </a:cubicBezTo>
                    <a:cubicBezTo>
                      <a:pt x="276" y="420"/>
                      <a:pt x="284" y="408"/>
                      <a:pt x="294" y="412"/>
                    </a:cubicBezTo>
                    <a:cubicBezTo>
                      <a:pt x="427" y="475"/>
                      <a:pt x="467" y="630"/>
                      <a:pt x="461" y="766"/>
                    </a:cubicBezTo>
                    <a:cubicBezTo>
                      <a:pt x="460" y="772"/>
                      <a:pt x="460" y="782"/>
                      <a:pt x="461" y="794"/>
                    </a:cubicBezTo>
                    <a:cubicBezTo>
                      <a:pt x="521" y="797"/>
                      <a:pt x="521" y="797"/>
                      <a:pt x="521" y="797"/>
                    </a:cubicBezTo>
                    <a:cubicBezTo>
                      <a:pt x="535" y="798"/>
                      <a:pt x="549" y="801"/>
                      <a:pt x="562" y="805"/>
                    </a:cubicBezTo>
                    <a:cubicBezTo>
                      <a:pt x="565" y="763"/>
                      <a:pt x="557" y="710"/>
                      <a:pt x="554" y="681"/>
                    </a:cubicBezTo>
                    <a:cubicBezTo>
                      <a:pt x="551" y="628"/>
                      <a:pt x="552" y="576"/>
                      <a:pt x="555" y="524"/>
                    </a:cubicBezTo>
                    <a:cubicBezTo>
                      <a:pt x="557" y="479"/>
                      <a:pt x="564" y="434"/>
                      <a:pt x="578" y="391"/>
                    </a:cubicBezTo>
                    <a:cubicBezTo>
                      <a:pt x="597" y="329"/>
                      <a:pt x="632" y="272"/>
                      <a:pt x="679" y="227"/>
                    </a:cubicBezTo>
                    <a:cubicBezTo>
                      <a:pt x="699" y="209"/>
                      <a:pt x="721" y="193"/>
                      <a:pt x="745" y="180"/>
                    </a:cubicBezTo>
                    <a:cubicBezTo>
                      <a:pt x="753" y="175"/>
                      <a:pt x="761" y="186"/>
                      <a:pt x="755" y="194"/>
                    </a:cubicBezTo>
                    <a:cubicBezTo>
                      <a:pt x="643" y="322"/>
                      <a:pt x="626" y="444"/>
                      <a:pt x="623" y="477"/>
                    </a:cubicBezTo>
                    <a:cubicBezTo>
                      <a:pt x="623" y="482"/>
                      <a:pt x="627" y="487"/>
                      <a:pt x="632" y="487"/>
                    </a:cubicBezTo>
                    <a:cubicBezTo>
                      <a:pt x="984" y="480"/>
                      <a:pt x="993" y="73"/>
                      <a:pt x="992" y="8"/>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3" name="Freeform 52"/>
              <p:cNvSpPr>
                <a:spLocks/>
              </p:cNvSpPr>
              <p:nvPr/>
            </p:nvSpPr>
            <p:spPr bwMode="auto">
              <a:xfrm>
                <a:off x="6729413" y="3465513"/>
                <a:ext cx="1123838" cy="541338"/>
              </a:xfrm>
              <a:custGeom>
                <a:avLst/>
                <a:gdLst>
                  <a:gd name="connsiteX0" fmla="*/ 409739 w 1123838"/>
                  <a:gd name="connsiteY0" fmla="*/ 31591 h 541338"/>
                  <a:gd name="connsiteX1" fmla="*/ 326138 w 1123838"/>
                  <a:gd name="connsiteY1" fmla="*/ 51601 h 541338"/>
                  <a:gd name="connsiteX2" fmla="*/ 31750 w 1123838"/>
                  <a:gd name="connsiteY2" fmla="*/ 218820 h 541338"/>
                  <a:gd name="connsiteX3" fmla="*/ 31750 w 1123838"/>
                  <a:gd name="connsiteY3" fmla="*/ 503237 h 541338"/>
                  <a:gd name="connsiteX4" fmla="*/ 368296 w 1123838"/>
                  <a:gd name="connsiteY4" fmla="*/ 373177 h 541338"/>
                  <a:gd name="connsiteX5" fmla="*/ 419028 w 1123838"/>
                  <a:gd name="connsiteY5" fmla="*/ 365316 h 541338"/>
                  <a:gd name="connsiteX6" fmla="*/ 568366 w 1123838"/>
                  <a:gd name="connsiteY6" fmla="*/ 376036 h 541338"/>
                  <a:gd name="connsiteX7" fmla="*/ 797017 w 1123838"/>
                  <a:gd name="connsiteY7" fmla="*/ 349595 h 541338"/>
                  <a:gd name="connsiteX8" fmla="*/ 1047818 w 1123838"/>
                  <a:gd name="connsiteY8" fmla="*/ 183090 h 541338"/>
                  <a:gd name="connsiteX9" fmla="*/ 1079972 w 1123838"/>
                  <a:gd name="connsiteY9" fmla="*/ 145930 h 541338"/>
                  <a:gd name="connsiteX10" fmla="*/ 1074971 w 1123838"/>
                  <a:gd name="connsiteY10" fmla="*/ 71610 h 541338"/>
                  <a:gd name="connsiteX11" fmla="*/ 1036386 w 1123838"/>
                  <a:gd name="connsiteY11" fmla="*/ 58032 h 541338"/>
                  <a:gd name="connsiteX12" fmla="*/ 999230 w 1123838"/>
                  <a:gd name="connsiteY12" fmla="*/ 75897 h 541338"/>
                  <a:gd name="connsiteX13" fmla="*/ 951356 w 1123838"/>
                  <a:gd name="connsiteY13" fmla="*/ 129494 h 541338"/>
                  <a:gd name="connsiteX14" fmla="*/ 805591 w 1123838"/>
                  <a:gd name="connsiteY14" fmla="*/ 220964 h 541338"/>
                  <a:gd name="connsiteX15" fmla="*/ 608380 w 1123838"/>
                  <a:gd name="connsiteY15" fmla="*/ 210245 h 541338"/>
                  <a:gd name="connsiteX16" fmla="*/ 553360 w 1123838"/>
                  <a:gd name="connsiteY16" fmla="*/ 188092 h 541338"/>
                  <a:gd name="connsiteX17" fmla="*/ 544071 w 1123838"/>
                  <a:gd name="connsiteY17" fmla="*/ 171656 h 541338"/>
                  <a:gd name="connsiteX18" fmla="*/ 557648 w 1123838"/>
                  <a:gd name="connsiteY18" fmla="*/ 158078 h 541338"/>
                  <a:gd name="connsiteX19" fmla="*/ 715560 w 1123838"/>
                  <a:gd name="connsiteY19" fmla="*/ 142357 h 541338"/>
                  <a:gd name="connsiteX20" fmla="*/ 759146 w 1123838"/>
                  <a:gd name="connsiteY20" fmla="*/ 95192 h 541338"/>
                  <a:gd name="connsiteX21" fmla="*/ 713416 w 1123838"/>
                  <a:gd name="connsiteY21" fmla="*/ 47313 h 541338"/>
                  <a:gd name="connsiteX22" fmla="*/ 409739 w 1123838"/>
                  <a:gd name="connsiteY22" fmla="*/ 31591 h 541338"/>
                  <a:gd name="connsiteX23" fmla="*/ 390213 w 1123838"/>
                  <a:gd name="connsiteY23" fmla="*/ 0 h 541338"/>
                  <a:gd name="connsiteX24" fmla="*/ 393786 w 1123838"/>
                  <a:gd name="connsiteY24" fmla="*/ 0 h 541338"/>
                  <a:gd name="connsiteX25" fmla="*/ 396645 w 1123838"/>
                  <a:gd name="connsiteY25" fmla="*/ 0 h 541338"/>
                  <a:gd name="connsiteX26" fmla="*/ 399504 w 1123838"/>
                  <a:gd name="connsiteY26" fmla="*/ 0 h 541338"/>
                  <a:gd name="connsiteX27" fmla="*/ 403077 w 1123838"/>
                  <a:gd name="connsiteY27" fmla="*/ 0 h 541338"/>
                  <a:gd name="connsiteX28" fmla="*/ 410939 w 1123838"/>
                  <a:gd name="connsiteY28" fmla="*/ 0 h 541338"/>
                  <a:gd name="connsiteX29" fmla="*/ 715390 w 1123838"/>
                  <a:gd name="connsiteY29" fmla="*/ 15712 h 541338"/>
                  <a:gd name="connsiteX30" fmla="*/ 780426 w 1123838"/>
                  <a:gd name="connsiteY30" fmla="*/ 56419 h 541338"/>
                  <a:gd name="connsiteX31" fmla="*/ 782570 w 1123838"/>
                  <a:gd name="connsiteY31" fmla="*/ 60704 h 541338"/>
                  <a:gd name="connsiteX32" fmla="*/ 789002 w 1123838"/>
                  <a:gd name="connsiteY32" fmla="*/ 79273 h 541338"/>
                  <a:gd name="connsiteX33" fmla="*/ 790431 w 1123838"/>
                  <a:gd name="connsiteY33" fmla="*/ 94984 h 541338"/>
                  <a:gd name="connsiteX34" fmla="*/ 789716 w 1123838"/>
                  <a:gd name="connsiteY34" fmla="*/ 100698 h 541338"/>
                  <a:gd name="connsiteX35" fmla="*/ 789716 w 1123838"/>
                  <a:gd name="connsiteY35" fmla="*/ 101412 h 541338"/>
                  <a:gd name="connsiteX36" fmla="*/ 789002 w 1123838"/>
                  <a:gd name="connsiteY36" fmla="*/ 107125 h 541338"/>
                  <a:gd name="connsiteX37" fmla="*/ 763988 w 1123838"/>
                  <a:gd name="connsiteY37" fmla="*/ 154260 h 541338"/>
                  <a:gd name="connsiteX38" fmla="*/ 763273 w 1123838"/>
                  <a:gd name="connsiteY38" fmla="*/ 154260 h 541338"/>
                  <a:gd name="connsiteX39" fmla="*/ 758985 w 1123838"/>
                  <a:gd name="connsiteY39" fmla="*/ 157831 h 541338"/>
                  <a:gd name="connsiteX40" fmla="*/ 754697 w 1123838"/>
                  <a:gd name="connsiteY40" fmla="*/ 160688 h 541338"/>
                  <a:gd name="connsiteX41" fmla="*/ 753983 w 1123838"/>
                  <a:gd name="connsiteY41" fmla="*/ 161402 h 541338"/>
                  <a:gd name="connsiteX42" fmla="*/ 749695 w 1123838"/>
                  <a:gd name="connsiteY42" fmla="*/ 164258 h 541338"/>
                  <a:gd name="connsiteX43" fmla="*/ 748265 w 1123838"/>
                  <a:gd name="connsiteY43" fmla="*/ 164973 h 541338"/>
                  <a:gd name="connsiteX44" fmla="*/ 743263 w 1123838"/>
                  <a:gd name="connsiteY44" fmla="*/ 167115 h 541338"/>
                  <a:gd name="connsiteX45" fmla="*/ 742548 w 1123838"/>
                  <a:gd name="connsiteY45" fmla="*/ 167829 h 541338"/>
                  <a:gd name="connsiteX46" fmla="*/ 738260 w 1123838"/>
                  <a:gd name="connsiteY46" fmla="*/ 169258 h 541338"/>
                  <a:gd name="connsiteX47" fmla="*/ 718964 w 1123838"/>
                  <a:gd name="connsiteY47" fmla="*/ 173543 h 541338"/>
                  <a:gd name="connsiteX48" fmla="*/ 624626 w 1123838"/>
                  <a:gd name="connsiteY48" fmla="*/ 182827 h 541338"/>
                  <a:gd name="connsiteX49" fmla="*/ 743263 w 1123838"/>
                  <a:gd name="connsiteY49" fmla="*/ 199967 h 541338"/>
                  <a:gd name="connsiteX50" fmla="*/ 775423 w 1123838"/>
                  <a:gd name="connsiteY50" fmla="*/ 195682 h 541338"/>
                  <a:gd name="connsiteX51" fmla="*/ 785428 w 1123838"/>
                  <a:gd name="connsiteY51" fmla="*/ 193539 h 541338"/>
                  <a:gd name="connsiteX52" fmla="*/ 786858 w 1123838"/>
                  <a:gd name="connsiteY52" fmla="*/ 192825 h 541338"/>
                  <a:gd name="connsiteX53" fmla="*/ 796863 w 1123838"/>
                  <a:gd name="connsiteY53" fmla="*/ 190683 h 541338"/>
                  <a:gd name="connsiteX54" fmla="*/ 826880 w 1123838"/>
                  <a:gd name="connsiteY54" fmla="*/ 179970 h 541338"/>
                  <a:gd name="connsiteX55" fmla="*/ 909782 w 1123838"/>
                  <a:gd name="connsiteY55" fmla="*/ 127122 h 541338"/>
                  <a:gd name="connsiteX56" fmla="*/ 928363 w 1123838"/>
                  <a:gd name="connsiteY56" fmla="*/ 108553 h 541338"/>
                  <a:gd name="connsiteX57" fmla="*/ 975532 w 1123838"/>
                  <a:gd name="connsiteY57" fmla="*/ 54991 h 541338"/>
                  <a:gd name="connsiteX58" fmla="*/ 978391 w 1123838"/>
                  <a:gd name="connsiteY58" fmla="*/ 51420 h 541338"/>
                  <a:gd name="connsiteX59" fmla="*/ 979105 w 1123838"/>
                  <a:gd name="connsiteY59" fmla="*/ 51420 h 541338"/>
                  <a:gd name="connsiteX60" fmla="*/ 1034135 w 1123838"/>
                  <a:gd name="connsiteY60" fmla="*/ 26424 h 541338"/>
                  <a:gd name="connsiteX61" fmla="*/ 1034850 w 1123838"/>
                  <a:gd name="connsiteY61" fmla="*/ 26424 h 541338"/>
                  <a:gd name="connsiteX62" fmla="*/ 1039138 w 1123838"/>
                  <a:gd name="connsiteY62" fmla="*/ 26424 h 541338"/>
                  <a:gd name="connsiteX63" fmla="*/ 1040567 w 1123838"/>
                  <a:gd name="connsiteY63" fmla="*/ 26424 h 541338"/>
                  <a:gd name="connsiteX64" fmla="*/ 1079875 w 1123838"/>
                  <a:gd name="connsiteY64" fmla="*/ 37137 h 541338"/>
                  <a:gd name="connsiteX65" fmla="*/ 1083448 w 1123838"/>
                  <a:gd name="connsiteY65" fmla="*/ 39279 h 541338"/>
                  <a:gd name="connsiteX66" fmla="*/ 1086307 w 1123838"/>
                  <a:gd name="connsiteY66" fmla="*/ 40708 h 541338"/>
                  <a:gd name="connsiteX67" fmla="*/ 1087021 w 1123838"/>
                  <a:gd name="connsiteY67" fmla="*/ 41422 h 541338"/>
                  <a:gd name="connsiteX68" fmla="*/ 1089880 w 1123838"/>
                  <a:gd name="connsiteY68" fmla="*/ 43564 h 541338"/>
                  <a:gd name="connsiteX69" fmla="*/ 1090595 w 1123838"/>
                  <a:gd name="connsiteY69" fmla="*/ 44278 h 541338"/>
                  <a:gd name="connsiteX70" fmla="*/ 1092739 w 1123838"/>
                  <a:gd name="connsiteY70" fmla="*/ 45707 h 541338"/>
                  <a:gd name="connsiteX71" fmla="*/ 1095597 w 1123838"/>
                  <a:gd name="connsiteY71" fmla="*/ 47849 h 541338"/>
                  <a:gd name="connsiteX72" fmla="*/ 1095597 w 1123838"/>
                  <a:gd name="connsiteY72" fmla="*/ 48563 h 541338"/>
                  <a:gd name="connsiteX73" fmla="*/ 1103459 w 1123838"/>
                  <a:gd name="connsiteY73" fmla="*/ 165687 h 541338"/>
                  <a:gd name="connsiteX74" fmla="*/ 1072013 w 1123838"/>
                  <a:gd name="connsiteY74" fmla="*/ 203538 h 541338"/>
                  <a:gd name="connsiteX75" fmla="*/ 966241 w 1123838"/>
                  <a:gd name="connsiteY75" fmla="*/ 299950 h 541338"/>
                  <a:gd name="connsiteX76" fmla="*/ 956950 w 1123838"/>
                  <a:gd name="connsiteY76" fmla="*/ 306377 h 541338"/>
                  <a:gd name="connsiteX77" fmla="*/ 948374 w 1123838"/>
                  <a:gd name="connsiteY77" fmla="*/ 312091 h 541338"/>
                  <a:gd name="connsiteX78" fmla="*/ 806154 w 1123838"/>
                  <a:gd name="connsiteY78" fmla="*/ 379222 h 541338"/>
                  <a:gd name="connsiteX79" fmla="*/ 792575 w 1123838"/>
                  <a:gd name="connsiteY79" fmla="*/ 383507 h 541338"/>
                  <a:gd name="connsiteX80" fmla="*/ 788287 w 1123838"/>
                  <a:gd name="connsiteY80" fmla="*/ 384222 h 541338"/>
                  <a:gd name="connsiteX81" fmla="*/ 779711 w 1123838"/>
                  <a:gd name="connsiteY81" fmla="*/ 387078 h 541338"/>
                  <a:gd name="connsiteX82" fmla="*/ 773994 w 1123838"/>
                  <a:gd name="connsiteY82" fmla="*/ 388507 h 541338"/>
                  <a:gd name="connsiteX83" fmla="*/ 766132 w 1123838"/>
                  <a:gd name="connsiteY83" fmla="*/ 389935 h 541338"/>
                  <a:gd name="connsiteX84" fmla="*/ 759700 w 1123838"/>
                  <a:gd name="connsiteY84" fmla="*/ 392077 h 541338"/>
                  <a:gd name="connsiteX85" fmla="*/ 753983 w 1123838"/>
                  <a:gd name="connsiteY85" fmla="*/ 392792 h 541338"/>
                  <a:gd name="connsiteX86" fmla="*/ 724681 w 1123838"/>
                  <a:gd name="connsiteY86" fmla="*/ 399219 h 541338"/>
                  <a:gd name="connsiteX87" fmla="*/ 721822 w 1123838"/>
                  <a:gd name="connsiteY87" fmla="*/ 399219 h 541338"/>
                  <a:gd name="connsiteX88" fmla="*/ 711102 w 1123838"/>
                  <a:gd name="connsiteY88" fmla="*/ 401362 h 541338"/>
                  <a:gd name="connsiteX89" fmla="*/ 709673 w 1123838"/>
                  <a:gd name="connsiteY89" fmla="*/ 401362 h 541338"/>
                  <a:gd name="connsiteX90" fmla="*/ 650355 w 1123838"/>
                  <a:gd name="connsiteY90" fmla="*/ 407789 h 541338"/>
                  <a:gd name="connsiteX91" fmla="*/ 648211 w 1123838"/>
                  <a:gd name="connsiteY91" fmla="*/ 407789 h 541338"/>
                  <a:gd name="connsiteX92" fmla="*/ 637491 w 1123838"/>
                  <a:gd name="connsiteY92" fmla="*/ 408503 h 541338"/>
                  <a:gd name="connsiteX93" fmla="*/ 635347 w 1123838"/>
                  <a:gd name="connsiteY93" fmla="*/ 408503 h 541338"/>
                  <a:gd name="connsiteX94" fmla="*/ 621053 w 1123838"/>
                  <a:gd name="connsiteY94" fmla="*/ 408503 h 541338"/>
                  <a:gd name="connsiteX95" fmla="*/ 620338 w 1123838"/>
                  <a:gd name="connsiteY95" fmla="*/ 408503 h 541338"/>
                  <a:gd name="connsiteX96" fmla="*/ 612477 w 1123838"/>
                  <a:gd name="connsiteY96" fmla="*/ 408503 h 541338"/>
                  <a:gd name="connsiteX97" fmla="*/ 606045 w 1123838"/>
                  <a:gd name="connsiteY97" fmla="*/ 408503 h 541338"/>
                  <a:gd name="connsiteX98" fmla="*/ 598898 w 1123838"/>
                  <a:gd name="connsiteY98" fmla="*/ 408503 h 541338"/>
                  <a:gd name="connsiteX99" fmla="*/ 592466 w 1123838"/>
                  <a:gd name="connsiteY99" fmla="*/ 408503 h 541338"/>
                  <a:gd name="connsiteX100" fmla="*/ 584605 w 1123838"/>
                  <a:gd name="connsiteY100" fmla="*/ 407789 h 541338"/>
                  <a:gd name="connsiteX101" fmla="*/ 578887 w 1123838"/>
                  <a:gd name="connsiteY101" fmla="*/ 407789 h 541338"/>
                  <a:gd name="connsiteX102" fmla="*/ 566738 w 1123838"/>
                  <a:gd name="connsiteY102" fmla="*/ 407075 h 541338"/>
                  <a:gd name="connsiteX103" fmla="*/ 566023 w 1123838"/>
                  <a:gd name="connsiteY103" fmla="*/ 407075 h 541338"/>
                  <a:gd name="connsiteX104" fmla="*/ 485265 w 1123838"/>
                  <a:gd name="connsiteY104" fmla="*/ 401362 h 541338"/>
                  <a:gd name="connsiteX105" fmla="*/ 416656 w 1123838"/>
                  <a:gd name="connsiteY105" fmla="*/ 396362 h 541338"/>
                  <a:gd name="connsiteX106" fmla="*/ 410939 w 1123838"/>
                  <a:gd name="connsiteY106" fmla="*/ 396362 h 541338"/>
                  <a:gd name="connsiteX107" fmla="*/ 407365 w 1123838"/>
                  <a:gd name="connsiteY107" fmla="*/ 396362 h 541338"/>
                  <a:gd name="connsiteX108" fmla="*/ 393072 w 1123838"/>
                  <a:gd name="connsiteY108" fmla="*/ 397791 h 541338"/>
                  <a:gd name="connsiteX109" fmla="*/ 388784 w 1123838"/>
                  <a:gd name="connsiteY109" fmla="*/ 398505 h 541338"/>
                  <a:gd name="connsiteX110" fmla="*/ 388784 w 1123838"/>
                  <a:gd name="connsiteY110" fmla="*/ 399219 h 541338"/>
                  <a:gd name="connsiteX111" fmla="*/ 384496 w 1123838"/>
                  <a:gd name="connsiteY111" fmla="*/ 399933 h 541338"/>
                  <a:gd name="connsiteX112" fmla="*/ 383781 w 1123838"/>
                  <a:gd name="connsiteY112" fmla="*/ 400647 h 541338"/>
                  <a:gd name="connsiteX113" fmla="*/ 379493 w 1123838"/>
                  <a:gd name="connsiteY113" fmla="*/ 402076 h 541338"/>
                  <a:gd name="connsiteX114" fmla="*/ 21441 w 1123838"/>
                  <a:gd name="connsiteY114" fmla="*/ 540624 h 541338"/>
                  <a:gd name="connsiteX115" fmla="*/ 15723 w 1123838"/>
                  <a:gd name="connsiteY115" fmla="*/ 541338 h 541338"/>
                  <a:gd name="connsiteX116" fmla="*/ 7147 w 1123838"/>
                  <a:gd name="connsiteY116" fmla="*/ 538481 h 541338"/>
                  <a:gd name="connsiteX117" fmla="*/ 0 w 1123838"/>
                  <a:gd name="connsiteY117" fmla="*/ 525626 h 541338"/>
                  <a:gd name="connsiteX118" fmla="*/ 0 w 1123838"/>
                  <a:gd name="connsiteY118" fmla="*/ 209251 h 541338"/>
                  <a:gd name="connsiteX119" fmla="*/ 7862 w 1123838"/>
                  <a:gd name="connsiteY119" fmla="*/ 195682 h 541338"/>
                  <a:gd name="connsiteX120" fmla="*/ 310169 w 1123838"/>
                  <a:gd name="connsiteY120" fmla="*/ 24282 h 541338"/>
                  <a:gd name="connsiteX121" fmla="*/ 315887 w 1123838"/>
                  <a:gd name="connsiteY121" fmla="*/ 21425 h 541338"/>
                  <a:gd name="connsiteX122" fmla="*/ 318031 w 1123838"/>
                  <a:gd name="connsiteY122" fmla="*/ 19997 h 541338"/>
                  <a:gd name="connsiteX123" fmla="*/ 320889 w 1123838"/>
                  <a:gd name="connsiteY123" fmla="*/ 18568 h 541338"/>
                  <a:gd name="connsiteX124" fmla="*/ 324463 w 1123838"/>
                  <a:gd name="connsiteY124" fmla="*/ 17140 h 541338"/>
                  <a:gd name="connsiteX125" fmla="*/ 326607 w 1123838"/>
                  <a:gd name="connsiteY125" fmla="*/ 15712 h 541338"/>
                  <a:gd name="connsiteX126" fmla="*/ 330180 w 1123838"/>
                  <a:gd name="connsiteY126" fmla="*/ 14283 h 541338"/>
                  <a:gd name="connsiteX127" fmla="*/ 332324 w 1123838"/>
                  <a:gd name="connsiteY127" fmla="*/ 13569 h 541338"/>
                  <a:gd name="connsiteX128" fmla="*/ 336612 w 1123838"/>
                  <a:gd name="connsiteY128" fmla="*/ 12141 h 541338"/>
                  <a:gd name="connsiteX129" fmla="*/ 338042 w 1123838"/>
                  <a:gd name="connsiteY129" fmla="*/ 11427 h 541338"/>
                  <a:gd name="connsiteX130" fmla="*/ 342330 w 1123838"/>
                  <a:gd name="connsiteY130" fmla="*/ 9998 h 541338"/>
                  <a:gd name="connsiteX131" fmla="*/ 343044 w 1123838"/>
                  <a:gd name="connsiteY131" fmla="*/ 9284 h 541338"/>
                  <a:gd name="connsiteX132" fmla="*/ 348047 w 1123838"/>
                  <a:gd name="connsiteY132" fmla="*/ 7856 h 541338"/>
                  <a:gd name="connsiteX133" fmla="*/ 348762 w 1123838"/>
                  <a:gd name="connsiteY133" fmla="*/ 7856 h 541338"/>
                  <a:gd name="connsiteX134" fmla="*/ 382352 w 1123838"/>
                  <a:gd name="connsiteY134" fmla="*/ 714 h 541338"/>
                  <a:gd name="connsiteX135" fmla="*/ 383781 w 1123838"/>
                  <a:gd name="connsiteY135" fmla="*/ 714 h 541338"/>
                  <a:gd name="connsiteX136" fmla="*/ 387354 w 1123838"/>
                  <a:gd name="connsiteY136" fmla="*/ 714 h 541338"/>
                  <a:gd name="connsiteX137" fmla="*/ 390213 w 1123838"/>
                  <a:gd name="connsiteY137" fmla="*/ 0 h 54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1123838" h="541338">
                    <a:moveTo>
                      <a:pt x="409739" y="31591"/>
                    </a:moveTo>
                    <a:cubicBezTo>
                      <a:pt x="380443" y="30162"/>
                      <a:pt x="351147" y="37308"/>
                      <a:pt x="326138" y="51601"/>
                    </a:cubicBezTo>
                    <a:cubicBezTo>
                      <a:pt x="326138" y="51601"/>
                      <a:pt x="326138" y="51601"/>
                      <a:pt x="31750" y="218820"/>
                    </a:cubicBezTo>
                    <a:cubicBezTo>
                      <a:pt x="31750" y="218820"/>
                      <a:pt x="31750" y="218820"/>
                      <a:pt x="31750" y="503237"/>
                    </a:cubicBezTo>
                    <a:cubicBezTo>
                      <a:pt x="31750" y="503237"/>
                      <a:pt x="31750" y="503237"/>
                      <a:pt x="368296" y="373177"/>
                    </a:cubicBezTo>
                    <a:cubicBezTo>
                      <a:pt x="384730" y="366746"/>
                      <a:pt x="401879" y="363887"/>
                      <a:pt x="419028" y="365316"/>
                    </a:cubicBezTo>
                    <a:cubicBezTo>
                      <a:pt x="419028" y="365316"/>
                      <a:pt x="419028" y="365316"/>
                      <a:pt x="568366" y="376036"/>
                    </a:cubicBezTo>
                    <a:cubicBezTo>
                      <a:pt x="645535" y="381753"/>
                      <a:pt x="722705" y="372463"/>
                      <a:pt x="797017" y="349595"/>
                    </a:cubicBezTo>
                    <a:cubicBezTo>
                      <a:pt x="894908" y="318867"/>
                      <a:pt x="981367" y="261697"/>
                      <a:pt x="1047818" y="183090"/>
                    </a:cubicBezTo>
                    <a:cubicBezTo>
                      <a:pt x="1047818" y="183090"/>
                      <a:pt x="1047818" y="183090"/>
                      <a:pt x="1079972" y="145930"/>
                    </a:cubicBezTo>
                    <a:cubicBezTo>
                      <a:pt x="1098550" y="123777"/>
                      <a:pt x="1096407" y="90904"/>
                      <a:pt x="1074971" y="71610"/>
                    </a:cubicBezTo>
                    <a:cubicBezTo>
                      <a:pt x="1064253" y="62320"/>
                      <a:pt x="1050676" y="57317"/>
                      <a:pt x="1036386" y="58032"/>
                    </a:cubicBezTo>
                    <a:cubicBezTo>
                      <a:pt x="1022095" y="58747"/>
                      <a:pt x="1008519" y="65178"/>
                      <a:pt x="999230" y="75897"/>
                    </a:cubicBezTo>
                    <a:cubicBezTo>
                      <a:pt x="999230" y="75897"/>
                      <a:pt x="999230" y="75897"/>
                      <a:pt x="951356" y="129494"/>
                    </a:cubicBezTo>
                    <a:cubicBezTo>
                      <a:pt x="912771" y="173800"/>
                      <a:pt x="862039" y="205243"/>
                      <a:pt x="805591" y="220964"/>
                    </a:cubicBezTo>
                    <a:cubicBezTo>
                      <a:pt x="740568" y="239544"/>
                      <a:pt x="670544" y="235257"/>
                      <a:pt x="608380" y="210245"/>
                    </a:cubicBezTo>
                    <a:cubicBezTo>
                      <a:pt x="608380" y="210245"/>
                      <a:pt x="608380" y="210245"/>
                      <a:pt x="553360" y="188092"/>
                    </a:cubicBezTo>
                    <a:cubicBezTo>
                      <a:pt x="546930" y="185234"/>
                      <a:pt x="542642" y="178802"/>
                      <a:pt x="544071" y="171656"/>
                    </a:cubicBezTo>
                    <a:cubicBezTo>
                      <a:pt x="544786" y="164510"/>
                      <a:pt x="550502" y="158793"/>
                      <a:pt x="557648" y="158078"/>
                    </a:cubicBezTo>
                    <a:cubicBezTo>
                      <a:pt x="557648" y="158078"/>
                      <a:pt x="557648" y="158078"/>
                      <a:pt x="715560" y="142357"/>
                    </a:cubicBezTo>
                    <a:cubicBezTo>
                      <a:pt x="740568" y="140213"/>
                      <a:pt x="759146" y="119489"/>
                      <a:pt x="759146" y="95192"/>
                    </a:cubicBezTo>
                    <a:cubicBezTo>
                      <a:pt x="759146" y="69466"/>
                      <a:pt x="739139" y="48742"/>
                      <a:pt x="713416" y="47313"/>
                    </a:cubicBezTo>
                    <a:cubicBezTo>
                      <a:pt x="713416" y="47313"/>
                      <a:pt x="713416" y="47313"/>
                      <a:pt x="409739" y="31591"/>
                    </a:cubicBezTo>
                    <a:close/>
                    <a:moveTo>
                      <a:pt x="390213" y="0"/>
                    </a:moveTo>
                    <a:cubicBezTo>
                      <a:pt x="391642" y="0"/>
                      <a:pt x="392357" y="0"/>
                      <a:pt x="393786" y="0"/>
                    </a:cubicBezTo>
                    <a:cubicBezTo>
                      <a:pt x="394501" y="0"/>
                      <a:pt x="395930" y="0"/>
                      <a:pt x="396645" y="0"/>
                    </a:cubicBezTo>
                    <a:cubicBezTo>
                      <a:pt x="398074" y="0"/>
                      <a:pt x="398789" y="0"/>
                      <a:pt x="399504" y="0"/>
                    </a:cubicBezTo>
                    <a:cubicBezTo>
                      <a:pt x="400933" y="0"/>
                      <a:pt x="401648" y="0"/>
                      <a:pt x="403077" y="0"/>
                    </a:cubicBezTo>
                    <a:cubicBezTo>
                      <a:pt x="405221" y="0"/>
                      <a:pt x="408080" y="0"/>
                      <a:pt x="410939" y="0"/>
                    </a:cubicBezTo>
                    <a:cubicBezTo>
                      <a:pt x="410939" y="0"/>
                      <a:pt x="410939" y="0"/>
                      <a:pt x="715390" y="15712"/>
                    </a:cubicBezTo>
                    <a:cubicBezTo>
                      <a:pt x="743263" y="17140"/>
                      <a:pt x="766847" y="33566"/>
                      <a:pt x="780426" y="56419"/>
                    </a:cubicBezTo>
                    <a:cubicBezTo>
                      <a:pt x="781140" y="57848"/>
                      <a:pt x="781855" y="59276"/>
                      <a:pt x="782570" y="60704"/>
                    </a:cubicBezTo>
                    <a:cubicBezTo>
                      <a:pt x="785428" y="66418"/>
                      <a:pt x="787572" y="72845"/>
                      <a:pt x="789002" y="79273"/>
                    </a:cubicBezTo>
                    <a:cubicBezTo>
                      <a:pt x="789716" y="84272"/>
                      <a:pt x="790431" y="89271"/>
                      <a:pt x="790431" y="94984"/>
                    </a:cubicBezTo>
                    <a:cubicBezTo>
                      <a:pt x="790431" y="97127"/>
                      <a:pt x="790431" y="98555"/>
                      <a:pt x="789716" y="100698"/>
                    </a:cubicBezTo>
                    <a:cubicBezTo>
                      <a:pt x="789716" y="100698"/>
                      <a:pt x="789716" y="101412"/>
                      <a:pt x="789716" y="101412"/>
                    </a:cubicBezTo>
                    <a:cubicBezTo>
                      <a:pt x="789716" y="103554"/>
                      <a:pt x="789716" y="104983"/>
                      <a:pt x="789002" y="107125"/>
                    </a:cubicBezTo>
                    <a:cubicBezTo>
                      <a:pt x="786143" y="125693"/>
                      <a:pt x="776852" y="142119"/>
                      <a:pt x="763988" y="154260"/>
                    </a:cubicBezTo>
                    <a:cubicBezTo>
                      <a:pt x="763988" y="154260"/>
                      <a:pt x="763273" y="154260"/>
                      <a:pt x="763273" y="154260"/>
                    </a:cubicBezTo>
                    <a:cubicBezTo>
                      <a:pt x="761844" y="155688"/>
                      <a:pt x="760415" y="156403"/>
                      <a:pt x="758985" y="157831"/>
                    </a:cubicBezTo>
                    <a:cubicBezTo>
                      <a:pt x="757556" y="159259"/>
                      <a:pt x="756127" y="159973"/>
                      <a:pt x="754697" y="160688"/>
                    </a:cubicBezTo>
                    <a:cubicBezTo>
                      <a:pt x="753983" y="161402"/>
                      <a:pt x="753983" y="161402"/>
                      <a:pt x="753983" y="161402"/>
                    </a:cubicBezTo>
                    <a:cubicBezTo>
                      <a:pt x="752553" y="162116"/>
                      <a:pt x="751124" y="163544"/>
                      <a:pt x="749695" y="164258"/>
                    </a:cubicBezTo>
                    <a:cubicBezTo>
                      <a:pt x="748980" y="164258"/>
                      <a:pt x="748265" y="164258"/>
                      <a:pt x="748265" y="164973"/>
                    </a:cubicBezTo>
                    <a:cubicBezTo>
                      <a:pt x="746836" y="165687"/>
                      <a:pt x="745407" y="166401"/>
                      <a:pt x="743263" y="167115"/>
                    </a:cubicBezTo>
                    <a:cubicBezTo>
                      <a:pt x="743263" y="167115"/>
                      <a:pt x="742548" y="167115"/>
                      <a:pt x="742548" y="167829"/>
                    </a:cubicBezTo>
                    <a:cubicBezTo>
                      <a:pt x="741118" y="167829"/>
                      <a:pt x="739689" y="168543"/>
                      <a:pt x="738260" y="169258"/>
                    </a:cubicBezTo>
                    <a:cubicBezTo>
                      <a:pt x="731828" y="171400"/>
                      <a:pt x="725396" y="172828"/>
                      <a:pt x="718964" y="173543"/>
                    </a:cubicBezTo>
                    <a:cubicBezTo>
                      <a:pt x="718964" y="173543"/>
                      <a:pt x="718964" y="173543"/>
                      <a:pt x="624626" y="182827"/>
                    </a:cubicBezTo>
                    <a:cubicBezTo>
                      <a:pt x="662504" y="197110"/>
                      <a:pt x="703241" y="202823"/>
                      <a:pt x="743263" y="199967"/>
                    </a:cubicBezTo>
                    <a:cubicBezTo>
                      <a:pt x="753983" y="199253"/>
                      <a:pt x="764703" y="197824"/>
                      <a:pt x="775423" y="195682"/>
                    </a:cubicBezTo>
                    <a:cubicBezTo>
                      <a:pt x="778996" y="194968"/>
                      <a:pt x="781855" y="194253"/>
                      <a:pt x="785428" y="193539"/>
                    </a:cubicBezTo>
                    <a:cubicBezTo>
                      <a:pt x="786143" y="193539"/>
                      <a:pt x="786143" y="193539"/>
                      <a:pt x="786858" y="192825"/>
                    </a:cubicBezTo>
                    <a:cubicBezTo>
                      <a:pt x="790431" y="192111"/>
                      <a:pt x="793290" y="191397"/>
                      <a:pt x="796863" y="190683"/>
                    </a:cubicBezTo>
                    <a:cubicBezTo>
                      <a:pt x="806869" y="187826"/>
                      <a:pt x="816874" y="184255"/>
                      <a:pt x="826880" y="179970"/>
                    </a:cubicBezTo>
                    <a:cubicBezTo>
                      <a:pt x="857611" y="167829"/>
                      <a:pt x="885483" y="149975"/>
                      <a:pt x="909782" y="127122"/>
                    </a:cubicBezTo>
                    <a:cubicBezTo>
                      <a:pt x="916214" y="121408"/>
                      <a:pt x="921931" y="114981"/>
                      <a:pt x="928363" y="108553"/>
                    </a:cubicBezTo>
                    <a:cubicBezTo>
                      <a:pt x="928363" y="108553"/>
                      <a:pt x="928363" y="108553"/>
                      <a:pt x="975532" y="54991"/>
                    </a:cubicBezTo>
                    <a:cubicBezTo>
                      <a:pt x="976961" y="53563"/>
                      <a:pt x="977676" y="52848"/>
                      <a:pt x="978391" y="51420"/>
                    </a:cubicBezTo>
                    <a:cubicBezTo>
                      <a:pt x="979105" y="51420"/>
                      <a:pt x="979105" y="51420"/>
                      <a:pt x="979105" y="51420"/>
                    </a:cubicBezTo>
                    <a:cubicBezTo>
                      <a:pt x="994114" y="36423"/>
                      <a:pt x="1013410" y="27853"/>
                      <a:pt x="1034135" y="26424"/>
                    </a:cubicBezTo>
                    <a:cubicBezTo>
                      <a:pt x="1034850" y="26424"/>
                      <a:pt x="1034850" y="26424"/>
                      <a:pt x="1034850" y="26424"/>
                    </a:cubicBezTo>
                    <a:cubicBezTo>
                      <a:pt x="1036279" y="26424"/>
                      <a:pt x="1037709" y="26424"/>
                      <a:pt x="1039138" y="26424"/>
                    </a:cubicBezTo>
                    <a:cubicBezTo>
                      <a:pt x="1039138" y="26424"/>
                      <a:pt x="1039853" y="26424"/>
                      <a:pt x="1040567" y="26424"/>
                    </a:cubicBezTo>
                    <a:cubicBezTo>
                      <a:pt x="1054146" y="26424"/>
                      <a:pt x="1067725" y="30709"/>
                      <a:pt x="1079875" y="37137"/>
                    </a:cubicBezTo>
                    <a:cubicBezTo>
                      <a:pt x="1081304" y="37851"/>
                      <a:pt x="1082019" y="38565"/>
                      <a:pt x="1083448" y="39279"/>
                    </a:cubicBezTo>
                    <a:cubicBezTo>
                      <a:pt x="1084877" y="39993"/>
                      <a:pt x="1085592" y="40708"/>
                      <a:pt x="1086307" y="40708"/>
                    </a:cubicBezTo>
                    <a:cubicBezTo>
                      <a:pt x="1087021" y="41422"/>
                      <a:pt x="1087021" y="41422"/>
                      <a:pt x="1087021" y="41422"/>
                    </a:cubicBezTo>
                    <a:cubicBezTo>
                      <a:pt x="1087736" y="42136"/>
                      <a:pt x="1089165" y="42850"/>
                      <a:pt x="1089880" y="43564"/>
                    </a:cubicBezTo>
                    <a:cubicBezTo>
                      <a:pt x="1089880" y="43564"/>
                      <a:pt x="1090595" y="44278"/>
                      <a:pt x="1090595" y="44278"/>
                    </a:cubicBezTo>
                    <a:cubicBezTo>
                      <a:pt x="1091309" y="44993"/>
                      <a:pt x="1092024" y="44993"/>
                      <a:pt x="1092739" y="45707"/>
                    </a:cubicBezTo>
                    <a:cubicBezTo>
                      <a:pt x="1093453" y="46421"/>
                      <a:pt x="1094168" y="47135"/>
                      <a:pt x="1095597" y="47849"/>
                    </a:cubicBezTo>
                    <a:cubicBezTo>
                      <a:pt x="1095597" y="47849"/>
                      <a:pt x="1095597" y="48563"/>
                      <a:pt x="1095597" y="48563"/>
                    </a:cubicBezTo>
                    <a:cubicBezTo>
                      <a:pt x="1129902" y="79273"/>
                      <a:pt x="1133475" y="130693"/>
                      <a:pt x="1103459" y="165687"/>
                    </a:cubicBezTo>
                    <a:cubicBezTo>
                      <a:pt x="1103459" y="165687"/>
                      <a:pt x="1103459" y="165687"/>
                      <a:pt x="1072013" y="203538"/>
                    </a:cubicBezTo>
                    <a:cubicBezTo>
                      <a:pt x="1040567" y="239960"/>
                      <a:pt x="1004834" y="272812"/>
                      <a:pt x="966241" y="299950"/>
                    </a:cubicBezTo>
                    <a:cubicBezTo>
                      <a:pt x="963383" y="302092"/>
                      <a:pt x="959809" y="304235"/>
                      <a:pt x="956950" y="306377"/>
                    </a:cubicBezTo>
                    <a:cubicBezTo>
                      <a:pt x="954092" y="308520"/>
                      <a:pt x="951233" y="310662"/>
                      <a:pt x="948374" y="312091"/>
                    </a:cubicBezTo>
                    <a:cubicBezTo>
                      <a:pt x="904779" y="340657"/>
                      <a:pt x="856896" y="363511"/>
                      <a:pt x="806154" y="379222"/>
                    </a:cubicBezTo>
                    <a:cubicBezTo>
                      <a:pt x="801866" y="380651"/>
                      <a:pt x="797578" y="382079"/>
                      <a:pt x="792575" y="383507"/>
                    </a:cubicBezTo>
                    <a:cubicBezTo>
                      <a:pt x="791146" y="383507"/>
                      <a:pt x="789716" y="384222"/>
                      <a:pt x="788287" y="384222"/>
                    </a:cubicBezTo>
                    <a:cubicBezTo>
                      <a:pt x="785428" y="384936"/>
                      <a:pt x="782570" y="386364"/>
                      <a:pt x="779711" y="387078"/>
                    </a:cubicBezTo>
                    <a:cubicBezTo>
                      <a:pt x="777567" y="387078"/>
                      <a:pt x="775423" y="387792"/>
                      <a:pt x="773994" y="388507"/>
                    </a:cubicBezTo>
                    <a:cubicBezTo>
                      <a:pt x="771135" y="389221"/>
                      <a:pt x="768991" y="389221"/>
                      <a:pt x="766132" y="389935"/>
                    </a:cubicBezTo>
                    <a:cubicBezTo>
                      <a:pt x="763988" y="390649"/>
                      <a:pt x="761844" y="391363"/>
                      <a:pt x="759700" y="392077"/>
                    </a:cubicBezTo>
                    <a:cubicBezTo>
                      <a:pt x="757556" y="392077"/>
                      <a:pt x="756127" y="392792"/>
                      <a:pt x="753983" y="392792"/>
                    </a:cubicBezTo>
                    <a:cubicBezTo>
                      <a:pt x="743977" y="394934"/>
                      <a:pt x="733972" y="397077"/>
                      <a:pt x="724681" y="399219"/>
                    </a:cubicBezTo>
                    <a:cubicBezTo>
                      <a:pt x="723252" y="399219"/>
                      <a:pt x="722537" y="399219"/>
                      <a:pt x="721822" y="399219"/>
                    </a:cubicBezTo>
                    <a:cubicBezTo>
                      <a:pt x="718249" y="399933"/>
                      <a:pt x="714676" y="400647"/>
                      <a:pt x="711102" y="401362"/>
                    </a:cubicBezTo>
                    <a:cubicBezTo>
                      <a:pt x="710387" y="401362"/>
                      <a:pt x="710387" y="401362"/>
                      <a:pt x="709673" y="401362"/>
                    </a:cubicBezTo>
                    <a:cubicBezTo>
                      <a:pt x="689662" y="404218"/>
                      <a:pt x="670366" y="406361"/>
                      <a:pt x="650355" y="407789"/>
                    </a:cubicBezTo>
                    <a:cubicBezTo>
                      <a:pt x="649640" y="407789"/>
                      <a:pt x="648925" y="407789"/>
                      <a:pt x="648211" y="407789"/>
                    </a:cubicBezTo>
                    <a:cubicBezTo>
                      <a:pt x="644637" y="407789"/>
                      <a:pt x="641064" y="407789"/>
                      <a:pt x="637491" y="408503"/>
                    </a:cubicBezTo>
                    <a:cubicBezTo>
                      <a:pt x="636776" y="408503"/>
                      <a:pt x="636061" y="408503"/>
                      <a:pt x="635347" y="408503"/>
                    </a:cubicBezTo>
                    <a:cubicBezTo>
                      <a:pt x="630344" y="408503"/>
                      <a:pt x="626056" y="408503"/>
                      <a:pt x="621053" y="408503"/>
                    </a:cubicBezTo>
                    <a:cubicBezTo>
                      <a:pt x="621053" y="408503"/>
                      <a:pt x="620338" y="408503"/>
                      <a:pt x="620338" y="408503"/>
                    </a:cubicBezTo>
                    <a:cubicBezTo>
                      <a:pt x="617480" y="408503"/>
                      <a:pt x="614621" y="408503"/>
                      <a:pt x="612477" y="408503"/>
                    </a:cubicBezTo>
                    <a:cubicBezTo>
                      <a:pt x="610333" y="408503"/>
                      <a:pt x="608189" y="408503"/>
                      <a:pt x="606045" y="408503"/>
                    </a:cubicBezTo>
                    <a:cubicBezTo>
                      <a:pt x="603901" y="408503"/>
                      <a:pt x="601042" y="408503"/>
                      <a:pt x="598898" y="408503"/>
                    </a:cubicBezTo>
                    <a:cubicBezTo>
                      <a:pt x="596754" y="408503"/>
                      <a:pt x="594610" y="408503"/>
                      <a:pt x="592466" y="408503"/>
                    </a:cubicBezTo>
                    <a:cubicBezTo>
                      <a:pt x="589607" y="408503"/>
                      <a:pt x="587463" y="408503"/>
                      <a:pt x="584605" y="407789"/>
                    </a:cubicBezTo>
                    <a:cubicBezTo>
                      <a:pt x="582461" y="407789"/>
                      <a:pt x="581031" y="407789"/>
                      <a:pt x="578887" y="407789"/>
                    </a:cubicBezTo>
                    <a:cubicBezTo>
                      <a:pt x="575314" y="407789"/>
                      <a:pt x="571026" y="407075"/>
                      <a:pt x="566738" y="407075"/>
                    </a:cubicBezTo>
                    <a:cubicBezTo>
                      <a:pt x="566738" y="407075"/>
                      <a:pt x="566023" y="407075"/>
                      <a:pt x="566023" y="407075"/>
                    </a:cubicBezTo>
                    <a:cubicBezTo>
                      <a:pt x="566023" y="407075"/>
                      <a:pt x="566023" y="407075"/>
                      <a:pt x="485265" y="401362"/>
                    </a:cubicBezTo>
                    <a:cubicBezTo>
                      <a:pt x="485265" y="401362"/>
                      <a:pt x="485265" y="401362"/>
                      <a:pt x="416656" y="396362"/>
                    </a:cubicBezTo>
                    <a:cubicBezTo>
                      <a:pt x="415227" y="396362"/>
                      <a:pt x="413083" y="396362"/>
                      <a:pt x="410939" y="396362"/>
                    </a:cubicBezTo>
                    <a:cubicBezTo>
                      <a:pt x="410224" y="396362"/>
                      <a:pt x="408794" y="396362"/>
                      <a:pt x="407365" y="396362"/>
                    </a:cubicBezTo>
                    <a:cubicBezTo>
                      <a:pt x="402362" y="396362"/>
                      <a:pt x="398074" y="397077"/>
                      <a:pt x="393072" y="397791"/>
                    </a:cubicBezTo>
                    <a:cubicBezTo>
                      <a:pt x="391642" y="398505"/>
                      <a:pt x="390213" y="398505"/>
                      <a:pt x="388784" y="398505"/>
                    </a:cubicBezTo>
                    <a:cubicBezTo>
                      <a:pt x="388784" y="399219"/>
                      <a:pt x="388784" y="399219"/>
                      <a:pt x="388784" y="399219"/>
                    </a:cubicBezTo>
                    <a:cubicBezTo>
                      <a:pt x="387354" y="399219"/>
                      <a:pt x="385925" y="399933"/>
                      <a:pt x="384496" y="399933"/>
                    </a:cubicBezTo>
                    <a:cubicBezTo>
                      <a:pt x="384496" y="399933"/>
                      <a:pt x="384496" y="399933"/>
                      <a:pt x="383781" y="400647"/>
                    </a:cubicBezTo>
                    <a:cubicBezTo>
                      <a:pt x="382352" y="400647"/>
                      <a:pt x="380922" y="401362"/>
                      <a:pt x="379493" y="402076"/>
                    </a:cubicBezTo>
                    <a:cubicBezTo>
                      <a:pt x="379493" y="402076"/>
                      <a:pt x="379493" y="402076"/>
                      <a:pt x="21441" y="540624"/>
                    </a:cubicBezTo>
                    <a:cubicBezTo>
                      <a:pt x="20011" y="541338"/>
                      <a:pt x="17867" y="541338"/>
                      <a:pt x="15723" y="541338"/>
                    </a:cubicBezTo>
                    <a:cubicBezTo>
                      <a:pt x="12864" y="541338"/>
                      <a:pt x="10006" y="540624"/>
                      <a:pt x="7147" y="538481"/>
                    </a:cubicBezTo>
                    <a:cubicBezTo>
                      <a:pt x="2859" y="535625"/>
                      <a:pt x="0" y="530626"/>
                      <a:pt x="0" y="525626"/>
                    </a:cubicBezTo>
                    <a:cubicBezTo>
                      <a:pt x="0" y="525626"/>
                      <a:pt x="0" y="525626"/>
                      <a:pt x="0" y="209251"/>
                    </a:cubicBezTo>
                    <a:cubicBezTo>
                      <a:pt x="0" y="203538"/>
                      <a:pt x="3574" y="198538"/>
                      <a:pt x="7862" y="195682"/>
                    </a:cubicBezTo>
                    <a:cubicBezTo>
                      <a:pt x="7862" y="195682"/>
                      <a:pt x="7862" y="195682"/>
                      <a:pt x="310169" y="24282"/>
                    </a:cubicBezTo>
                    <a:cubicBezTo>
                      <a:pt x="311599" y="22853"/>
                      <a:pt x="313743" y="22139"/>
                      <a:pt x="315887" y="21425"/>
                    </a:cubicBezTo>
                    <a:cubicBezTo>
                      <a:pt x="316601" y="20711"/>
                      <a:pt x="317316" y="20711"/>
                      <a:pt x="318031" y="19997"/>
                    </a:cubicBezTo>
                    <a:cubicBezTo>
                      <a:pt x="318745" y="19283"/>
                      <a:pt x="320175" y="18568"/>
                      <a:pt x="320889" y="18568"/>
                    </a:cubicBezTo>
                    <a:cubicBezTo>
                      <a:pt x="322319" y="17854"/>
                      <a:pt x="323033" y="17140"/>
                      <a:pt x="324463" y="17140"/>
                    </a:cubicBezTo>
                    <a:cubicBezTo>
                      <a:pt x="325177" y="16426"/>
                      <a:pt x="325892" y="16426"/>
                      <a:pt x="326607" y="15712"/>
                    </a:cubicBezTo>
                    <a:cubicBezTo>
                      <a:pt x="328036" y="14998"/>
                      <a:pt x="329466" y="14998"/>
                      <a:pt x="330180" y="14283"/>
                    </a:cubicBezTo>
                    <a:cubicBezTo>
                      <a:pt x="330895" y="14283"/>
                      <a:pt x="331610" y="13569"/>
                      <a:pt x="332324" y="13569"/>
                    </a:cubicBezTo>
                    <a:cubicBezTo>
                      <a:pt x="333754" y="12855"/>
                      <a:pt x="335183" y="12141"/>
                      <a:pt x="336612" y="12141"/>
                    </a:cubicBezTo>
                    <a:cubicBezTo>
                      <a:pt x="336612" y="11427"/>
                      <a:pt x="337327" y="11427"/>
                      <a:pt x="338042" y="11427"/>
                    </a:cubicBezTo>
                    <a:cubicBezTo>
                      <a:pt x="339471" y="10713"/>
                      <a:pt x="340900" y="9998"/>
                      <a:pt x="342330" y="9998"/>
                    </a:cubicBezTo>
                    <a:cubicBezTo>
                      <a:pt x="343044" y="9284"/>
                      <a:pt x="343044" y="9284"/>
                      <a:pt x="343044" y="9284"/>
                    </a:cubicBezTo>
                    <a:cubicBezTo>
                      <a:pt x="345188" y="8570"/>
                      <a:pt x="346618" y="8570"/>
                      <a:pt x="348047" y="7856"/>
                    </a:cubicBezTo>
                    <a:cubicBezTo>
                      <a:pt x="348762" y="7856"/>
                      <a:pt x="348762" y="7856"/>
                      <a:pt x="348762" y="7856"/>
                    </a:cubicBezTo>
                    <a:cubicBezTo>
                      <a:pt x="360197" y="4285"/>
                      <a:pt x="370917" y="2143"/>
                      <a:pt x="382352" y="714"/>
                    </a:cubicBezTo>
                    <a:cubicBezTo>
                      <a:pt x="383066" y="714"/>
                      <a:pt x="383781" y="714"/>
                      <a:pt x="383781" y="714"/>
                    </a:cubicBezTo>
                    <a:cubicBezTo>
                      <a:pt x="385210" y="714"/>
                      <a:pt x="386640" y="714"/>
                      <a:pt x="387354" y="714"/>
                    </a:cubicBezTo>
                    <a:cubicBezTo>
                      <a:pt x="388784" y="714"/>
                      <a:pt x="389498" y="714"/>
                      <a:pt x="390213" y="0"/>
                    </a:cubicBez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grpSp>
        <p:nvGrpSpPr>
          <p:cNvPr id="54" name="bcgIcons_BusinessModels">
            <a:extLst>
              <a:ext uri="{FF2B5EF4-FFF2-40B4-BE49-F238E27FC236}">
                <a16:creationId xmlns:a16="http://schemas.microsoft.com/office/drawing/2014/main" id="{E3D8004E-E2D5-4723-97DB-B82604981907}"/>
              </a:ext>
            </a:extLst>
          </p:cNvPr>
          <p:cNvGrpSpPr>
            <a:grpSpLocks noChangeAspect="1"/>
          </p:cNvGrpSpPr>
          <p:nvPr/>
        </p:nvGrpSpPr>
        <p:grpSpPr bwMode="auto">
          <a:xfrm>
            <a:off x="4734363" y="1496156"/>
            <a:ext cx="639487" cy="640080"/>
            <a:chOff x="1682" y="0"/>
            <a:chExt cx="4316" cy="4320"/>
          </a:xfrm>
        </p:grpSpPr>
        <p:sp>
          <p:nvSpPr>
            <p:cNvPr id="69" name="AutoShape 3">
              <a:extLst>
                <a:ext uri="{FF2B5EF4-FFF2-40B4-BE49-F238E27FC236}">
                  <a16:creationId xmlns:a16="http://schemas.microsoft.com/office/drawing/2014/main" id="{5CBAB585-11B8-4110-BA84-4F4A75260F5F}"/>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5" name="Freeform 74">
              <a:extLst>
                <a:ext uri="{FF2B5EF4-FFF2-40B4-BE49-F238E27FC236}">
                  <a16:creationId xmlns:a16="http://schemas.microsoft.com/office/drawing/2014/main" id="{343E3512-7A99-4F4C-912D-C129915DB069}"/>
                </a:ext>
              </a:extLst>
            </p:cNvPr>
            <p:cNvSpPr>
              <a:spLocks noEditPoints="1"/>
            </p:cNvSpPr>
            <p:nvPr/>
          </p:nvSpPr>
          <p:spPr bwMode="auto">
            <a:xfrm>
              <a:off x="2609" y="1147"/>
              <a:ext cx="2458" cy="2333"/>
            </a:xfrm>
            <a:custGeom>
              <a:avLst/>
              <a:gdLst>
                <a:gd name="T0" fmla="*/ 44 w 1312"/>
                <a:gd name="T1" fmla="*/ 654 h 1244"/>
                <a:gd name="T2" fmla="*/ 132 w 1312"/>
                <a:gd name="T3" fmla="*/ 924 h 1244"/>
                <a:gd name="T4" fmla="*/ 91 w 1312"/>
                <a:gd name="T5" fmla="*/ 942 h 1244"/>
                <a:gd name="T6" fmla="*/ 0 w 1312"/>
                <a:gd name="T7" fmla="*/ 660 h 1244"/>
                <a:gd name="T8" fmla="*/ 44 w 1312"/>
                <a:gd name="T9" fmla="*/ 654 h 1244"/>
                <a:gd name="T10" fmla="*/ 1268 w 1312"/>
                <a:gd name="T11" fmla="*/ 654 h 1244"/>
                <a:gd name="T12" fmla="*/ 1180 w 1312"/>
                <a:gd name="T13" fmla="*/ 924 h 1244"/>
                <a:gd name="T14" fmla="*/ 1221 w 1312"/>
                <a:gd name="T15" fmla="*/ 942 h 1244"/>
                <a:gd name="T16" fmla="*/ 1312 w 1312"/>
                <a:gd name="T17" fmla="*/ 660 h 1244"/>
                <a:gd name="T18" fmla="*/ 1268 w 1312"/>
                <a:gd name="T19" fmla="*/ 654 h 1244"/>
                <a:gd name="T20" fmla="*/ 902 w 1312"/>
                <a:gd name="T21" fmla="*/ 39 h 1244"/>
                <a:gd name="T22" fmla="*/ 1101 w 1312"/>
                <a:gd name="T23" fmla="*/ 184 h 1244"/>
                <a:gd name="T24" fmla="*/ 1131 w 1312"/>
                <a:gd name="T25" fmla="*/ 151 h 1244"/>
                <a:gd name="T26" fmla="*/ 923 w 1312"/>
                <a:gd name="T27" fmla="*/ 0 h 1244"/>
                <a:gd name="T28" fmla="*/ 902 w 1312"/>
                <a:gd name="T29" fmla="*/ 39 h 1244"/>
                <a:gd name="T30" fmla="*/ 790 w 1312"/>
                <a:gd name="T31" fmla="*/ 1244 h 1244"/>
                <a:gd name="T32" fmla="*/ 787 w 1312"/>
                <a:gd name="T33" fmla="*/ 1202 h 1244"/>
                <a:gd name="T34" fmla="*/ 787 w 1312"/>
                <a:gd name="T35" fmla="*/ 1200 h 1244"/>
                <a:gd name="T36" fmla="*/ 525 w 1312"/>
                <a:gd name="T37" fmla="*/ 1200 h 1244"/>
                <a:gd name="T38" fmla="*/ 525 w 1312"/>
                <a:gd name="T39" fmla="*/ 1202 h 1244"/>
                <a:gd name="T40" fmla="*/ 522 w 1312"/>
                <a:gd name="T41" fmla="*/ 1244 h 1244"/>
                <a:gd name="T42" fmla="*/ 790 w 1312"/>
                <a:gd name="T43" fmla="*/ 1244 h 1244"/>
                <a:gd name="T44" fmla="*/ 211 w 1312"/>
                <a:gd name="T45" fmla="*/ 184 h 1244"/>
                <a:gd name="T46" fmla="*/ 410 w 1312"/>
                <a:gd name="T47" fmla="*/ 39 h 1244"/>
                <a:gd name="T48" fmla="*/ 389 w 1312"/>
                <a:gd name="T49" fmla="*/ 0 h 1244"/>
                <a:gd name="T50" fmla="*/ 181 w 1312"/>
                <a:gd name="T51" fmla="*/ 151 h 1244"/>
                <a:gd name="T52" fmla="*/ 211 w 1312"/>
                <a:gd name="T53" fmla="*/ 184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12" h="1244">
                  <a:moveTo>
                    <a:pt x="44" y="654"/>
                  </a:moveTo>
                  <a:cubicBezTo>
                    <a:pt x="132" y="924"/>
                    <a:pt x="132" y="924"/>
                    <a:pt x="132" y="924"/>
                  </a:cubicBezTo>
                  <a:cubicBezTo>
                    <a:pt x="118" y="929"/>
                    <a:pt x="104" y="935"/>
                    <a:pt x="91" y="942"/>
                  </a:cubicBezTo>
                  <a:cubicBezTo>
                    <a:pt x="0" y="660"/>
                    <a:pt x="0" y="660"/>
                    <a:pt x="0" y="660"/>
                  </a:cubicBezTo>
                  <a:cubicBezTo>
                    <a:pt x="15" y="659"/>
                    <a:pt x="29" y="657"/>
                    <a:pt x="44" y="654"/>
                  </a:cubicBezTo>
                  <a:close/>
                  <a:moveTo>
                    <a:pt x="1268" y="654"/>
                  </a:moveTo>
                  <a:cubicBezTo>
                    <a:pt x="1180" y="924"/>
                    <a:pt x="1180" y="924"/>
                    <a:pt x="1180" y="924"/>
                  </a:cubicBezTo>
                  <a:cubicBezTo>
                    <a:pt x="1194" y="929"/>
                    <a:pt x="1208" y="935"/>
                    <a:pt x="1221" y="942"/>
                  </a:cubicBezTo>
                  <a:cubicBezTo>
                    <a:pt x="1312" y="660"/>
                    <a:pt x="1312" y="660"/>
                    <a:pt x="1312" y="660"/>
                  </a:cubicBezTo>
                  <a:cubicBezTo>
                    <a:pt x="1297" y="659"/>
                    <a:pt x="1283" y="657"/>
                    <a:pt x="1268" y="654"/>
                  </a:cubicBezTo>
                  <a:close/>
                  <a:moveTo>
                    <a:pt x="902" y="39"/>
                  </a:moveTo>
                  <a:cubicBezTo>
                    <a:pt x="1101" y="184"/>
                    <a:pt x="1101" y="184"/>
                    <a:pt x="1101" y="184"/>
                  </a:cubicBezTo>
                  <a:cubicBezTo>
                    <a:pt x="1110" y="172"/>
                    <a:pt x="1120" y="161"/>
                    <a:pt x="1131" y="151"/>
                  </a:cubicBezTo>
                  <a:cubicBezTo>
                    <a:pt x="923" y="0"/>
                    <a:pt x="923" y="0"/>
                    <a:pt x="923" y="0"/>
                  </a:cubicBezTo>
                  <a:cubicBezTo>
                    <a:pt x="917" y="14"/>
                    <a:pt x="910" y="27"/>
                    <a:pt x="902" y="39"/>
                  </a:cubicBezTo>
                  <a:close/>
                  <a:moveTo>
                    <a:pt x="790" y="1244"/>
                  </a:moveTo>
                  <a:cubicBezTo>
                    <a:pt x="788" y="1230"/>
                    <a:pt x="787" y="1216"/>
                    <a:pt x="787" y="1202"/>
                  </a:cubicBezTo>
                  <a:cubicBezTo>
                    <a:pt x="787" y="1201"/>
                    <a:pt x="787" y="1200"/>
                    <a:pt x="787" y="1200"/>
                  </a:cubicBezTo>
                  <a:cubicBezTo>
                    <a:pt x="525" y="1200"/>
                    <a:pt x="525" y="1200"/>
                    <a:pt x="525" y="1200"/>
                  </a:cubicBezTo>
                  <a:cubicBezTo>
                    <a:pt x="525" y="1200"/>
                    <a:pt x="525" y="1201"/>
                    <a:pt x="525" y="1202"/>
                  </a:cubicBezTo>
                  <a:cubicBezTo>
                    <a:pt x="525" y="1216"/>
                    <a:pt x="524" y="1230"/>
                    <a:pt x="522" y="1244"/>
                  </a:cubicBezTo>
                  <a:lnTo>
                    <a:pt x="790" y="1244"/>
                  </a:lnTo>
                  <a:close/>
                  <a:moveTo>
                    <a:pt x="211" y="184"/>
                  </a:moveTo>
                  <a:cubicBezTo>
                    <a:pt x="410" y="39"/>
                    <a:pt x="410" y="39"/>
                    <a:pt x="410" y="39"/>
                  </a:cubicBezTo>
                  <a:cubicBezTo>
                    <a:pt x="402" y="27"/>
                    <a:pt x="395" y="14"/>
                    <a:pt x="389" y="0"/>
                  </a:cubicBezTo>
                  <a:cubicBezTo>
                    <a:pt x="181" y="151"/>
                    <a:pt x="181" y="151"/>
                    <a:pt x="181" y="151"/>
                  </a:cubicBezTo>
                  <a:cubicBezTo>
                    <a:pt x="192" y="161"/>
                    <a:pt x="202" y="172"/>
                    <a:pt x="211" y="1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6" name="Freeform 75">
              <a:extLst>
                <a:ext uri="{FF2B5EF4-FFF2-40B4-BE49-F238E27FC236}">
                  <a16:creationId xmlns:a16="http://schemas.microsoft.com/office/drawing/2014/main" id="{D31E9B9D-C13F-460E-98C8-5BE093CCD909}"/>
                </a:ext>
              </a:extLst>
            </p:cNvPr>
            <p:cNvSpPr>
              <a:spLocks noEditPoints="1"/>
            </p:cNvSpPr>
            <p:nvPr/>
          </p:nvSpPr>
          <p:spPr bwMode="auto">
            <a:xfrm>
              <a:off x="2100" y="442"/>
              <a:ext cx="3476" cy="3432"/>
            </a:xfrm>
            <a:custGeom>
              <a:avLst/>
              <a:gdLst>
                <a:gd name="T0" fmla="*/ 928 w 1856"/>
                <a:gd name="T1" fmla="*/ 503 h 1830"/>
                <a:gd name="T2" fmla="*/ 677 w 1856"/>
                <a:gd name="T3" fmla="*/ 252 h 1830"/>
                <a:gd name="T4" fmla="*/ 677 w 1856"/>
                <a:gd name="T5" fmla="*/ 252 h 1830"/>
                <a:gd name="T6" fmla="*/ 928 w 1856"/>
                <a:gd name="T7" fmla="*/ 0 h 1830"/>
                <a:gd name="T8" fmla="*/ 1179 w 1856"/>
                <a:gd name="T9" fmla="*/ 252 h 1830"/>
                <a:gd name="T10" fmla="*/ 1179 w 1856"/>
                <a:gd name="T11" fmla="*/ 252 h 1830"/>
                <a:gd name="T12" fmla="*/ 928 w 1856"/>
                <a:gd name="T13" fmla="*/ 503 h 1830"/>
                <a:gd name="T14" fmla="*/ 502 w 1856"/>
                <a:gd name="T15" fmla="*/ 742 h 1830"/>
                <a:gd name="T16" fmla="*/ 502 w 1856"/>
                <a:gd name="T17" fmla="*/ 742 h 1830"/>
                <a:gd name="T18" fmla="*/ 251 w 1856"/>
                <a:gd name="T19" fmla="*/ 491 h 1830"/>
                <a:gd name="T20" fmla="*/ 0 w 1856"/>
                <a:gd name="T21" fmla="*/ 742 h 1830"/>
                <a:gd name="T22" fmla="*/ 0 w 1856"/>
                <a:gd name="T23" fmla="*/ 742 h 1830"/>
                <a:gd name="T24" fmla="*/ 251 w 1856"/>
                <a:gd name="T25" fmla="*/ 993 h 1830"/>
                <a:gd name="T26" fmla="*/ 502 w 1856"/>
                <a:gd name="T27" fmla="*/ 742 h 1830"/>
                <a:gd name="T28" fmla="*/ 1605 w 1856"/>
                <a:gd name="T29" fmla="*/ 491 h 1830"/>
                <a:gd name="T30" fmla="*/ 1354 w 1856"/>
                <a:gd name="T31" fmla="*/ 742 h 1830"/>
                <a:gd name="T32" fmla="*/ 1354 w 1856"/>
                <a:gd name="T33" fmla="*/ 742 h 1830"/>
                <a:gd name="T34" fmla="*/ 1605 w 1856"/>
                <a:gd name="T35" fmla="*/ 993 h 1830"/>
                <a:gd name="T36" fmla="*/ 1856 w 1856"/>
                <a:gd name="T37" fmla="*/ 742 h 1830"/>
                <a:gd name="T38" fmla="*/ 1856 w 1856"/>
                <a:gd name="T39" fmla="*/ 742 h 1830"/>
                <a:gd name="T40" fmla="*/ 1605 w 1856"/>
                <a:gd name="T41" fmla="*/ 491 h 1830"/>
                <a:gd name="T42" fmla="*/ 502 w 1856"/>
                <a:gd name="T43" fmla="*/ 1327 h 1830"/>
                <a:gd name="T44" fmla="*/ 251 w 1856"/>
                <a:gd name="T45" fmla="*/ 1578 h 1830"/>
                <a:gd name="T46" fmla="*/ 251 w 1856"/>
                <a:gd name="T47" fmla="*/ 1578 h 1830"/>
                <a:gd name="T48" fmla="*/ 502 w 1856"/>
                <a:gd name="T49" fmla="*/ 1830 h 1830"/>
                <a:gd name="T50" fmla="*/ 753 w 1856"/>
                <a:gd name="T51" fmla="*/ 1578 h 1830"/>
                <a:gd name="T52" fmla="*/ 753 w 1856"/>
                <a:gd name="T53" fmla="*/ 1578 h 1830"/>
                <a:gd name="T54" fmla="*/ 502 w 1856"/>
                <a:gd name="T55" fmla="*/ 1327 h 1830"/>
                <a:gd name="T56" fmla="*/ 1354 w 1856"/>
                <a:gd name="T57" fmla="*/ 1327 h 1830"/>
                <a:gd name="T58" fmla="*/ 1103 w 1856"/>
                <a:gd name="T59" fmla="*/ 1578 h 1830"/>
                <a:gd name="T60" fmla="*/ 1103 w 1856"/>
                <a:gd name="T61" fmla="*/ 1578 h 1830"/>
                <a:gd name="T62" fmla="*/ 1354 w 1856"/>
                <a:gd name="T63" fmla="*/ 1830 h 1830"/>
                <a:gd name="T64" fmla="*/ 1605 w 1856"/>
                <a:gd name="T65" fmla="*/ 1578 h 1830"/>
                <a:gd name="T66" fmla="*/ 1605 w 1856"/>
                <a:gd name="T67" fmla="*/ 1578 h 1830"/>
                <a:gd name="T68" fmla="*/ 1354 w 1856"/>
                <a:gd name="T69" fmla="*/ 1327 h 1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56" h="1830">
                  <a:moveTo>
                    <a:pt x="928" y="503"/>
                  </a:moveTo>
                  <a:cubicBezTo>
                    <a:pt x="789" y="503"/>
                    <a:pt x="677" y="390"/>
                    <a:pt x="677" y="252"/>
                  </a:cubicBezTo>
                  <a:cubicBezTo>
                    <a:pt x="677" y="252"/>
                    <a:pt x="677" y="252"/>
                    <a:pt x="677" y="252"/>
                  </a:cubicBezTo>
                  <a:cubicBezTo>
                    <a:pt x="677" y="113"/>
                    <a:pt x="789" y="0"/>
                    <a:pt x="928" y="0"/>
                  </a:cubicBezTo>
                  <a:cubicBezTo>
                    <a:pt x="1067" y="0"/>
                    <a:pt x="1179" y="113"/>
                    <a:pt x="1179" y="252"/>
                  </a:cubicBezTo>
                  <a:cubicBezTo>
                    <a:pt x="1179" y="252"/>
                    <a:pt x="1179" y="252"/>
                    <a:pt x="1179" y="252"/>
                  </a:cubicBezTo>
                  <a:cubicBezTo>
                    <a:pt x="1179" y="390"/>
                    <a:pt x="1067" y="503"/>
                    <a:pt x="928" y="503"/>
                  </a:cubicBezTo>
                  <a:close/>
                  <a:moveTo>
                    <a:pt x="502" y="742"/>
                  </a:moveTo>
                  <a:cubicBezTo>
                    <a:pt x="502" y="742"/>
                    <a:pt x="502" y="742"/>
                    <a:pt x="502" y="742"/>
                  </a:cubicBezTo>
                  <a:cubicBezTo>
                    <a:pt x="502" y="603"/>
                    <a:pt x="390" y="491"/>
                    <a:pt x="251" y="491"/>
                  </a:cubicBezTo>
                  <a:cubicBezTo>
                    <a:pt x="113" y="491"/>
                    <a:pt x="0" y="603"/>
                    <a:pt x="0" y="742"/>
                  </a:cubicBezTo>
                  <a:cubicBezTo>
                    <a:pt x="0" y="742"/>
                    <a:pt x="0" y="742"/>
                    <a:pt x="0" y="742"/>
                  </a:cubicBezTo>
                  <a:cubicBezTo>
                    <a:pt x="0" y="881"/>
                    <a:pt x="113" y="993"/>
                    <a:pt x="251" y="993"/>
                  </a:cubicBezTo>
                  <a:cubicBezTo>
                    <a:pt x="390" y="993"/>
                    <a:pt x="502" y="881"/>
                    <a:pt x="502" y="742"/>
                  </a:cubicBezTo>
                  <a:close/>
                  <a:moveTo>
                    <a:pt x="1605" y="491"/>
                  </a:moveTo>
                  <a:cubicBezTo>
                    <a:pt x="1466" y="491"/>
                    <a:pt x="1354" y="603"/>
                    <a:pt x="1354" y="742"/>
                  </a:cubicBezTo>
                  <a:cubicBezTo>
                    <a:pt x="1354" y="742"/>
                    <a:pt x="1354" y="742"/>
                    <a:pt x="1354" y="742"/>
                  </a:cubicBezTo>
                  <a:cubicBezTo>
                    <a:pt x="1354" y="881"/>
                    <a:pt x="1466" y="993"/>
                    <a:pt x="1605" y="993"/>
                  </a:cubicBezTo>
                  <a:cubicBezTo>
                    <a:pt x="1743" y="993"/>
                    <a:pt x="1856" y="881"/>
                    <a:pt x="1856" y="742"/>
                  </a:cubicBezTo>
                  <a:cubicBezTo>
                    <a:pt x="1856" y="742"/>
                    <a:pt x="1856" y="742"/>
                    <a:pt x="1856" y="742"/>
                  </a:cubicBezTo>
                  <a:cubicBezTo>
                    <a:pt x="1856" y="603"/>
                    <a:pt x="1743" y="491"/>
                    <a:pt x="1605" y="491"/>
                  </a:cubicBezTo>
                  <a:close/>
                  <a:moveTo>
                    <a:pt x="502" y="1327"/>
                  </a:moveTo>
                  <a:cubicBezTo>
                    <a:pt x="364" y="1327"/>
                    <a:pt x="251" y="1440"/>
                    <a:pt x="251" y="1578"/>
                  </a:cubicBezTo>
                  <a:cubicBezTo>
                    <a:pt x="251" y="1578"/>
                    <a:pt x="251" y="1578"/>
                    <a:pt x="251" y="1578"/>
                  </a:cubicBezTo>
                  <a:cubicBezTo>
                    <a:pt x="251" y="1717"/>
                    <a:pt x="364" y="1830"/>
                    <a:pt x="502" y="1830"/>
                  </a:cubicBezTo>
                  <a:cubicBezTo>
                    <a:pt x="641" y="1830"/>
                    <a:pt x="753" y="1717"/>
                    <a:pt x="753" y="1578"/>
                  </a:cubicBezTo>
                  <a:cubicBezTo>
                    <a:pt x="753" y="1578"/>
                    <a:pt x="753" y="1578"/>
                    <a:pt x="753" y="1578"/>
                  </a:cubicBezTo>
                  <a:cubicBezTo>
                    <a:pt x="753" y="1440"/>
                    <a:pt x="641" y="1327"/>
                    <a:pt x="502" y="1327"/>
                  </a:cubicBezTo>
                  <a:close/>
                  <a:moveTo>
                    <a:pt x="1354" y="1327"/>
                  </a:moveTo>
                  <a:cubicBezTo>
                    <a:pt x="1215" y="1327"/>
                    <a:pt x="1103" y="1440"/>
                    <a:pt x="1103" y="1578"/>
                  </a:cubicBezTo>
                  <a:cubicBezTo>
                    <a:pt x="1103" y="1578"/>
                    <a:pt x="1103" y="1578"/>
                    <a:pt x="1103" y="1578"/>
                  </a:cubicBezTo>
                  <a:cubicBezTo>
                    <a:pt x="1103" y="1717"/>
                    <a:pt x="1215" y="1830"/>
                    <a:pt x="1354" y="1830"/>
                  </a:cubicBezTo>
                  <a:cubicBezTo>
                    <a:pt x="1492" y="1830"/>
                    <a:pt x="1605" y="1717"/>
                    <a:pt x="1605" y="1578"/>
                  </a:cubicBezTo>
                  <a:cubicBezTo>
                    <a:pt x="1605" y="1578"/>
                    <a:pt x="1605" y="1578"/>
                    <a:pt x="1605" y="1578"/>
                  </a:cubicBezTo>
                  <a:cubicBezTo>
                    <a:pt x="1605" y="1440"/>
                    <a:pt x="1492" y="1327"/>
                    <a:pt x="1354" y="13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77" name="Group 76"/>
          <p:cNvGrpSpPr>
            <a:grpSpLocks noChangeAspect="1"/>
          </p:cNvGrpSpPr>
          <p:nvPr/>
        </p:nvGrpSpPr>
        <p:grpSpPr>
          <a:xfrm>
            <a:off x="4734363" y="2969387"/>
            <a:ext cx="640080" cy="640080"/>
            <a:chOff x="5273675" y="2514600"/>
            <a:chExt cx="1646238" cy="1646238"/>
          </a:xfrm>
        </p:grpSpPr>
        <p:sp>
          <p:nvSpPr>
            <p:cNvPr id="78" name="AutoShape 3"/>
            <p:cNvSpPr>
              <a:spLocks noChangeAspect="1" noChangeArrowheads="1" noTextEdit="1"/>
            </p:cNvSpPr>
            <p:nvPr/>
          </p:nvSpPr>
          <p:spPr bwMode="auto">
            <a:xfrm>
              <a:off x="5273675" y="2514600"/>
              <a:ext cx="1646238"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nvGrpSpPr>
            <p:cNvPr id="79" name="Group 78"/>
            <p:cNvGrpSpPr/>
            <p:nvPr/>
          </p:nvGrpSpPr>
          <p:grpSpPr>
            <a:xfrm>
              <a:off x="5541098" y="2771776"/>
              <a:ext cx="1111392" cy="1131887"/>
              <a:chOff x="5538788" y="2770188"/>
              <a:chExt cx="1111392" cy="1131887"/>
            </a:xfrm>
          </p:grpSpPr>
          <p:sp>
            <p:nvSpPr>
              <p:cNvPr id="80" name="Freeform 79"/>
              <p:cNvSpPr>
                <a:spLocks noEditPoints="1"/>
              </p:cNvSpPr>
              <p:nvPr/>
            </p:nvSpPr>
            <p:spPr bwMode="auto">
              <a:xfrm>
                <a:off x="5926138" y="3024188"/>
                <a:ext cx="701675" cy="485775"/>
              </a:xfrm>
              <a:custGeom>
                <a:avLst/>
                <a:gdLst>
                  <a:gd name="T0" fmla="*/ 24 w 982"/>
                  <a:gd name="T1" fmla="*/ 299 h 680"/>
                  <a:gd name="T2" fmla="*/ 235 w 982"/>
                  <a:gd name="T3" fmla="*/ 299 h 680"/>
                  <a:gd name="T4" fmla="*/ 256 w 982"/>
                  <a:gd name="T5" fmla="*/ 310 h 680"/>
                  <a:gd name="T6" fmla="*/ 323 w 982"/>
                  <a:gd name="T7" fmla="*/ 487 h 680"/>
                  <a:gd name="T8" fmla="*/ 192 w 982"/>
                  <a:gd name="T9" fmla="*/ 480 h 680"/>
                  <a:gd name="T10" fmla="*/ 20 w 982"/>
                  <a:gd name="T11" fmla="*/ 308 h 680"/>
                  <a:gd name="T12" fmla="*/ 24 w 982"/>
                  <a:gd name="T13" fmla="*/ 299 h 680"/>
                  <a:gd name="T14" fmla="*/ 760 w 982"/>
                  <a:gd name="T15" fmla="*/ 298 h 680"/>
                  <a:gd name="T16" fmla="*/ 963 w 982"/>
                  <a:gd name="T17" fmla="*/ 299 h 680"/>
                  <a:gd name="T18" fmla="*/ 967 w 982"/>
                  <a:gd name="T19" fmla="*/ 308 h 680"/>
                  <a:gd name="T20" fmla="*/ 600 w 982"/>
                  <a:gd name="T21" fmla="*/ 676 h 680"/>
                  <a:gd name="T22" fmla="*/ 591 w 982"/>
                  <a:gd name="T23" fmla="*/ 671 h 680"/>
                  <a:gd name="T24" fmla="*/ 591 w 982"/>
                  <a:gd name="T25" fmla="*/ 670 h 680"/>
                  <a:gd name="T26" fmla="*/ 721 w 982"/>
                  <a:gd name="T27" fmla="*/ 325 h 680"/>
                  <a:gd name="T28" fmla="*/ 760 w 982"/>
                  <a:gd name="T29" fmla="*/ 298 h 680"/>
                  <a:gd name="T30" fmla="*/ 314 w 982"/>
                  <a:gd name="T31" fmla="*/ 298 h 680"/>
                  <a:gd name="T32" fmla="*/ 670 w 982"/>
                  <a:gd name="T33" fmla="*/ 298 h 680"/>
                  <a:gd name="T34" fmla="*/ 675 w 982"/>
                  <a:gd name="T35" fmla="*/ 306 h 680"/>
                  <a:gd name="T36" fmla="*/ 573 w 982"/>
                  <a:gd name="T37" fmla="*/ 576 h 680"/>
                  <a:gd name="T38" fmla="*/ 455 w 982"/>
                  <a:gd name="T39" fmla="*/ 493 h 680"/>
                  <a:gd name="T40" fmla="*/ 378 w 982"/>
                  <a:gd name="T41" fmla="*/ 489 h 680"/>
                  <a:gd name="T42" fmla="*/ 309 w 982"/>
                  <a:gd name="T43" fmla="*/ 306 h 680"/>
                  <a:gd name="T44" fmla="*/ 314 w 982"/>
                  <a:gd name="T45" fmla="*/ 298 h 680"/>
                  <a:gd name="T46" fmla="*/ 440 w 982"/>
                  <a:gd name="T47" fmla="*/ 1 h 680"/>
                  <a:gd name="T48" fmla="*/ 544 w 982"/>
                  <a:gd name="T49" fmla="*/ 1 h 680"/>
                  <a:gd name="T50" fmla="*/ 568 w 982"/>
                  <a:gd name="T51" fmla="*/ 14 h 680"/>
                  <a:gd name="T52" fmla="*/ 673 w 982"/>
                  <a:gd name="T53" fmla="*/ 239 h 680"/>
                  <a:gd name="T54" fmla="*/ 668 w 982"/>
                  <a:gd name="T55" fmla="*/ 247 h 680"/>
                  <a:gd name="T56" fmla="*/ 317 w 982"/>
                  <a:gd name="T57" fmla="*/ 247 h 680"/>
                  <a:gd name="T58" fmla="*/ 312 w 982"/>
                  <a:gd name="T59" fmla="*/ 239 h 680"/>
                  <a:gd name="T60" fmla="*/ 418 w 982"/>
                  <a:gd name="T61" fmla="*/ 11 h 680"/>
                  <a:gd name="T62" fmla="*/ 440 w 982"/>
                  <a:gd name="T63" fmla="*/ 1 h 680"/>
                  <a:gd name="T64" fmla="*/ 625 w 982"/>
                  <a:gd name="T65" fmla="*/ 0 h 680"/>
                  <a:gd name="T66" fmla="*/ 749 w 982"/>
                  <a:gd name="T67" fmla="*/ 1 h 680"/>
                  <a:gd name="T68" fmla="*/ 774 w 982"/>
                  <a:gd name="T69" fmla="*/ 14 h 680"/>
                  <a:gd name="T70" fmla="*/ 980 w 982"/>
                  <a:gd name="T71" fmla="*/ 237 h 680"/>
                  <a:gd name="T72" fmla="*/ 977 w 982"/>
                  <a:gd name="T73" fmla="*/ 246 h 680"/>
                  <a:gd name="T74" fmla="*/ 965 w 982"/>
                  <a:gd name="T75" fmla="*/ 248 h 680"/>
                  <a:gd name="T76" fmla="*/ 754 w 982"/>
                  <a:gd name="T77" fmla="*/ 248 h 680"/>
                  <a:gd name="T78" fmla="*/ 720 w 982"/>
                  <a:gd name="T79" fmla="*/ 226 h 680"/>
                  <a:gd name="T80" fmla="*/ 620 w 982"/>
                  <a:gd name="T81" fmla="*/ 8 h 680"/>
                  <a:gd name="T82" fmla="*/ 625 w 982"/>
                  <a:gd name="T83" fmla="*/ 0 h 680"/>
                  <a:gd name="T84" fmla="*/ 360 w 982"/>
                  <a:gd name="T85" fmla="*/ 0 h 680"/>
                  <a:gd name="T86" fmla="*/ 365 w 982"/>
                  <a:gd name="T87" fmla="*/ 8 h 680"/>
                  <a:gd name="T88" fmla="*/ 258 w 982"/>
                  <a:gd name="T89" fmla="*/ 236 h 680"/>
                  <a:gd name="T90" fmla="*/ 242 w 982"/>
                  <a:gd name="T91" fmla="*/ 247 h 680"/>
                  <a:gd name="T92" fmla="*/ 8 w 982"/>
                  <a:gd name="T93" fmla="*/ 247 h 680"/>
                  <a:gd name="T94" fmla="*/ 3 w 982"/>
                  <a:gd name="T95" fmla="*/ 238 h 680"/>
                  <a:gd name="T96" fmla="*/ 84 w 982"/>
                  <a:gd name="T97" fmla="*/ 150 h 680"/>
                  <a:gd name="T98" fmla="*/ 207 w 982"/>
                  <a:gd name="T99" fmla="*/ 16 h 680"/>
                  <a:gd name="T100" fmla="*/ 235 w 982"/>
                  <a:gd name="T101" fmla="*/ 1 h 680"/>
                  <a:gd name="T102" fmla="*/ 360 w 982"/>
                  <a:gd name="T103" fmla="*/ 0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82" h="680">
                    <a:moveTo>
                      <a:pt x="24" y="299"/>
                    </a:moveTo>
                    <a:cubicBezTo>
                      <a:pt x="92" y="299"/>
                      <a:pt x="164" y="298"/>
                      <a:pt x="235" y="299"/>
                    </a:cubicBezTo>
                    <a:cubicBezTo>
                      <a:pt x="242" y="299"/>
                      <a:pt x="254" y="304"/>
                      <a:pt x="256" y="310"/>
                    </a:cubicBezTo>
                    <a:cubicBezTo>
                      <a:pt x="279" y="369"/>
                      <a:pt x="300" y="428"/>
                      <a:pt x="323" y="487"/>
                    </a:cubicBezTo>
                    <a:cubicBezTo>
                      <a:pt x="323" y="487"/>
                      <a:pt x="323" y="487"/>
                      <a:pt x="192" y="480"/>
                    </a:cubicBezTo>
                    <a:cubicBezTo>
                      <a:pt x="136" y="422"/>
                      <a:pt x="78" y="366"/>
                      <a:pt x="20" y="308"/>
                    </a:cubicBezTo>
                    <a:cubicBezTo>
                      <a:pt x="17" y="305"/>
                      <a:pt x="19" y="299"/>
                      <a:pt x="24" y="299"/>
                    </a:cubicBezTo>
                    <a:close/>
                    <a:moveTo>
                      <a:pt x="760" y="298"/>
                    </a:moveTo>
                    <a:cubicBezTo>
                      <a:pt x="828" y="299"/>
                      <a:pt x="897" y="299"/>
                      <a:pt x="963" y="299"/>
                    </a:cubicBezTo>
                    <a:cubicBezTo>
                      <a:pt x="968" y="299"/>
                      <a:pt x="971" y="305"/>
                      <a:pt x="967" y="308"/>
                    </a:cubicBezTo>
                    <a:cubicBezTo>
                      <a:pt x="844" y="431"/>
                      <a:pt x="722" y="555"/>
                      <a:pt x="600" y="676"/>
                    </a:cubicBezTo>
                    <a:cubicBezTo>
                      <a:pt x="596" y="680"/>
                      <a:pt x="589" y="676"/>
                      <a:pt x="591" y="671"/>
                    </a:cubicBezTo>
                    <a:cubicBezTo>
                      <a:pt x="591" y="670"/>
                      <a:pt x="591" y="670"/>
                      <a:pt x="591" y="670"/>
                    </a:cubicBezTo>
                    <a:cubicBezTo>
                      <a:pt x="635" y="556"/>
                      <a:pt x="679" y="440"/>
                      <a:pt x="721" y="325"/>
                    </a:cubicBezTo>
                    <a:cubicBezTo>
                      <a:pt x="728" y="304"/>
                      <a:pt x="738" y="298"/>
                      <a:pt x="760" y="298"/>
                    </a:cubicBezTo>
                    <a:close/>
                    <a:moveTo>
                      <a:pt x="314" y="298"/>
                    </a:moveTo>
                    <a:cubicBezTo>
                      <a:pt x="314" y="298"/>
                      <a:pt x="314" y="298"/>
                      <a:pt x="670" y="298"/>
                    </a:cubicBezTo>
                    <a:cubicBezTo>
                      <a:pt x="674" y="298"/>
                      <a:pt x="676" y="302"/>
                      <a:pt x="675" y="306"/>
                    </a:cubicBezTo>
                    <a:cubicBezTo>
                      <a:pt x="641" y="396"/>
                      <a:pt x="606" y="486"/>
                      <a:pt x="573" y="576"/>
                    </a:cubicBezTo>
                    <a:cubicBezTo>
                      <a:pt x="554" y="529"/>
                      <a:pt x="509" y="496"/>
                      <a:pt x="455" y="493"/>
                    </a:cubicBezTo>
                    <a:cubicBezTo>
                      <a:pt x="455" y="493"/>
                      <a:pt x="455" y="493"/>
                      <a:pt x="378" y="489"/>
                    </a:cubicBezTo>
                    <a:cubicBezTo>
                      <a:pt x="373" y="476"/>
                      <a:pt x="358" y="436"/>
                      <a:pt x="309" y="306"/>
                    </a:cubicBezTo>
                    <a:cubicBezTo>
                      <a:pt x="308" y="302"/>
                      <a:pt x="310" y="298"/>
                      <a:pt x="314" y="298"/>
                    </a:cubicBezTo>
                    <a:close/>
                    <a:moveTo>
                      <a:pt x="440" y="1"/>
                    </a:moveTo>
                    <a:cubicBezTo>
                      <a:pt x="474" y="0"/>
                      <a:pt x="509" y="0"/>
                      <a:pt x="544" y="1"/>
                    </a:cubicBezTo>
                    <a:cubicBezTo>
                      <a:pt x="552" y="1"/>
                      <a:pt x="564" y="7"/>
                      <a:pt x="568" y="14"/>
                    </a:cubicBezTo>
                    <a:cubicBezTo>
                      <a:pt x="603" y="87"/>
                      <a:pt x="637" y="162"/>
                      <a:pt x="673" y="239"/>
                    </a:cubicBezTo>
                    <a:cubicBezTo>
                      <a:pt x="674" y="243"/>
                      <a:pt x="672" y="247"/>
                      <a:pt x="668" y="247"/>
                    </a:cubicBezTo>
                    <a:cubicBezTo>
                      <a:pt x="668" y="247"/>
                      <a:pt x="668" y="247"/>
                      <a:pt x="317" y="247"/>
                    </a:cubicBezTo>
                    <a:cubicBezTo>
                      <a:pt x="313" y="247"/>
                      <a:pt x="310" y="243"/>
                      <a:pt x="312" y="239"/>
                    </a:cubicBezTo>
                    <a:cubicBezTo>
                      <a:pt x="347" y="161"/>
                      <a:pt x="382" y="85"/>
                      <a:pt x="418" y="11"/>
                    </a:cubicBezTo>
                    <a:cubicBezTo>
                      <a:pt x="421" y="5"/>
                      <a:pt x="432" y="1"/>
                      <a:pt x="440" y="1"/>
                    </a:cubicBezTo>
                    <a:close/>
                    <a:moveTo>
                      <a:pt x="625" y="0"/>
                    </a:moveTo>
                    <a:cubicBezTo>
                      <a:pt x="669" y="0"/>
                      <a:pt x="710" y="0"/>
                      <a:pt x="749" y="1"/>
                    </a:cubicBezTo>
                    <a:cubicBezTo>
                      <a:pt x="757" y="1"/>
                      <a:pt x="768" y="7"/>
                      <a:pt x="774" y="14"/>
                    </a:cubicBezTo>
                    <a:cubicBezTo>
                      <a:pt x="842" y="87"/>
                      <a:pt x="910" y="161"/>
                      <a:pt x="980" y="237"/>
                    </a:cubicBezTo>
                    <a:cubicBezTo>
                      <a:pt x="982" y="240"/>
                      <a:pt x="981" y="246"/>
                      <a:pt x="977" y="246"/>
                    </a:cubicBezTo>
                    <a:cubicBezTo>
                      <a:pt x="972" y="247"/>
                      <a:pt x="968" y="248"/>
                      <a:pt x="965" y="248"/>
                    </a:cubicBezTo>
                    <a:cubicBezTo>
                      <a:pt x="895" y="248"/>
                      <a:pt x="824" y="247"/>
                      <a:pt x="754" y="248"/>
                    </a:cubicBezTo>
                    <a:cubicBezTo>
                      <a:pt x="736" y="249"/>
                      <a:pt x="726" y="243"/>
                      <a:pt x="720" y="226"/>
                    </a:cubicBezTo>
                    <a:cubicBezTo>
                      <a:pt x="688" y="155"/>
                      <a:pt x="654" y="84"/>
                      <a:pt x="620" y="8"/>
                    </a:cubicBezTo>
                    <a:cubicBezTo>
                      <a:pt x="618" y="5"/>
                      <a:pt x="621" y="0"/>
                      <a:pt x="625" y="0"/>
                    </a:cubicBezTo>
                    <a:close/>
                    <a:moveTo>
                      <a:pt x="360" y="0"/>
                    </a:moveTo>
                    <a:cubicBezTo>
                      <a:pt x="364" y="0"/>
                      <a:pt x="366" y="5"/>
                      <a:pt x="365" y="8"/>
                    </a:cubicBezTo>
                    <a:cubicBezTo>
                      <a:pt x="327" y="87"/>
                      <a:pt x="293" y="161"/>
                      <a:pt x="258" y="236"/>
                    </a:cubicBezTo>
                    <a:cubicBezTo>
                      <a:pt x="256" y="241"/>
                      <a:pt x="248" y="246"/>
                      <a:pt x="242" y="247"/>
                    </a:cubicBezTo>
                    <a:cubicBezTo>
                      <a:pt x="167" y="247"/>
                      <a:pt x="90" y="247"/>
                      <a:pt x="8" y="247"/>
                    </a:cubicBezTo>
                    <a:cubicBezTo>
                      <a:pt x="3" y="247"/>
                      <a:pt x="0" y="241"/>
                      <a:pt x="3" y="238"/>
                    </a:cubicBezTo>
                    <a:cubicBezTo>
                      <a:pt x="33" y="206"/>
                      <a:pt x="58" y="178"/>
                      <a:pt x="84" y="150"/>
                    </a:cubicBezTo>
                    <a:cubicBezTo>
                      <a:pt x="125" y="104"/>
                      <a:pt x="166" y="59"/>
                      <a:pt x="207" y="16"/>
                    </a:cubicBezTo>
                    <a:cubicBezTo>
                      <a:pt x="214" y="9"/>
                      <a:pt x="225" y="1"/>
                      <a:pt x="235" y="1"/>
                    </a:cubicBezTo>
                    <a:cubicBezTo>
                      <a:pt x="274" y="0"/>
                      <a:pt x="314" y="0"/>
                      <a:pt x="36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1" name="Freeform 80"/>
              <p:cNvSpPr>
                <a:spLocks/>
              </p:cNvSpPr>
              <p:nvPr/>
            </p:nvSpPr>
            <p:spPr bwMode="auto">
              <a:xfrm>
                <a:off x="5538788" y="2770188"/>
                <a:ext cx="1111392" cy="1131887"/>
              </a:xfrm>
              <a:custGeom>
                <a:avLst/>
                <a:gdLst>
                  <a:gd name="connsiteX0" fmla="*/ 393879 w 1111392"/>
                  <a:gd name="connsiteY0" fmla="*/ 654050 h 1131887"/>
                  <a:gd name="connsiteX1" fmla="*/ 323912 w 1111392"/>
                  <a:gd name="connsiteY1" fmla="*/ 672641 h 1131887"/>
                  <a:gd name="connsiteX2" fmla="*/ 33337 w 1111392"/>
                  <a:gd name="connsiteY2" fmla="*/ 837096 h 1131887"/>
                  <a:gd name="connsiteX3" fmla="*/ 33337 w 1111392"/>
                  <a:gd name="connsiteY3" fmla="*/ 1093788 h 1131887"/>
                  <a:gd name="connsiteX4" fmla="*/ 333194 w 1111392"/>
                  <a:gd name="connsiteY4" fmla="*/ 977955 h 1131887"/>
                  <a:gd name="connsiteX5" fmla="*/ 418153 w 1111392"/>
                  <a:gd name="connsiteY5" fmla="*/ 962224 h 1131887"/>
                  <a:gd name="connsiteX6" fmla="*/ 435287 w 1111392"/>
                  <a:gd name="connsiteY6" fmla="*/ 962224 h 1131887"/>
                  <a:gd name="connsiteX7" fmla="*/ 555230 w 1111392"/>
                  <a:gd name="connsiteY7" fmla="*/ 971520 h 1131887"/>
                  <a:gd name="connsiteX8" fmla="*/ 602350 w 1111392"/>
                  <a:gd name="connsiteY8" fmla="*/ 972950 h 1131887"/>
                  <a:gd name="connsiteX9" fmla="*/ 799399 w 1111392"/>
                  <a:gd name="connsiteY9" fmla="*/ 942919 h 1131887"/>
                  <a:gd name="connsiteX10" fmla="*/ 812250 w 1111392"/>
                  <a:gd name="connsiteY10" fmla="*/ 938629 h 1131887"/>
                  <a:gd name="connsiteX11" fmla="*/ 1024291 w 1111392"/>
                  <a:gd name="connsiteY11" fmla="*/ 798484 h 1131887"/>
                  <a:gd name="connsiteX12" fmla="*/ 1070697 w 1111392"/>
                  <a:gd name="connsiteY12" fmla="*/ 744143 h 1131887"/>
                  <a:gd name="connsiteX13" fmla="*/ 1067128 w 1111392"/>
                  <a:gd name="connsiteY13" fmla="*/ 691231 h 1131887"/>
                  <a:gd name="connsiteX14" fmla="*/ 1041426 w 1111392"/>
                  <a:gd name="connsiteY14" fmla="*/ 681221 h 1131887"/>
                  <a:gd name="connsiteX15" fmla="*/ 1012154 w 1111392"/>
                  <a:gd name="connsiteY15" fmla="*/ 694091 h 1131887"/>
                  <a:gd name="connsiteX16" fmla="*/ 963606 w 1111392"/>
                  <a:gd name="connsiteY16" fmla="*/ 747718 h 1131887"/>
                  <a:gd name="connsiteX17" fmla="*/ 807966 w 1111392"/>
                  <a:gd name="connsiteY17" fmla="*/ 844961 h 1131887"/>
                  <a:gd name="connsiteX18" fmla="*/ 801541 w 1111392"/>
                  <a:gd name="connsiteY18" fmla="*/ 847106 h 1131887"/>
                  <a:gd name="connsiteX19" fmla="*/ 718723 w 1111392"/>
                  <a:gd name="connsiteY19" fmla="*/ 858546 h 1131887"/>
                  <a:gd name="connsiteX20" fmla="*/ 604492 w 1111392"/>
                  <a:gd name="connsiteY20" fmla="*/ 836381 h 1131887"/>
                  <a:gd name="connsiteX21" fmla="*/ 579504 w 1111392"/>
                  <a:gd name="connsiteY21" fmla="*/ 825655 h 1131887"/>
                  <a:gd name="connsiteX22" fmla="*/ 553802 w 1111392"/>
                  <a:gd name="connsiteY22" fmla="*/ 781324 h 1131887"/>
                  <a:gd name="connsiteX23" fmla="*/ 590927 w 1111392"/>
                  <a:gd name="connsiteY23" fmla="*/ 747003 h 1131887"/>
                  <a:gd name="connsiteX24" fmla="*/ 711584 w 1111392"/>
                  <a:gd name="connsiteY24" fmla="*/ 735563 h 1131887"/>
                  <a:gd name="connsiteX25" fmla="*/ 741569 w 1111392"/>
                  <a:gd name="connsiteY25" fmla="*/ 703387 h 1131887"/>
                  <a:gd name="connsiteX26" fmla="*/ 710156 w 1111392"/>
                  <a:gd name="connsiteY26" fmla="*/ 669781 h 1131887"/>
                  <a:gd name="connsiteX27" fmla="*/ 401018 w 1111392"/>
                  <a:gd name="connsiteY27" fmla="*/ 654050 h 1131887"/>
                  <a:gd name="connsiteX28" fmla="*/ 393879 w 1111392"/>
                  <a:gd name="connsiteY28" fmla="*/ 654050 h 1131887"/>
                  <a:gd name="connsiteX29" fmla="*/ 393074 w 1111392"/>
                  <a:gd name="connsiteY29" fmla="*/ 623887 h 1131887"/>
                  <a:gd name="connsiteX30" fmla="*/ 401650 w 1111392"/>
                  <a:gd name="connsiteY30" fmla="*/ 623887 h 1131887"/>
                  <a:gd name="connsiteX31" fmla="*/ 711106 w 1111392"/>
                  <a:gd name="connsiteY31" fmla="*/ 638870 h 1131887"/>
                  <a:gd name="connsiteX32" fmla="*/ 772569 w 1111392"/>
                  <a:gd name="connsiteY32" fmla="*/ 703797 h 1131887"/>
                  <a:gd name="connsiteX33" fmla="*/ 713965 w 1111392"/>
                  <a:gd name="connsiteY33" fmla="*/ 768011 h 1131887"/>
                  <a:gd name="connsiteX34" fmla="*/ 593184 w 1111392"/>
                  <a:gd name="connsiteY34" fmla="*/ 778713 h 1131887"/>
                  <a:gd name="connsiteX35" fmla="*/ 590325 w 1111392"/>
                  <a:gd name="connsiteY35" fmla="*/ 797264 h 1131887"/>
                  <a:gd name="connsiteX36" fmla="*/ 616054 w 1111392"/>
                  <a:gd name="connsiteY36" fmla="*/ 807966 h 1131887"/>
                  <a:gd name="connsiteX37" fmla="*/ 718253 w 1111392"/>
                  <a:gd name="connsiteY37" fmla="*/ 827230 h 1131887"/>
                  <a:gd name="connsiteX38" fmla="*/ 792580 w 1111392"/>
                  <a:gd name="connsiteY38" fmla="*/ 816528 h 1131887"/>
                  <a:gd name="connsiteX39" fmla="*/ 799012 w 1111392"/>
                  <a:gd name="connsiteY39" fmla="*/ 815101 h 1131887"/>
                  <a:gd name="connsiteX40" fmla="*/ 939804 w 1111392"/>
                  <a:gd name="connsiteY40" fmla="*/ 728056 h 1131887"/>
                  <a:gd name="connsiteX41" fmla="*/ 988402 w 1111392"/>
                  <a:gd name="connsiteY41" fmla="*/ 673831 h 1131887"/>
                  <a:gd name="connsiteX42" fmla="*/ 1041288 w 1111392"/>
                  <a:gd name="connsiteY42" fmla="*/ 650286 h 1131887"/>
                  <a:gd name="connsiteX43" fmla="*/ 1088457 w 1111392"/>
                  <a:gd name="connsiteY43" fmla="*/ 668123 h 1131887"/>
                  <a:gd name="connsiteX44" fmla="*/ 1094889 w 1111392"/>
                  <a:gd name="connsiteY44" fmla="*/ 765157 h 1131887"/>
                  <a:gd name="connsiteX45" fmla="*/ 1047720 w 1111392"/>
                  <a:gd name="connsiteY45" fmla="*/ 818668 h 1131887"/>
                  <a:gd name="connsiteX46" fmla="*/ 821167 w 1111392"/>
                  <a:gd name="connsiteY46" fmla="*/ 969213 h 1131887"/>
                  <a:gd name="connsiteX47" fmla="*/ 808303 w 1111392"/>
                  <a:gd name="connsiteY47" fmla="*/ 973494 h 1131887"/>
                  <a:gd name="connsiteX48" fmla="*/ 601760 w 1111392"/>
                  <a:gd name="connsiteY48" fmla="*/ 1004174 h 1131887"/>
                  <a:gd name="connsiteX49" fmla="*/ 552447 w 1111392"/>
                  <a:gd name="connsiteY49" fmla="*/ 1002033 h 1131887"/>
                  <a:gd name="connsiteX50" fmla="*/ 431667 w 1111392"/>
                  <a:gd name="connsiteY50" fmla="*/ 993471 h 1131887"/>
                  <a:gd name="connsiteX51" fmla="*/ 417373 w 1111392"/>
                  <a:gd name="connsiteY51" fmla="*/ 993471 h 1131887"/>
                  <a:gd name="connsiteX52" fmla="*/ 343761 w 1111392"/>
                  <a:gd name="connsiteY52" fmla="*/ 1007028 h 1131887"/>
                  <a:gd name="connsiteX53" fmla="*/ 21441 w 1111392"/>
                  <a:gd name="connsiteY53" fmla="*/ 1130460 h 1131887"/>
                  <a:gd name="connsiteX54" fmla="*/ 15723 w 1111392"/>
                  <a:gd name="connsiteY54" fmla="*/ 1131887 h 1131887"/>
                  <a:gd name="connsiteX55" fmla="*/ 0 w 1111392"/>
                  <a:gd name="connsiteY55" fmla="*/ 1116191 h 1131887"/>
                  <a:gd name="connsiteX56" fmla="*/ 0 w 1111392"/>
                  <a:gd name="connsiteY56" fmla="*/ 827943 h 1131887"/>
                  <a:gd name="connsiteX57" fmla="*/ 7862 w 1111392"/>
                  <a:gd name="connsiteY57" fmla="*/ 814387 h 1131887"/>
                  <a:gd name="connsiteX58" fmla="*/ 307312 w 1111392"/>
                  <a:gd name="connsiteY58" fmla="*/ 645292 h 1131887"/>
                  <a:gd name="connsiteX59" fmla="*/ 393074 w 1111392"/>
                  <a:gd name="connsiteY59" fmla="*/ 623887 h 1131887"/>
                  <a:gd name="connsiteX60" fmla="*/ 1066801 w 1111392"/>
                  <a:gd name="connsiteY60" fmla="*/ 214312 h 1131887"/>
                  <a:gd name="connsiteX61" fmla="*/ 1081088 w 1111392"/>
                  <a:gd name="connsiteY61" fmla="*/ 244474 h 1131887"/>
                  <a:gd name="connsiteX62" fmla="*/ 1109663 w 1111392"/>
                  <a:gd name="connsiteY62" fmla="*/ 249237 h 1131887"/>
                  <a:gd name="connsiteX63" fmla="*/ 1089026 w 1111392"/>
                  <a:gd name="connsiteY63" fmla="*/ 269874 h 1131887"/>
                  <a:gd name="connsiteX64" fmla="*/ 1095376 w 1111392"/>
                  <a:gd name="connsiteY64" fmla="*/ 300037 h 1131887"/>
                  <a:gd name="connsiteX65" fmla="*/ 1066801 w 1111392"/>
                  <a:gd name="connsiteY65" fmla="*/ 285749 h 1131887"/>
                  <a:gd name="connsiteX66" fmla="*/ 1038225 w 1111392"/>
                  <a:gd name="connsiteY66" fmla="*/ 300037 h 1131887"/>
                  <a:gd name="connsiteX67" fmla="*/ 1042988 w 1111392"/>
                  <a:gd name="connsiteY67" fmla="*/ 269874 h 1131887"/>
                  <a:gd name="connsiteX68" fmla="*/ 1019175 w 1111392"/>
                  <a:gd name="connsiteY68" fmla="*/ 249237 h 1131887"/>
                  <a:gd name="connsiteX69" fmla="*/ 1052513 w 1111392"/>
                  <a:gd name="connsiteY69" fmla="*/ 244474 h 1131887"/>
                  <a:gd name="connsiteX70" fmla="*/ 411162 w 1111392"/>
                  <a:gd name="connsiteY70" fmla="*/ 214312 h 1131887"/>
                  <a:gd name="connsiteX71" fmla="*/ 425450 w 1111392"/>
                  <a:gd name="connsiteY71" fmla="*/ 244474 h 1131887"/>
                  <a:gd name="connsiteX72" fmla="*/ 457200 w 1111392"/>
                  <a:gd name="connsiteY72" fmla="*/ 249237 h 1131887"/>
                  <a:gd name="connsiteX73" fmla="*/ 434975 w 1111392"/>
                  <a:gd name="connsiteY73" fmla="*/ 269874 h 1131887"/>
                  <a:gd name="connsiteX74" fmla="*/ 439738 w 1111392"/>
                  <a:gd name="connsiteY74" fmla="*/ 300037 h 1131887"/>
                  <a:gd name="connsiteX75" fmla="*/ 411162 w 1111392"/>
                  <a:gd name="connsiteY75" fmla="*/ 285749 h 1131887"/>
                  <a:gd name="connsiteX76" fmla="*/ 384175 w 1111392"/>
                  <a:gd name="connsiteY76" fmla="*/ 300037 h 1131887"/>
                  <a:gd name="connsiteX77" fmla="*/ 388937 w 1111392"/>
                  <a:gd name="connsiteY77" fmla="*/ 269874 h 1131887"/>
                  <a:gd name="connsiteX78" fmla="*/ 366712 w 1111392"/>
                  <a:gd name="connsiteY78" fmla="*/ 249237 h 1131887"/>
                  <a:gd name="connsiteX79" fmla="*/ 396875 w 1111392"/>
                  <a:gd name="connsiteY79" fmla="*/ 244474 h 1131887"/>
                  <a:gd name="connsiteX80" fmla="*/ 947737 w 1111392"/>
                  <a:gd name="connsiteY80" fmla="*/ 84137 h 1131887"/>
                  <a:gd name="connsiteX81" fmla="*/ 968375 w 1111392"/>
                  <a:gd name="connsiteY81" fmla="*/ 127000 h 1131887"/>
                  <a:gd name="connsiteX82" fmla="*/ 1014412 w 1111392"/>
                  <a:gd name="connsiteY82" fmla="*/ 130175 h 1131887"/>
                  <a:gd name="connsiteX83" fmla="*/ 981075 w 1111392"/>
                  <a:gd name="connsiteY83" fmla="*/ 165100 h 1131887"/>
                  <a:gd name="connsiteX84" fmla="*/ 989012 w 1111392"/>
                  <a:gd name="connsiteY84" fmla="*/ 209550 h 1131887"/>
                  <a:gd name="connsiteX85" fmla="*/ 947737 w 1111392"/>
                  <a:gd name="connsiteY85" fmla="*/ 187325 h 1131887"/>
                  <a:gd name="connsiteX86" fmla="*/ 908050 w 1111392"/>
                  <a:gd name="connsiteY86" fmla="*/ 209550 h 1131887"/>
                  <a:gd name="connsiteX87" fmla="*/ 915987 w 1111392"/>
                  <a:gd name="connsiteY87" fmla="*/ 165100 h 1131887"/>
                  <a:gd name="connsiteX88" fmla="*/ 884237 w 1111392"/>
                  <a:gd name="connsiteY88" fmla="*/ 130175 h 1131887"/>
                  <a:gd name="connsiteX89" fmla="*/ 927100 w 1111392"/>
                  <a:gd name="connsiteY89" fmla="*/ 127000 h 1131887"/>
                  <a:gd name="connsiteX90" fmla="*/ 528638 w 1111392"/>
                  <a:gd name="connsiteY90" fmla="*/ 84137 h 1131887"/>
                  <a:gd name="connsiteX91" fmla="*/ 549275 w 1111392"/>
                  <a:gd name="connsiteY91" fmla="*/ 127000 h 1131887"/>
                  <a:gd name="connsiteX92" fmla="*/ 593725 w 1111392"/>
                  <a:gd name="connsiteY92" fmla="*/ 130175 h 1131887"/>
                  <a:gd name="connsiteX93" fmla="*/ 561975 w 1111392"/>
                  <a:gd name="connsiteY93" fmla="*/ 165100 h 1131887"/>
                  <a:gd name="connsiteX94" fmla="*/ 568325 w 1111392"/>
                  <a:gd name="connsiteY94" fmla="*/ 209550 h 1131887"/>
                  <a:gd name="connsiteX95" fmla="*/ 528638 w 1111392"/>
                  <a:gd name="connsiteY95" fmla="*/ 187325 h 1131887"/>
                  <a:gd name="connsiteX96" fmla="*/ 488950 w 1111392"/>
                  <a:gd name="connsiteY96" fmla="*/ 209550 h 1131887"/>
                  <a:gd name="connsiteX97" fmla="*/ 495300 w 1111392"/>
                  <a:gd name="connsiteY97" fmla="*/ 165100 h 1131887"/>
                  <a:gd name="connsiteX98" fmla="*/ 463550 w 1111392"/>
                  <a:gd name="connsiteY98" fmla="*/ 130175 h 1131887"/>
                  <a:gd name="connsiteX99" fmla="*/ 508000 w 1111392"/>
                  <a:gd name="connsiteY99" fmla="*/ 127000 h 1131887"/>
                  <a:gd name="connsiteX100" fmla="*/ 738187 w 1111392"/>
                  <a:gd name="connsiteY100" fmla="*/ 0 h 1131887"/>
                  <a:gd name="connsiteX101" fmla="*/ 763588 w 1111392"/>
                  <a:gd name="connsiteY101" fmla="*/ 55563 h 1131887"/>
                  <a:gd name="connsiteX102" fmla="*/ 822325 w 1111392"/>
                  <a:gd name="connsiteY102" fmla="*/ 65088 h 1131887"/>
                  <a:gd name="connsiteX103" fmla="*/ 781050 w 1111392"/>
                  <a:gd name="connsiteY103" fmla="*/ 106363 h 1131887"/>
                  <a:gd name="connsiteX104" fmla="*/ 792163 w 1111392"/>
                  <a:gd name="connsiteY104" fmla="*/ 166688 h 1131887"/>
                  <a:gd name="connsiteX105" fmla="*/ 738187 w 1111392"/>
                  <a:gd name="connsiteY105" fmla="*/ 138113 h 1131887"/>
                  <a:gd name="connsiteX106" fmla="*/ 687387 w 1111392"/>
                  <a:gd name="connsiteY106" fmla="*/ 166688 h 1131887"/>
                  <a:gd name="connsiteX107" fmla="*/ 696912 w 1111392"/>
                  <a:gd name="connsiteY107" fmla="*/ 106363 h 1131887"/>
                  <a:gd name="connsiteX108" fmla="*/ 655637 w 1111392"/>
                  <a:gd name="connsiteY108" fmla="*/ 65088 h 1131887"/>
                  <a:gd name="connsiteX109" fmla="*/ 712787 w 1111392"/>
                  <a:gd name="connsiteY109" fmla="*/ 55563 h 113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1111392" h="1131887">
                    <a:moveTo>
                      <a:pt x="393879" y="654050"/>
                    </a:moveTo>
                    <a:cubicBezTo>
                      <a:pt x="368891" y="654050"/>
                      <a:pt x="345331" y="660485"/>
                      <a:pt x="323912" y="672641"/>
                    </a:cubicBezTo>
                    <a:cubicBezTo>
                      <a:pt x="323912" y="672641"/>
                      <a:pt x="323912" y="672641"/>
                      <a:pt x="33337" y="837096"/>
                    </a:cubicBezTo>
                    <a:cubicBezTo>
                      <a:pt x="33337" y="837096"/>
                      <a:pt x="33337" y="837096"/>
                      <a:pt x="33337" y="1093788"/>
                    </a:cubicBezTo>
                    <a:cubicBezTo>
                      <a:pt x="33337" y="1093788"/>
                      <a:pt x="33337" y="1093788"/>
                      <a:pt x="333194" y="977955"/>
                    </a:cubicBezTo>
                    <a:cubicBezTo>
                      <a:pt x="360323" y="967229"/>
                      <a:pt x="388881" y="962224"/>
                      <a:pt x="418153" y="962224"/>
                    </a:cubicBezTo>
                    <a:cubicBezTo>
                      <a:pt x="423864" y="962224"/>
                      <a:pt x="429576" y="962224"/>
                      <a:pt x="435287" y="962224"/>
                    </a:cubicBezTo>
                    <a:cubicBezTo>
                      <a:pt x="435287" y="962224"/>
                      <a:pt x="435287" y="962224"/>
                      <a:pt x="555230" y="971520"/>
                    </a:cubicBezTo>
                    <a:cubicBezTo>
                      <a:pt x="570937" y="972235"/>
                      <a:pt x="586644" y="972950"/>
                      <a:pt x="602350" y="972950"/>
                    </a:cubicBezTo>
                    <a:cubicBezTo>
                      <a:pt x="669461" y="972950"/>
                      <a:pt x="735858" y="962939"/>
                      <a:pt x="799399" y="942919"/>
                    </a:cubicBezTo>
                    <a:cubicBezTo>
                      <a:pt x="799399" y="942919"/>
                      <a:pt x="799399" y="942919"/>
                      <a:pt x="812250" y="938629"/>
                    </a:cubicBezTo>
                    <a:cubicBezTo>
                      <a:pt x="894353" y="912888"/>
                      <a:pt x="967889" y="864981"/>
                      <a:pt x="1024291" y="798484"/>
                    </a:cubicBezTo>
                    <a:cubicBezTo>
                      <a:pt x="1024291" y="798484"/>
                      <a:pt x="1024291" y="798484"/>
                      <a:pt x="1070697" y="744143"/>
                    </a:cubicBezTo>
                    <a:cubicBezTo>
                      <a:pt x="1084262" y="728412"/>
                      <a:pt x="1082834" y="704817"/>
                      <a:pt x="1067128" y="691231"/>
                    </a:cubicBezTo>
                    <a:cubicBezTo>
                      <a:pt x="1059988" y="684081"/>
                      <a:pt x="1050707" y="681221"/>
                      <a:pt x="1041426" y="681221"/>
                    </a:cubicBezTo>
                    <a:cubicBezTo>
                      <a:pt x="1030003" y="681221"/>
                      <a:pt x="1020007" y="685511"/>
                      <a:pt x="1012154" y="694091"/>
                    </a:cubicBezTo>
                    <a:cubicBezTo>
                      <a:pt x="1012154" y="694091"/>
                      <a:pt x="1012154" y="694091"/>
                      <a:pt x="963606" y="747718"/>
                    </a:cubicBezTo>
                    <a:cubicBezTo>
                      <a:pt x="922197" y="794194"/>
                      <a:pt x="867937" y="827800"/>
                      <a:pt x="807966" y="844961"/>
                    </a:cubicBezTo>
                    <a:cubicBezTo>
                      <a:pt x="807966" y="844961"/>
                      <a:pt x="807966" y="844961"/>
                      <a:pt x="801541" y="847106"/>
                    </a:cubicBezTo>
                    <a:cubicBezTo>
                      <a:pt x="774411" y="854256"/>
                      <a:pt x="747281" y="858546"/>
                      <a:pt x="718723" y="858546"/>
                    </a:cubicBezTo>
                    <a:cubicBezTo>
                      <a:pt x="679456" y="858546"/>
                      <a:pt x="640903" y="850681"/>
                      <a:pt x="604492" y="836381"/>
                    </a:cubicBezTo>
                    <a:cubicBezTo>
                      <a:pt x="604492" y="836381"/>
                      <a:pt x="604492" y="836381"/>
                      <a:pt x="579504" y="825655"/>
                    </a:cubicBezTo>
                    <a:cubicBezTo>
                      <a:pt x="561655" y="818505"/>
                      <a:pt x="550946" y="800629"/>
                      <a:pt x="553802" y="781324"/>
                    </a:cubicBezTo>
                    <a:cubicBezTo>
                      <a:pt x="556658" y="763448"/>
                      <a:pt x="571651" y="749148"/>
                      <a:pt x="590927" y="747003"/>
                    </a:cubicBezTo>
                    <a:cubicBezTo>
                      <a:pt x="590927" y="747003"/>
                      <a:pt x="590927" y="747003"/>
                      <a:pt x="711584" y="735563"/>
                    </a:cubicBezTo>
                    <a:cubicBezTo>
                      <a:pt x="728718" y="733417"/>
                      <a:pt x="741569" y="720547"/>
                      <a:pt x="741569" y="703387"/>
                    </a:cubicBezTo>
                    <a:cubicBezTo>
                      <a:pt x="741569" y="685511"/>
                      <a:pt x="728004" y="671211"/>
                      <a:pt x="710156" y="669781"/>
                    </a:cubicBezTo>
                    <a:cubicBezTo>
                      <a:pt x="710156" y="669781"/>
                      <a:pt x="710156" y="669781"/>
                      <a:pt x="401018" y="654050"/>
                    </a:cubicBezTo>
                    <a:cubicBezTo>
                      <a:pt x="398162" y="654050"/>
                      <a:pt x="396021" y="654050"/>
                      <a:pt x="393879" y="654050"/>
                    </a:cubicBezTo>
                    <a:close/>
                    <a:moveTo>
                      <a:pt x="393074" y="623887"/>
                    </a:moveTo>
                    <a:cubicBezTo>
                      <a:pt x="395933" y="623887"/>
                      <a:pt x="398791" y="623887"/>
                      <a:pt x="401650" y="623887"/>
                    </a:cubicBezTo>
                    <a:cubicBezTo>
                      <a:pt x="401650" y="623887"/>
                      <a:pt x="401650" y="623887"/>
                      <a:pt x="711106" y="638870"/>
                    </a:cubicBezTo>
                    <a:cubicBezTo>
                      <a:pt x="745411" y="641011"/>
                      <a:pt x="772569" y="668837"/>
                      <a:pt x="772569" y="703797"/>
                    </a:cubicBezTo>
                    <a:cubicBezTo>
                      <a:pt x="772569" y="736617"/>
                      <a:pt x="747555" y="764443"/>
                      <a:pt x="713965" y="768011"/>
                    </a:cubicBezTo>
                    <a:cubicBezTo>
                      <a:pt x="713965" y="768011"/>
                      <a:pt x="713965" y="768011"/>
                      <a:pt x="593184" y="778713"/>
                    </a:cubicBezTo>
                    <a:cubicBezTo>
                      <a:pt x="583179" y="779426"/>
                      <a:pt x="581035" y="793696"/>
                      <a:pt x="590325" y="797264"/>
                    </a:cubicBezTo>
                    <a:cubicBezTo>
                      <a:pt x="590325" y="797264"/>
                      <a:pt x="590325" y="797264"/>
                      <a:pt x="616054" y="807966"/>
                    </a:cubicBezTo>
                    <a:cubicBezTo>
                      <a:pt x="648929" y="820095"/>
                      <a:pt x="683948" y="827230"/>
                      <a:pt x="718253" y="827230"/>
                    </a:cubicBezTo>
                    <a:cubicBezTo>
                      <a:pt x="743267" y="827230"/>
                      <a:pt x="768281" y="823662"/>
                      <a:pt x="792580" y="816528"/>
                    </a:cubicBezTo>
                    <a:cubicBezTo>
                      <a:pt x="792580" y="816528"/>
                      <a:pt x="792580" y="816528"/>
                      <a:pt x="799012" y="815101"/>
                    </a:cubicBezTo>
                    <a:cubicBezTo>
                      <a:pt x="853327" y="800117"/>
                      <a:pt x="902640" y="770151"/>
                      <a:pt x="939804" y="728056"/>
                    </a:cubicBezTo>
                    <a:cubicBezTo>
                      <a:pt x="939804" y="728056"/>
                      <a:pt x="939804" y="728056"/>
                      <a:pt x="988402" y="673831"/>
                    </a:cubicBezTo>
                    <a:cubicBezTo>
                      <a:pt x="1002695" y="658134"/>
                      <a:pt x="1021992" y="650286"/>
                      <a:pt x="1041288" y="650286"/>
                    </a:cubicBezTo>
                    <a:cubicBezTo>
                      <a:pt x="1057726" y="650286"/>
                      <a:pt x="1074878" y="655994"/>
                      <a:pt x="1088457" y="668123"/>
                    </a:cubicBezTo>
                    <a:cubicBezTo>
                      <a:pt x="1116329" y="693095"/>
                      <a:pt x="1119188" y="736617"/>
                      <a:pt x="1094889" y="765157"/>
                    </a:cubicBezTo>
                    <a:cubicBezTo>
                      <a:pt x="1094889" y="765157"/>
                      <a:pt x="1094889" y="765157"/>
                      <a:pt x="1047720" y="818668"/>
                    </a:cubicBezTo>
                    <a:cubicBezTo>
                      <a:pt x="987687" y="889303"/>
                      <a:pt x="909072" y="942101"/>
                      <a:pt x="821167" y="969213"/>
                    </a:cubicBezTo>
                    <a:cubicBezTo>
                      <a:pt x="821167" y="969213"/>
                      <a:pt x="821167" y="969213"/>
                      <a:pt x="808303" y="973494"/>
                    </a:cubicBezTo>
                    <a:cubicBezTo>
                      <a:pt x="741123" y="993471"/>
                      <a:pt x="671799" y="1004174"/>
                      <a:pt x="601760" y="1004174"/>
                    </a:cubicBezTo>
                    <a:cubicBezTo>
                      <a:pt x="585323" y="1004174"/>
                      <a:pt x="568885" y="1003460"/>
                      <a:pt x="552447" y="1002033"/>
                    </a:cubicBezTo>
                    <a:cubicBezTo>
                      <a:pt x="552447" y="1002033"/>
                      <a:pt x="552447" y="1002033"/>
                      <a:pt x="431667" y="993471"/>
                    </a:cubicBezTo>
                    <a:cubicBezTo>
                      <a:pt x="427379" y="993471"/>
                      <a:pt x="422376" y="993471"/>
                      <a:pt x="417373" y="993471"/>
                    </a:cubicBezTo>
                    <a:cubicBezTo>
                      <a:pt x="392359" y="993471"/>
                      <a:pt x="367345" y="997752"/>
                      <a:pt x="343761" y="1007028"/>
                    </a:cubicBezTo>
                    <a:cubicBezTo>
                      <a:pt x="343761" y="1007028"/>
                      <a:pt x="343761" y="1007028"/>
                      <a:pt x="21441" y="1130460"/>
                    </a:cubicBezTo>
                    <a:cubicBezTo>
                      <a:pt x="20011" y="1131174"/>
                      <a:pt x="17867" y="1131887"/>
                      <a:pt x="15723" y="1131887"/>
                    </a:cubicBezTo>
                    <a:cubicBezTo>
                      <a:pt x="7147" y="1131887"/>
                      <a:pt x="0" y="1124752"/>
                      <a:pt x="0" y="1116191"/>
                    </a:cubicBezTo>
                    <a:cubicBezTo>
                      <a:pt x="0" y="1116191"/>
                      <a:pt x="0" y="1116191"/>
                      <a:pt x="0" y="827943"/>
                    </a:cubicBezTo>
                    <a:cubicBezTo>
                      <a:pt x="0" y="822235"/>
                      <a:pt x="2859" y="817241"/>
                      <a:pt x="7862" y="814387"/>
                    </a:cubicBezTo>
                    <a:cubicBezTo>
                      <a:pt x="7862" y="814387"/>
                      <a:pt x="7862" y="814387"/>
                      <a:pt x="307312" y="645292"/>
                    </a:cubicBezTo>
                    <a:cubicBezTo>
                      <a:pt x="333756" y="631735"/>
                      <a:pt x="363057" y="623887"/>
                      <a:pt x="393074" y="623887"/>
                    </a:cubicBezTo>
                    <a:close/>
                    <a:moveTo>
                      <a:pt x="1066801" y="214312"/>
                    </a:moveTo>
                    <a:lnTo>
                      <a:pt x="1081088" y="244474"/>
                    </a:lnTo>
                    <a:lnTo>
                      <a:pt x="1109663" y="249237"/>
                    </a:lnTo>
                    <a:lnTo>
                      <a:pt x="1089026" y="269874"/>
                    </a:lnTo>
                    <a:lnTo>
                      <a:pt x="1095376" y="300037"/>
                    </a:lnTo>
                    <a:lnTo>
                      <a:pt x="1066801" y="285749"/>
                    </a:lnTo>
                    <a:lnTo>
                      <a:pt x="1038225" y="300037"/>
                    </a:lnTo>
                    <a:lnTo>
                      <a:pt x="1042988" y="269874"/>
                    </a:lnTo>
                    <a:lnTo>
                      <a:pt x="1019175" y="249237"/>
                    </a:lnTo>
                    <a:lnTo>
                      <a:pt x="1052513" y="244474"/>
                    </a:lnTo>
                    <a:close/>
                    <a:moveTo>
                      <a:pt x="411162" y="214312"/>
                    </a:moveTo>
                    <a:lnTo>
                      <a:pt x="425450" y="244474"/>
                    </a:lnTo>
                    <a:lnTo>
                      <a:pt x="457200" y="249237"/>
                    </a:lnTo>
                    <a:lnTo>
                      <a:pt x="434975" y="269874"/>
                    </a:lnTo>
                    <a:lnTo>
                      <a:pt x="439738" y="300037"/>
                    </a:lnTo>
                    <a:lnTo>
                      <a:pt x="411162" y="285749"/>
                    </a:lnTo>
                    <a:lnTo>
                      <a:pt x="384175" y="300037"/>
                    </a:lnTo>
                    <a:lnTo>
                      <a:pt x="388937" y="269874"/>
                    </a:lnTo>
                    <a:lnTo>
                      <a:pt x="366712" y="249237"/>
                    </a:lnTo>
                    <a:lnTo>
                      <a:pt x="396875" y="244474"/>
                    </a:lnTo>
                    <a:close/>
                    <a:moveTo>
                      <a:pt x="947737" y="84137"/>
                    </a:moveTo>
                    <a:lnTo>
                      <a:pt x="968375" y="127000"/>
                    </a:lnTo>
                    <a:lnTo>
                      <a:pt x="1014412" y="130175"/>
                    </a:lnTo>
                    <a:lnTo>
                      <a:pt x="981075" y="165100"/>
                    </a:lnTo>
                    <a:lnTo>
                      <a:pt x="989012" y="209550"/>
                    </a:lnTo>
                    <a:lnTo>
                      <a:pt x="947737" y="187325"/>
                    </a:lnTo>
                    <a:lnTo>
                      <a:pt x="908050" y="209550"/>
                    </a:lnTo>
                    <a:lnTo>
                      <a:pt x="915987" y="165100"/>
                    </a:lnTo>
                    <a:lnTo>
                      <a:pt x="884237" y="130175"/>
                    </a:lnTo>
                    <a:lnTo>
                      <a:pt x="927100" y="127000"/>
                    </a:lnTo>
                    <a:close/>
                    <a:moveTo>
                      <a:pt x="528638" y="84137"/>
                    </a:moveTo>
                    <a:lnTo>
                      <a:pt x="549275" y="127000"/>
                    </a:lnTo>
                    <a:lnTo>
                      <a:pt x="593725" y="130175"/>
                    </a:lnTo>
                    <a:lnTo>
                      <a:pt x="561975" y="165100"/>
                    </a:lnTo>
                    <a:lnTo>
                      <a:pt x="568325" y="209550"/>
                    </a:lnTo>
                    <a:lnTo>
                      <a:pt x="528638" y="187325"/>
                    </a:lnTo>
                    <a:lnTo>
                      <a:pt x="488950" y="209550"/>
                    </a:lnTo>
                    <a:lnTo>
                      <a:pt x="495300" y="165100"/>
                    </a:lnTo>
                    <a:lnTo>
                      <a:pt x="463550" y="130175"/>
                    </a:lnTo>
                    <a:lnTo>
                      <a:pt x="508000" y="127000"/>
                    </a:lnTo>
                    <a:close/>
                    <a:moveTo>
                      <a:pt x="738187" y="0"/>
                    </a:moveTo>
                    <a:lnTo>
                      <a:pt x="763588" y="55563"/>
                    </a:lnTo>
                    <a:lnTo>
                      <a:pt x="822325" y="65088"/>
                    </a:lnTo>
                    <a:lnTo>
                      <a:pt x="781050" y="106363"/>
                    </a:lnTo>
                    <a:lnTo>
                      <a:pt x="792163" y="166688"/>
                    </a:lnTo>
                    <a:lnTo>
                      <a:pt x="738187" y="138113"/>
                    </a:lnTo>
                    <a:lnTo>
                      <a:pt x="687387" y="166688"/>
                    </a:lnTo>
                    <a:lnTo>
                      <a:pt x="696912" y="106363"/>
                    </a:lnTo>
                    <a:lnTo>
                      <a:pt x="655637" y="65088"/>
                    </a:lnTo>
                    <a:lnTo>
                      <a:pt x="712787" y="555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pic>
        <p:nvPicPr>
          <p:cNvPr id="36" name="Picture 7" descr="background_officialState_v4">
            <a:extLst>
              <a:ext uri="{FF2B5EF4-FFF2-40B4-BE49-F238E27FC236}">
                <a16:creationId xmlns:a16="http://schemas.microsoft.com/office/drawing/2014/main" id="{618B66C5-3249-452B-935B-11D2896052D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90158"/>
          <a:stretch/>
        </p:blipFill>
        <p:spPr bwMode="auto">
          <a:xfrm>
            <a:off x="0" y="0"/>
            <a:ext cx="12192000" cy="674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09902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490E7AD-ABDF-4C32-83E5-9139E45EFF75}"/>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2820" name="think-cell Slide" r:id="rId5" imgW="395" imgH="394" progId="TCLayout.ActiveDocument.1">
                  <p:embed/>
                </p:oleObj>
              </mc:Choice>
              <mc:Fallback>
                <p:oleObj name="think-cell Slide" r:id="rId5" imgW="395" imgH="394" progId="TCLayout.ActiveDocument.1">
                  <p:embed/>
                  <p:pic>
                    <p:nvPicPr>
                      <p:cNvPr id="4" name="Object 3" hidden="1">
                        <a:extLst>
                          <a:ext uri="{FF2B5EF4-FFF2-40B4-BE49-F238E27FC236}">
                            <a16:creationId xmlns:a16="http://schemas.microsoft.com/office/drawing/2014/main" id="{7490E7AD-ABDF-4C32-83E5-9139E45EFF7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E06CF966-7E01-4AF1-A86F-F79DD1868EA9}"/>
              </a:ext>
            </a:extLst>
          </p:cNvPr>
          <p:cNvSpPr/>
          <p:nvPr>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F37FDB09-69BA-4A2C-9549-544E77262851}"/>
              </a:ext>
            </a:extLst>
          </p:cNvPr>
          <p:cNvSpPr>
            <a:spLocks noGrp="1"/>
          </p:cNvSpPr>
          <p:nvPr>
            <p:ph type="title"/>
          </p:nvPr>
        </p:nvSpPr>
        <p:spPr/>
        <p:txBody>
          <a:bodyPr/>
          <a:lstStyle/>
          <a:p>
            <a:r>
              <a:rPr lang="en-US" b="0" dirty="0"/>
              <a:t>Evaluation Team</a:t>
            </a:r>
          </a:p>
        </p:txBody>
      </p:sp>
      <p:sp>
        <p:nvSpPr>
          <p:cNvPr id="9" name="Text Placeholder 2">
            <a:extLst>
              <a:ext uri="{FF2B5EF4-FFF2-40B4-BE49-F238E27FC236}">
                <a16:creationId xmlns:a16="http://schemas.microsoft.com/office/drawing/2014/main" id="{BE61A056-3403-446C-B94F-455826614935}"/>
              </a:ext>
            </a:extLst>
          </p:cNvPr>
          <p:cNvSpPr txBox="1">
            <a:spLocks/>
          </p:cNvSpPr>
          <p:nvPr/>
        </p:nvSpPr>
        <p:spPr>
          <a:xfrm>
            <a:off x="4972957" y="1624427"/>
            <a:ext cx="6437994" cy="4086225"/>
          </a:xfrm>
          <a:prstGeom prst="rect">
            <a:avLst/>
          </a:prstGeom>
        </p:spPr>
        <p:txBody>
          <a:bodyPr vert="horz" lIns="0" tIns="0" rIns="0" bIns="0" rtlCol="0">
            <a:noAutofit/>
          </a:bodyPr>
          <a:lstStyle>
            <a:lvl1pPr marL="0" indent="0" algn="l" defTabSz="914400" rtl="0" eaLnBrk="1" latinLnBrk="0" hangingPunct="1">
              <a:lnSpc>
                <a:spcPct val="110000"/>
              </a:lnSpc>
              <a:spcBef>
                <a:spcPts val="600"/>
              </a:spcBef>
              <a:spcAft>
                <a:spcPts val="300"/>
              </a:spcAft>
              <a:buClr>
                <a:srgbClr val="1F497D"/>
              </a:buClr>
              <a:buFont typeface="Arial" panose="020B0604020202020204" pitchFamily="34" charset="0"/>
              <a:buChar char="​"/>
              <a:defRPr lang="en-US" sz="1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284400" indent="-172800" algn="l" defTabSz="914400" rtl="0" eaLnBrk="1" latinLnBrk="0" hangingPunct="1">
              <a:lnSpc>
                <a:spcPct val="90000"/>
              </a:lnSpc>
              <a:spcBef>
                <a:spcPts val="0"/>
              </a:spcBef>
              <a:spcAft>
                <a:spcPts val="300"/>
              </a:spcAft>
              <a:buClr>
                <a:srgbClr val="1F497D"/>
              </a:buClr>
              <a:buFont typeface="Arial" panose="020B0604020202020204" pitchFamily="34" charset="0"/>
              <a:buChar char="•"/>
              <a:defRPr lang="en-US" sz="1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511200" indent="-165600" algn="l" defTabSz="914400" rtl="0" eaLnBrk="1" latinLnBrk="0" hangingPunct="1">
              <a:lnSpc>
                <a:spcPct val="90000"/>
              </a:lnSpc>
              <a:spcBef>
                <a:spcPts val="0"/>
              </a:spcBef>
              <a:spcAft>
                <a:spcPts val="300"/>
              </a:spcAft>
              <a:buClr>
                <a:srgbClr val="1F497D"/>
              </a:buClr>
              <a:buFont typeface="Trebuchet MS" panose="020B0603020202020204" pitchFamily="34" charset="0"/>
              <a:buChar char="–"/>
              <a:defRPr lang="en-US" sz="1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0" indent="0" algn="l" defTabSz="914400" rtl="0" eaLnBrk="1" latinLnBrk="0" hangingPunct="1">
              <a:lnSpc>
                <a:spcPct val="110000"/>
              </a:lnSpc>
              <a:spcBef>
                <a:spcPts val="300"/>
              </a:spcBef>
              <a:spcAft>
                <a:spcPts val="300"/>
              </a:spcAft>
              <a:buClr>
                <a:srgbClr val="1F497D"/>
              </a:buClr>
              <a:buFont typeface="Arial" panose="020B0604020202020204" pitchFamily="34" charset="0"/>
              <a:buChar char="​"/>
              <a:defRPr lang="en-US" sz="1600" kern="1200">
                <a:solidFill>
                  <a:srgbClr val="1F497D"/>
                </a:solidFill>
                <a:latin typeface="Arial" panose="020B0604020202020204" pitchFamily="34" charset="0"/>
                <a:ea typeface="+mn-ea"/>
                <a:cs typeface="Arial" panose="020B0604020202020204" pitchFamily="34" charset="0"/>
                <a:sym typeface="Arial" panose="020B0604020202020204" pitchFamily="34" charset="0"/>
              </a:defRPr>
            </a:lvl4pPr>
            <a:lvl5pPr marL="0" indent="0" algn="l" defTabSz="914400" rtl="0" eaLnBrk="1" latinLnBrk="0" hangingPunct="1">
              <a:lnSpc>
                <a:spcPct val="100000"/>
              </a:lnSpc>
              <a:spcBef>
                <a:spcPts val="0"/>
              </a:spcBef>
              <a:spcAft>
                <a:spcPts val="300"/>
              </a:spcAft>
              <a:buClr>
                <a:srgbClr val="1F497D"/>
              </a:buClr>
              <a:buFont typeface="Arial" panose="020B0604020202020204" pitchFamily="34" charset="0"/>
              <a:buChar char="​"/>
              <a:defRPr lang="en-US" sz="1600" b="1" kern="1200" smtClean="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69875" indent="-152400" algn="l" defTabSz="914400" rtl="0" eaLnBrk="1" latinLnBrk="0" hangingPunct="1">
              <a:lnSpc>
                <a:spcPct val="90000"/>
              </a:lnSpc>
              <a:spcBef>
                <a:spcPts val="0"/>
              </a:spcBef>
              <a:spcAft>
                <a:spcPts val="600"/>
              </a:spcAft>
              <a:buClr>
                <a:srgbClr val="1F497D"/>
              </a:buClr>
              <a:buFont typeface="Arial" panose="020B0604020202020204" pitchFamily="34" charset="0"/>
              <a:buChar char="•"/>
              <a:defRPr lang="en-US" sz="1600" kern="1200" smtClean="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0" indent="0" algn="l" defTabSz="914400" rtl="0" eaLnBrk="1" latinLnBrk="0" hangingPunct="1">
              <a:lnSpc>
                <a:spcPct val="90000"/>
              </a:lnSpc>
              <a:spcBef>
                <a:spcPts val="900"/>
              </a:spcBef>
              <a:spcAft>
                <a:spcPts val="900"/>
              </a:spcAft>
              <a:buClr>
                <a:srgbClr val="1F497D"/>
              </a:buClr>
              <a:buFont typeface="Arial" panose="020B0604020202020204" pitchFamily="34" charset="0"/>
              <a:buChar char="​"/>
              <a:defRPr lang="en-US" sz="4400" kern="1200" baseline="0" smtClean="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0" indent="0" algn="l" defTabSz="914400" rtl="0" eaLnBrk="1" latinLnBrk="0" hangingPunct="1">
              <a:lnSpc>
                <a:spcPct val="90000"/>
              </a:lnSpc>
              <a:spcBef>
                <a:spcPts val="900"/>
              </a:spcBef>
              <a:spcAft>
                <a:spcPts val="0"/>
              </a:spcAft>
              <a:buClr>
                <a:srgbClr val="1F497D"/>
              </a:buClr>
              <a:buFont typeface="Arial" panose="020B0604020202020204" pitchFamily="34" charset="0"/>
              <a:buChar char="​"/>
              <a:defRPr lang="en-US" sz="5400" kern="1200" baseline="0" smtClean="0">
                <a:solidFill>
                  <a:srgbClr val="1F497D"/>
                </a:solidFill>
                <a:latin typeface="Arial" panose="020B0604020202020204" pitchFamily="34" charset="0"/>
                <a:ea typeface="+mn-ea"/>
                <a:cs typeface="Arial" panose="020B0604020202020204" pitchFamily="34" charset="0"/>
                <a:sym typeface="Arial" panose="020B0604020202020204" pitchFamily="34" charset="0"/>
              </a:defRPr>
            </a:lvl8pPr>
            <a:lvl9pPr marL="0" indent="0" algn="l" defTabSz="914400" rtl="0" eaLnBrk="1" latinLnBrk="0" hangingPunct="1">
              <a:lnSpc>
                <a:spcPct val="100000"/>
              </a:lnSpc>
              <a:spcBef>
                <a:spcPts val="0"/>
              </a:spcBef>
              <a:spcAft>
                <a:spcPts val="900"/>
              </a:spcAft>
              <a:buClr>
                <a:srgbClr val="1F497D"/>
              </a:buClr>
              <a:buFont typeface="Arial" panose="020B0604020202020204" pitchFamily="34" charset="0"/>
              <a:buChar char="​"/>
              <a:defRPr lang="en-US" sz="2400" kern="1200" baseline="0" dirty="0">
                <a:solidFill>
                  <a:srgbClr val="1F497D"/>
                </a:solidFill>
                <a:latin typeface="Arial" panose="020B0604020202020204" pitchFamily="34" charset="0"/>
                <a:ea typeface="+mn-ea"/>
                <a:cs typeface="Arial" panose="020B0604020202020204" pitchFamily="34" charset="0"/>
                <a:sym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0" lang="en-US" sz="2400" b="1"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Arial" panose="020B0604020202020204" pitchFamily="34" charset="0"/>
                <a:sym typeface="Arial" panose="020B0604020202020204" pitchFamily="34" charset="0"/>
              </a:rPr>
              <a:t>Evaluation Team consisted of 27 members</a:t>
            </a:r>
          </a:p>
          <a:p>
            <a:pPr marL="285750" marR="0" lvl="0" indent="-285750" algn="l" defTabSz="914400" rtl="0" eaLnBrk="1" fontAlgn="auto" latinLnBrk="0" hangingPunct="1">
              <a:lnSpc>
                <a:spcPct val="100000"/>
              </a:lnSpc>
              <a:spcBef>
                <a:spcPts val="0"/>
              </a:spcBef>
              <a:spcAft>
                <a:spcPts val="0"/>
              </a:spcAft>
              <a:buClrTx/>
              <a:buSzPct val="100000"/>
              <a:buFont typeface="Arial" panose="020B0604020202020204" pitchFamily="34" charset="0"/>
              <a:buChar char="​"/>
              <a:tabLst/>
              <a:defRPr/>
            </a:pPr>
            <a:endParaRPr kumimoji="0" lang="en-US" sz="1800" b="1"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Arial" panose="020B0604020202020204" pitchFamily="34" charset="0"/>
              <a:sym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endParaRPr kumimoji="0" lang="en-US" sz="2400" b="1"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Arial" panose="020B0604020202020204" pitchFamily="34" charset="0"/>
              <a:sym typeface="Arial" panose="020B0604020202020204" pitchFamily="34" charset="0"/>
            </a:endParaRPr>
          </a:p>
          <a:p>
            <a:pPr marL="291600" marR="0" lvl="1" indent="-19440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Char char="•"/>
              <a:tabLst/>
              <a:defRPr/>
            </a:pPr>
            <a:r>
              <a:rPr kumimoji="0" lang="en-US" sz="2400" b="0"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Arial" panose="020B0604020202020204" pitchFamily="34" charset="0"/>
                <a:sym typeface="Arial" panose="020B0604020202020204" pitchFamily="34" charset="0"/>
              </a:rPr>
              <a:t>18 subject matter, writing and project management experts from across the CPUC</a:t>
            </a:r>
          </a:p>
          <a:p>
            <a:pPr marL="291600" marR="0" lvl="1" indent="-19440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Char char="•"/>
              <a:tabLst/>
              <a:defRPr/>
            </a:pPr>
            <a:r>
              <a:rPr kumimoji="0" lang="en-US" sz="2400" b="0"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Arial" panose="020B0604020202020204" pitchFamily="34" charset="0"/>
                <a:sym typeface="Arial" panose="020B0604020202020204" pitchFamily="34" charset="0"/>
              </a:rPr>
              <a:t>9 subject matter experts from CAL FIRE</a:t>
            </a:r>
            <a:endParaRPr kumimoji="0" lang="en-US" sz="2400" b="1"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Arial" panose="020B0604020202020204" pitchFamily="34" charset="0"/>
              <a:sym typeface="Arial" panose="020B0604020202020204" pitchFamily="34" charset="0"/>
            </a:endParaRPr>
          </a:p>
          <a:p>
            <a:pPr marL="972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Arial" panose="020B0604020202020204" pitchFamily="34" charset="0"/>
              <a:buNone/>
              <a:tabLst/>
              <a:defRPr/>
            </a:pPr>
            <a:endParaRPr kumimoji="0" lang="en-US" sz="1800" b="0"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pic>
        <p:nvPicPr>
          <p:cNvPr id="7" name="Graphic 6" descr="Users">
            <a:extLst>
              <a:ext uri="{FF2B5EF4-FFF2-40B4-BE49-F238E27FC236}">
                <a16:creationId xmlns:a16="http://schemas.microsoft.com/office/drawing/2014/main" id="{255D6E07-BF68-484F-8AF8-7FE05FFB95A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922080" y="1498529"/>
            <a:ext cx="914400" cy="914400"/>
          </a:xfrm>
          <a:prstGeom prst="rect">
            <a:avLst/>
          </a:prstGeom>
        </p:spPr>
      </p:pic>
    </p:spTree>
    <p:extLst>
      <p:ext uri="{BB962C8B-B14F-4D97-AF65-F5344CB8AC3E}">
        <p14:creationId xmlns:p14="http://schemas.microsoft.com/office/powerpoint/2010/main" val="300183786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3844" name="think-cell Slide" r:id="rId6" imgW="415" imgH="416" progId="TCLayout.ActiveDocument.1">
                  <p:embed/>
                </p:oleObj>
              </mc:Choice>
              <mc:Fallback>
                <p:oleObj name="think-cell Slide" r:id="rId6" imgW="415" imgH="41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p:cNvSpPr/>
          <p:nvPr>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sym typeface="Arial" panose="020B0604020202020204" pitchFamily="34" charset="0"/>
            </a:endParaRPr>
          </a:p>
        </p:txBody>
      </p:sp>
      <p:sp>
        <p:nvSpPr>
          <p:cNvPr id="3" name="Title 2"/>
          <p:cNvSpPr>
            <a:spLocks noGrp="1"/>
          </p:cNvSpPr>
          <p:nvPr>
            <p:ph type="title"/>
          </p:nvPr>
        </p:nvSpPr>
        <p:spPr/>
        <p:txBody>
          <a:bodyPr/>
          <a:lstStyle/>
          <a:p>
            <a:r>
              <a:rPr lang="en-US" dirty="0">
                <a:latin typeface="+mn-lt"/>
              </a:rPr>
              <a:t>Evaluation Process Results </a:t>
            </a:r>
            <a:br>
              <a:rPr lang="en-US" dirty="0">
                <a:latin typeface="+mn-lt"/>
              </a:rPr>
            </a:br>
            <a:br>
              <a:rPr lang="en-US" dirty="0">
                <a:latin typeface="+mn-lt"/>
              </a:rPr>
            </a:br>
            <a:endParaRPr lang="en-US" dirty="0">
              <a:solidFill>
                <a:srgbClr val="FF0000"/>
              </a:solidFill>
              <a:latin typeface="+mn-lt"/>
              <a:cs typeface="Arial"/>
            </a:endParaRPr>
          </a:p>
        </p:txBody>
      </p:sp>
      <p:sp>
        <p:nvSpPr>
          <p:cNvPr id="2" name="Rectangle 1"/>
          <p:cNvSpPr/>
          <p:nvPr/>
        </p:nvSpPr>
        <p:spPr>
          <a:xfrm>
            <a:off x="4518790" y="493655"/>
            <a:ext cx="6896100" cy="1202494"/>
          </a:xfrm>
          <a:prstGeom prst="rect">
            <a:avLst/>
          </a:prstGeom>
          <a:solidFill>
            <a:srgbClr val="C8C8C8"/>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0" tIns="91440" rIns="91440" bIns="9144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Pct val="100000"/>
              <a:buFontTx/>
              <a:buNone/>
              <a:tabLst/>
              <a:defRPr/>
            </a:pPr>
            <a:endParaRPr kumimoji="0" lang="en-US" sz="1900" b="0" i="0" u="none" strike="noStrike" kern="1200" cap="none" spc="0" normalizeH="0" baseline="0" noProof="0">
              <a:ln>
                <a:noFill/>
              </a:ln>
              <a:solidFill>
                <a:srgbClr val="4F81BD"/>
              </a:solidFill>
              <a:effectLst/>
              <a:uLnTx/>
              <a:uFillTx/>
              <a:latin typeface="Arial" panose="020B0604020202020204"/>
              <a:ea typeface="+mn-ea"/>
              <a:cs typeface="+mn-cs"/>
            </a:endParaRPr>
          </a:p>
        </p:txBody>
      </p:sp>
      <p:sp>
        <p:nvSpPr>
          <p:cNvPr id="38" name="Rectangle 37"/>
          <p:cNvSpPr/>
          <p:nvPr/>
        </p:nvSpPr>
        <p:spPr>
          <a:xfrm>
            <a:off x="4533977" y="2065644"/>
            <a:ext cx="6896100" cy="1202494"/>
          </a:xfrm>
          <a:prstGeom prst="rect">
            <a:avLst/>
          </a:prstGeom>
          <a:noFill/>
          <a:ln w="9525" cap="rnd" cmpd="sng" algn="ctr">
            <a:solidFill>
              <a:srgbClr val="1F497D"/>
            </a:solidFill>
            <a:prstDash val="solid"/>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0" tIns="91440" rIns="91440" bIns="9144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Pct val="100000"/>
              <a:buFontTx/>
              <a:buNone/>
              <a:tabLst/>
              <a:defRPr/>
            </a:pPr>
            <a:endParaRPr kumimoji="0" lang="en-US" sz="1900" b="0" i="0" u="none" strike="noStrike" kern="1200" cap="none" spc="0" normalizeH="0" baseline="0" noProof="0">
              <a:ln>
                <a:noFill/>
              </a:ln>
              <a:solidFill>
                <a:srgbClr val="575757"/>
              </a:solidFill>
              <a:effectLst/>
              <a:uLnTx/>
              <a:uFillTx/>
              <a:latin typeface="Arial" panose="020B0604020202020204"/>
              <a:ea typeface="+mn-ea"/>
              <a:cs typeface="+mn-cs"/>
            </a:endParaRPr>
          </a:p>
        </p:txBody>
      </p:sp>
      <p:sp>
        <p:nvSpPr>
          <p:cNvPr id="30" name="Isosceles Triangle 29"/>
          <p:cNvSpPr/>
          <p:nvPr/>
        </p:nvSpPr>
        <p:spPr>
          <a:xfrm rot="16200000" flipV="1">
            <a:off x="4601231" y="426401"/>
            <a:ext cx="1202494" cy="1337001"/>
          </a:xfrm>
          <a:prstGeom prst="triangle">
            <a:avLst>
              <a:gd name="adj" fmla="val 100000"/>
            </a:avLst>
          </a:prstGeom>
          <a:solidFill>
            <a:srgbClr val="1F497D"/>
          </a:solidFill>
          <a:ln w="952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90000"/>
              </a:lnSpc>
              <a:spcBef>
                <a:spcPts val="0"/>
              </a:spcBef>
              <a:spcAft>
                <a:spcPts val="1333"/>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sym typeface="Trebuchet MS" panose="020B0603020202020204" pitchFamily="34" charset="0"/>
            </a:endParaRPr>
          </a:p>
        </p:txBody>
      </p:sp>
      <p:sp>
        <p:nvSpPr>
          <p:cNvPr id="31" name="Isosceles Triangle 30"/>
          <p:cNvSpPr/>
          <p:nvPr/>
        </p:nvSpPr>
        <p:spPr>
          <a:xfrm rot="16200000" flipV="1">
            <a:off x="4614483" y="1998391"/>
            <a:ext cx="1202494" cy="1336999"/>
          </a:xfrm>
          <a:prstGeom prst="triangle">
            <a:avLst>
              <a:gd name="adj" fmla="val 100000"/>
            </a:avLst>
          </a:prstGeom>
          <a:solidFill>
            <a:srgbClr val="1F497D"/>
          </a:solidFill>
          <a:ln w="952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90000"/>
              </a:lnSpc>
              <a:spcBef>
                <a:spcPts val="0"/>
              </a:spcBef>
              <a:spcAft>
                <a:spcPts val="1333"/>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sym typeface="Trebuchet MS" panose="020B0603020202020204" pitchFamily="34" charset="0"/>
            </a:endParaRPr>
          </a:p>
        </p:txBody>
      </p:sp>
      <p:sp>
        <p:nvSpPr>
          <p:cNvPr id="37" name="TextBox 36"/>
          <p:cNvSpPr txBox="1"/>
          <p:nvPr/>
        </p:nvSpPr>
        <p:spPr>
          <a:xfrm>
            <a:off x="6079627" y="679403"/>
            <a:ext cx="5259888" cy="83099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sym typeface="Trebuchet MS" panose="020B0603020202020204" pitchFamily="34" charset="0"/>
              </a:rPr>
              <a:t>Approve</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sym typeface="Trebuchet MS" panose="020B0603020202020204" pitchFamily="34" charset="0"/>
              </a:rPr>
              <a:t>Approve with Conditions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sym typeface="Trebuchet MS" panose="020B0603020202020204" pitchFamily="34" charset="0"/>
              </a:rPr>
              <a:t>Bear Valley- made no determination</a:t>
            </a:r>
            <a:endParaRPr kumimoji="0" lang="en-US" sz="1800" b="1" i="0" u="none" strike="noStrike" kern="1200" cap="none" spc="0" normalizeH="0" baseline="0" noProof="0" dirty="0">
              <a:ln>
                <a:noFill/>
              </a:ln>
              <a:solidFill>
                <a:srgbClr val="1F497D">
                  <a:lumMod val="75000"/>
                </a:srgbClr>
              </a:solidFill>
              <a:effectLst/>
              <a:uLnTx/>
              <a:uFillTx/>
              <a:latin typeface="Arial" panose="020B0604020202020204"/>
              <a:ea typeface="+mn-ea"/>
              <a:cs typeface="+mn-cs"/>
              <a:sym typeface="Trebuchet MS" panose="020B0603020202020204" pitchFamily="34" charset="0"/>
            </a:endParaRPr>
          </a:p>
        </p:txBody>
      </p:sp>
      <p:sp>
        <p:nvSpPr>
          <p:cNvPr id="41" name="TextBox 40"/>
          <p:cNvSpPr txBox="1"/>
          <p:nvPr/>
        </p:nvSpPr>
        <p:spPr>
          <a:xfrm>
            <a:off x="5825785" y="2346216"/>
            <a:ext cx="5259888" cy="83099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Arial" panose="020B0604020202020204"/>
                <a:ea typeface="+mn-ea"/>
                <a:cs typeface="+mn-cs"/>
                <a:sym typeface="Trebuchet MS" panose="020B0603020202020204" pitchFamily="34" charset="0"/>
              </a:rPr>
              <a:t>Class A Deficiency</a:t>
            </a: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sym typeface="Trebuchet MS" panose="020B0603020202020204" pitchFamily="34" charset="0"/>
              </a:rPr>
              <a:t>: Aspect of a plan is lacking or flawed. Remedy: Provide a Remedial Compliance Plan in 45 days</a:t>
            </a:r>
          </a:p>
        </p:txBody>
      </p:sp>
      <p:grpSp>
        <p:nvGrpSpPr>
          <p:cNvPr id="44" name="Group 43"/>
          <p:cNvGrpSpPr>
            <a:grpSpLocks noChangeAspect="1"/>
          </p:cNvGrpSpPr>
          <p:nvPr/>
        </p:nvGrpSpPr>
        <p:grpSpPr>
          <a:xfrm>
            <a:off x="4734363" y="4493453"/>
            <a:ext cx="639487" cy="640080"/>
            <a:chOff x="5273802" y="2604780"/>
            <a:chExt cx="1644396" cy="1645920"/>
          </a:xfrm>
        </p:grpSpPr>
        <p:sp>
          <p:nvSpPr>
            <p:cNvPr id="45" name="Rectangle 44"/>
            <p:cNvSpPr/>
            <p:nvPr/>
          </p:nvSpPr>
          <p:spPr>
            <a:xfrm>
              <a:off x="5273802" y="2604780"/>
              <a:ext cx="1644396" cy="164592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FFFFFF"/>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6" name="Group 45"/>
            <p:cNvGrpSpPr/>
            <p:nvPr/>
          </p:nvGrpSpPr>
          <p:grpSpPr>
            <a:xfrm>
              <a:off x="5422414" y="2754312"/>
              <a:ext cx="1347172" cy="1346855"/>
              <a:chOff x="5422414" y="2754312"/>
              <a:chExt cx="1347172" cy="1346855"/>
            </a:xfrm>
          </p:grpSpPr>
          <p:sp>
            <p:nvSpPr>
              <p:cNvPr id="47" name="Freeform 46"/>
              <p:cNvSpPr>
                <a:spLocks/>
              </p:cNvSpPr>
              <p:nvPr/>
            </p:nvSpPr>
            <p:spPr bwMode="auto">
              <a:xfrm>
                <a:off x="5470972" y="3746971"/>
                <a:ext cx="396529" cy="354196"/>
              </a:xfrm>
              <a:custGeom>
                <a:avLst/>
                <a:gdLst>
                  <a:gd name="connsiteX0" fmla="*/ 165758 w 396529"/>
                  <a:gd name="connsiteY0" fmla="*/ 1415 h 354196"/>
                  <a:gd name="connsiteX1" fmla="*/ 353063 w 396529"/>
                  <a:gd name="connsiteY1" fmla="*/ 94819 h 354196"/>
                  <a:gd name="connsiteX2" fmla="*/ 354393 w 396529"/>
                  <a:gd name="connsiteY2" fmla="*/ 97213 h 354196"/>
                  <a:gd name="connsiteX3" fmla="*/ 361876 w 396529"/>
                  <a:gd name="connsiteY3" fmla="*/ 92896 h 354196"/>
                  <a:gd name="connsiteX4" fmla="*/ 387345 w 396529"/>
                  <a:gd name="connsiteY4" fmla="*/ 99698 h 354196"/>
                  <a:gd name="connsiteX5" fmla="*/ 394137 w 396529"/>
                  <a:gd name="connsiteY5" fmla="*/ 111600 h 354196"/>
                  <a:gd name="connsiteX6" fmla="*/ 387345 w 396529"/>
                  <a:gd name="connsiteY6" fmla="*/ 137105 h 354196"/>
                  <a:gd name="connsiteX7" fmla="*/ 316296 w 396529"/>
                  <a:gd name="connsiteY7" fmla="*/ 178093 h 354196"/>
                  <a:gd name="connsiteX8" fmla="*/ 352197 w 396529"/>
                  <a:gd name="connsiteY8" fmla="*/ 240470 h 354196"/>
                  <a:gd name="connsiteX9" fmla="*/ 345382 w 396529"/>
                  <a:gd name="connsiteY9" fmla="*/ 265991 h 354196"/>
                  <a:gd name="connsiteX10" fmla="*/ 341974 w 396529"/>
                  <a:gd name="connsiteY10" fmla="*/ 267693 h 354196"/>
                  <a:gd name="connsiteX11" fmla="*/ 316415 w 396529"/>
                  <a:gd name="connsiteY11" fmla="*/ 260887 h 354196"/>
                  <a:gd name="connsiteX12" fmla="*/ 291788 w 396529"/>
                  <a:gd name="connsiteY12" fmla="*/ 218099 h 354196"/>
                  <a:gd name="connsiteX13" fmla="*/ 280611 w 396529"/>
                  <a:gd name="connsiteY13" fmla="*/ 198679 h 354196"/>
                  <a:gd name="connsiteX14" fmla="*/ 274976 w 396529"/>
                  <a:gd name="connsiteY14" fmla="*/ 201930 h 354196"/>
                  <a:gd name="connsiteX15" fmla="*/ 190533 w 396529"/>
                  <a:gd name="connsiteY15" fmla="*/ 250644 h 354196"/>
                  <a:gd name="connsiteX16" fmla="*/ 169612 w 396529"/>
                  <a:gd name="connsiteY16" fmla="*/ 262713 h 354196"/>
                  <a:gd name="connsiteX17" fmla="*/ 205482 w 396529"/>
                  <a:gd name="connsiteY17" fmla="*/ 324389 h 354196"/>
                  <a:gd name="connsiteX18" fmla="*/ 198674 w 396529"/>
                  <a:gd name="connsiteY18" fmla="*/ 349910 h 354196"/>
                  <a:gd name="connsiteX19" fmla="*/ 196121 w 396529"/>
                  <a:gd name="connsiteY19" fmla="*/ 351612 h 354196"/>
                  <a:gd name="connsiteX20" fmla="*/ 170592 w 396529"/>
                  <a:gd name="connsiteY20" fmla="*/ 344806 h 354196"/>
                  <a:gd name="connsiteX21" fmla="*/ 145993 w 396529"/>
                  <a:gd name="connsiteY21" fmla="*/ 302510 h 354196"/>
                  <a:gd name="connsiteX22" fmla="*/ 134596 w 396529"/>
                  <a:gd name="connsiteY22" fmla="*/ 282914 h 354196"/>
                  <a:gd name="connsiteX23" fmla="*/ 130027 w 396529"/>
                  <a:gd name="connsiteY23" fmla="*/ 285549 h 354196"/>
                  <a:gd name="connsiteX24" fmla="*/ 46914 w 396529"/>
                  <a:gd name="connsiteY24" fmla="*/ 333496 h 354196"/>
                  <a:gd name="connsiteX25" fmla="*/ 21446 w 396529"/>
                  <a:gd name="connsiteY25" fmla="*/ 326695 h 354196"/>
                  <a:gd name="connsiteX26" fmla="*/ 14654 w 396529"/>
                  <a:gd name="connsiteY26" fmla="*/ 314792 h 354196"/>
                  <a:gd name="connsiteX27" fmla="*/ 21446 w 396529"/>
                  <a:gd name="connsiteY27" fmla="*/ 289287 h 354196"/>
                  <a:gd name="connsiteX28" fmla="*/ 26849 w 396529"/>
                  <a:gd name="connsiteY28" fmla="*/ 286170 h 354196"/>
                  <a:gd name="connsiteX29" fmla="*/ 25810 w 396529"/>
                  <a:gd name="connsiteY29" fmla="*/ 284438 h 354196"/>
                  <a:gd name="connsiteX30" fmla="*/ 25173 w 396529"/>
                  <a:gd name="connsiteY30" fmla="*/ 283377 h 354196"/>
                  <a:gd name="connsiteX31" fmla="*/ 94828 w 396529"/>
                  <a:gd name="connsiteY31" fmla="*/ 25171 h 354196"/>
                  <a:gd name="connsiteX32" fmla="*/ 165758 w 396529"/>
                  <a:gd name="connsiteY32" fmla="*/ 1415 h 354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6529" h="354196">
                    <a:moveTo>
                      <a:pt x="165758" y="1415"/>
                    </a:moveTo>
                    <a:cubicBezTo>
                      <a:pt x="238705" y="-7583"/>
                      <a:pt x="313563" y="26657"/>
                      <a:pt x="353063" y="94819"/>
                    </a:cubicBezTo>
                    <a:lnTo>
                      <a:pt x="354393" y="97213"/>
                    </a:lnTo>
                    <a:lnTo>
                      <a:pt x="361876" y="92896"/>
                    </a:lnTo>
                    <a:cubicBezTo>
                      <a:pt x="370366" y="87795"/>
                      <a:pt x="382251" y="91196"/>
                      <a:pt x="387345" y="99698"/>
                    </a:cubicBezTo>
                    <a:cubicBezTo>
                      <a:pt x="394137" y="111600"/>
                      <a:pt x="394137" y="111600"/>
                      <a:pt x="394137" y="111600"/>
                    </a:cubicBezTo>
                    <a:cubicBezTo>
                      <a:pt x="399230" y="120102"/>
                      <a:pt x="395834" y="132004"/>
                      <a:pt x="387345" y="137105"/>
                    </a:cubicBezTo>
                    <a:lnTo>
                      <a:pt x="316296" y="178093"/>
                    </a:lnTo>
                    <a:lnTo>
                      <a:pt x="352197" y="240470"/>
                    </a:lnTo>
                    <a:cubicBezTo>
                      <a:pt x="357309" y="248977"/>
                      <a:pt x="353901" y="260887"/>
                      <a:pt x="345382" y="265991"/>
                    </a:cubicBezTo>
                    <a:cubicBezTo>
                      <a:pt x="341974" y="267693"/>
                      <a:pt x="341974" y="267693"/>
                      <a:pt x="341974" y="267693"/>
                    </a:cubicBezTo>
                    <a:cubicBezTo>
                      <a:pt x="332602" y="272797"/>
                      <a:pt x="321527" y="269394"/>
                      <a:pt x="316415" y="260887"/>
                    </a:cubicBezTo>
                    <a:cubicBezTo>
                      <a:pt x="305766" y="242384"/>
                      <a:pt x="297779" y="228507"/>
                      <a:pt x="291788" y="218099"/>
                    </a:cubicBezTo>
                    <a:lnTo>
                      <a:pt x="280611" y="198679"/>
                    </a:lnTo>
                    <a:lnTo>
                      <a:pt x="274976" y="201930"/>
                    </a:lnTo>
                    <a:cubicBezTo>
                      <a:pt x="242396" y="220725"/>
                      <a:pt x="214470" y="236835"/>
                      <a:pt x="190533" y="250644"/>
                    </a:cubicBezTo>
                    <a:lnTo>
                      <a:pt x="169612" y="262713"/>
                    </a:lnTo>
                    <a:lnTo>
                      <a:pt x="205482" y="324389"/>
                    </a:lnTo>
                    <a:cubicBezTo>
                      <a:pt x="210588" y="333747"/>
                      <a:pt x="208035" y="344806"/>
                      <a:pt x="198674" y="349910"/>
                    </a:cubicBezTo>
                    <a:cubicBezTo>
                      <a:pt x="196121" y="351612"/>
                      <a:pt x="196121" y="351612"/>
                      <a:pt x="196121" y="351612"/>
                    </a:cubicBezTo>
                    <a:cubicBezTo>
                      <a:pt x="186761" y="356716"/>
                      <a:pt x="175698" y="354164"/>
                      <a:pt x="170592" y="344806"/>
                    </a:cubicBezTo>
                    <a:cubicBezTo>
                      <a:pt x="159954" y="326516"/>
                      <a:pt x="151976" y="312798"/>
                      <a:pt x="145993" y="302510"/>
                    </a:cubicBezTo>
                    <a:lnTo>
                      <a:pt x="134596" y="282914"/>
                    </a:lnTo>
                    <a:lnTo>
                      <a:pt x="130027" y="285549"/>
                    </a:lnTo>
                    <a:cubicBezTo>
                      <a:pt x="46914" y="333496"/>
                      <a:pt x="46914" y="333496"/>
                      <a:pt x="46914" y="333496"/>
                    </a:cubicBezTo>
                    <a:cubicBezTo>
                      <a:pt x="38425" y="338597"/>
                      <a:pt x="26539" y="336047"/>
                      <a:pt x="21446" y="326695"/>
                    </a:cubicBezTo>
                    <a:cubicBezTo>
                      <a:pt x="14654" y="314792"/>
                      <a:pt x="14654" y="314792"/>
                      <a:pt x="14654" y="314792"/>
                    </a:cubicBezTo>
                    <a:cubicBezTo>
                      <a:pt x="9560" y="306290"/>
                      <a:pt x="12956" y="294388"/>
                      <a:pt x="21446" y="289287"/>
                    </a:cubicBezTo>
                    <a:lnTo>
                      <a:pt x="26849" y="286170"/>
                    </a:lnTo>
                    <a:lnTo>
                      <a:pt x="25810" y="284438"/>
                    </a:lnTo>
                    <a:cubicBezTo>
                      <a:pt x="25173" y="283377"/>
                      <a:pt x="25173" y="283377"/>
                      <a:pt x="25173" y="283377"/>
                    </a:cubicBezTo>
                    <a:cubicBezTo>
                      <a:pt x="-26644" y="193344"/>
                      <a:pt x="3936" y="77831"/>
                      <a:pt x="94828" y="25171"/>
                    </a:cubicBezTo>
                    <a:cubicBezTo>
                      <a:pt x="117339" y="12218"/>
                      <a:pt x="141442" y="4415"/>
                      <a:pt x="165758" y="1415"/>
                    </a:cubicBez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8" name="Freeform 73"/>
              <p:cNvSpPr>
                <a:spLocks/>
              </p:cNvSpPr>
              <p:nvPr/>
            </p:nvSpPr>
            <p:spPr bwMode="auto">
              <a:xfrm>
                <a:off x="5422414" y="2754312"/>
                <a:ext cx="1347172" cy="1315045"/>
              </a:xfrm>
              <a:custGeom>
                <a:avLst/>
                <a:gdLst>
                  <a:gd name="T0" fmla="*/ 1531 w 1587"/>
                  <a:gd name="T1" fmla="*/ 699 h 1548"/>
                  <a:gd name="T2" fmla="*/ 664 w 1587"/>
                  <a:gd name="T3" fmla="*/ 65 h 1548"/>
                  <a:gd name="T4" fmla="*/ 168 w 1587"/>
                  <a:gd name="T5" fmla="*/ 367 h 1548"/>
                  <a:gd name="T6" fmla="*/ 30 w 1587"/>
                  <a:gd name="T7" fmla="*/ 931 h 1548"/>
                  <a:gd name="T8" fmla="*/ 115 w 1587"/>
                  <a:gd name="T9" fmla="*/ 1179 h 1548"/>
                  <a:gd name="T10" fmla="*/ 175 w 1587"/>
                  <a:gd name="T11" fmla="*/ 1144 h 1548"/>
                  <a:gd name="T12" fmla="*/ 99 w 1587"/>
                  <a:gd name="T13" fmla="*/ 923 h 1548"/>
                  <a:gd name="T14" fmla="*/ 224 w 1587"/>
                  <a:gd name="T15" fmla="*/ 406 h 1548"/>
                  <a:gd name="T16" fmla="*/ 677 w 1587"/>
                  <a:gd name="T17" fmla="*/ 134 h 1548"/>
                  <a:gd name="T18" fmla="*/ 1462 w 1587"/>
                  <a:gd name="T19" fmla="*/ 712 h 1548"/>
                  <a:gd name="T20" fmla="*/ 1031 w 1587"/>
                  <a:gd name="T21" fmla="*/ 1462 h 1548"/>
                  <a:gd name="T22" fmla="*/ 780 w 1587"/>
                  <a:gd name="T23" fmla="*/ 1440 h 1548"/>
                  <a:gd name="T24" fmla="*/ 660 w 1587"/>
                  <a:gd name="T25" fmla="*/ 1112 h 1548"/>
                  <a:gd name="T26" fmla="*/ 729 w 1587"/>
                  <a:gd name="T27" fmla="*/ 811 h 1548"/>
                  <a:gd name="T28" fmla="*/ 733 w 1587"/>
                  <a:gd name="T29" fmla="*/ 811 h 1548"/>
                  <a:gd name="T30" fmla="*/ 720 w 1587"/>
                  <a:gd name="T31" fmla="*/ 1125 h 1548"/>
                  <a:gd name="T32" fmla="*/ 798 w 1587"/>
                  <a:gd name="T33" fmla="*/ 1117 h 1548"/>
                  <a:gd name="T34" fmla="*/ 944 w 1587"/>
                  <a:gd name="T35" fmla="*/ 906 h 1548"/>
                  <a:gd name="T36" fmla="*/ 1056 w 1587"/>
                  <a:gd name="T37" fmla="*/ 431 h 1548"/>
                  <a:gd name="T38" fmla="*/ 1048 w 1587"/>
                  <a:gd name="T39" fmla="*/ 423 h 1548"/>
                  <a:gd name="T40" fmla="*/ 556 w 1587"/>
                  <a:gd name="T41" fmla="*/ 656 h 1548"/>
                  <a:gd name="T42" fmla="*/ 582 w 1587"/>
                  <a:gd name="T43" fmla="*/ 1087 h 1548"/>
                  <a:gd name="T44" fmla="*/ 586 w 1587"/>
                  <a:gd name="T45" fmla="*/ 1087 h 1548"/>
                  <a:gd name="T46" fmla="*/ 742 w 1587"/>
                  <a:gd name="T47" fmla="*/ 1496 h 1548"/>
                  <a:gd name="T48" fmla="*/ 918 w 1587"/>
                  <a:gd name="T49" fmla="*/ 1548 h 1548"/>
                  <a:gd name="T50" fmla="*/ 1056 w 1587"/>
                  <a:gd name="T51" fmla="*/ 1526 h 1548"/>
                  <a:gd name="T52" fmla="*/ 1531 w 1587"/>
                  <a:gd name="T53" fmla="*/ 699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87" h="1548">
                    <a:moveTo>
                      <a:pt x="1531" y="699"/>
                    </a:moveTo>
                    <a:cubicBezTo>
                      <a:pt x="1466" y="285"/>
                      <a:pt x="1078" y="0"/>
                      <a:pt x="664" y="65"/>
                    </a:cubicBezTo>
                    <a:cubicBezTo>
                      <a:pt x="466" y="95"/>
                      <a:pt x="289" y="203"/>
                      <a:pt x="168" y="367"/>
                    </a:cubicBezTo>
                    <a:cubicBezTo>
                      <a:pt x="48" y="531"/>
                      <a:pt x="0" y="729"/>
                      <a:pt x="30" y="931"/>
                    </a:cubicBezTo>
                    <a:cubicBezTo>
                      <a:pt x="43" y="1021"/>
                      <a:pt x="73" y="1102"/>
                      <a:pt x="115" y="1179"/>
                    </a:cubicBezTo>
                    <a:cubicBezTo>
                      <a:pt x="175" y="1144"/>
                      <a:pt x="175" y="1144"/>
                      <a:pt x="175" y="1144"/>
                    </a:cubicBezTo>
                    <a:cubicBezTo>
                      <a:pt x="137" y="1076"/>
                      <a:pt x="108" y="999"/>
                      <a:pt x="99" y="923"/>
                    </a:cubicBezTo>
                    <a:cubicBezTo>
                      <a:pt x="69" y="738"/>
                      <a:pt x="112" y="556"/>
                      <a:pt x="224" y="406"/>
                    </a:cubicBezTo>
                    <a:cubicBezTo>
                      <a:pt x="332" y="259"/>
                      <a:pt x="492" y="160"/>
                      <a:pt x="677" y="134"/>
                    </a:cubicBezTo>
                    <a:cubicBezTo>
                      <a:pt x="1052" y="74"/>
                      <a:pt x="1406" y="332"/>
                      <a:pt x="1462" y="712"/>
                    </a:cubicBezTo>
                    <a:cubicBezTo>
                      <a:pt x="1513" y="1031"/>
                      <a:pt x="1332" y="1345"/>
                      <a:pt x="1031" y="1462"/>
                    </a:cubicBezTo>
                    <a:cubicBezTo>
                      <a:pt x="1031" y="1462"/>
                      <a:pt x="888" y="1518"/>
                      <a:pt x="780" y="1440"/>
                    </a:cubicBezTo>
                    <a:cubicBezTo>
                      <a:pt x="707" y="1384"/>
                      <a:pt x="664" y="1272"/>
                      <a:pt x="660" y="1112"/>
                    </a:cubicBezTo>
                    <a:cubicBezTo>
                      <a:pt x="655" y="1044"/>
                      <a:pt x="677" y="914"/>
                      <a:pt x="729" y="811"/>
                    </a:cubicBezTo>
                    <a:cubicBezTo>
                      <a:pt x="729" y="806"/>
                      <a:pt x="733" y="811"/>
                      <a:pt x="733" y="811"/>
                    </a:cubicBezTo>
                    <a:cubicBezTo>
                      <a:pt x="699" y="919"/>
                      <a:pt x="703" y="1056"/>
                      <a:pt x="720" y="1125"/>
                    </a:cubicBezTo>
                    <a:cubicBezTo>
                      <a:pt x="746" y="1130"/>
                      <a:pt x="776" y="1125"/>
                      <a:pt x="798" y="1117"/>
                    </a:cubicBezTo>
                    <a:cubicBezTo>
                      <a:pt x="888" y="1091"/>
                      <a:pt x="966" y="1000"/>
                      <a:pt x="944" y="906"/>
                    </a:cubicBezTo>
                    <a:cubicBezTo>
                      <a:pt x="893" y="660"/>
                      <a:pt x="1031" y="475"/>
                      <a:pt x="1056" y="431"/>
                    </a:cubicBezTo>
                    <a:cubicBezTo>
                      <a:pt x="1056" y="427"/>
                      <a:pt x="1056" y="423"/>
                      <a:pt x="1048" y="423"/>
                    </a:cubicBezTo>
                    <a:cubicBezTo>
                      <a:pt x="996" y="419"/>
                      <a:pt x="716" y="488"/>
                      <a:pt x="556" y="656"/>
                    </a:cubicBezTo>
                    <a:cubicBezTo>
                      <a:pt x="410" y="806"/>
                      <a:pt x="457" y="1018"/>
                      <a:pt x="582" y="1087"/>
                    </a:cubicBezTo>
                    <a:cubicBezTo>
                      <a:pt x="586" y="1087"/>
                      <a:pt x="586" y="1087"/>
                      <a:pt x="586" y="1087"/>
                    </a:cubicBezTo>
                    <a:cubicBezTo>
                      <a:pt x="591" y="1285"/>
                      <a:pt x="643" y="1423"/>
                      <a:pt x="742" y="1496"/>
                    </a:cubicBezTo>
                    <a:cubicBezTo>
                      <a:pt x="798" y="1535"/>
                      <a:pt x="862" y="1548"/>
                      <a:pt x="918" y="1548"/>
                    </a:cubicBezTo>
                    <a:cubicBezTo>
                      <a:pt x="992" y="1548"/>
                      <a:pt x="1052" y="1526"/>
                      <a:pt x="1056" y="1526"/>
                    </a:cubicBezTo>
                    <a:cubicBezTo>
                      <a:pt x="1384" y="1397"/>
                      <a:pt x="1587" y="1052"/>
                      <a:pt x="1531" y="69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grpSp>
        <p:nvGrpSpPr>
          <p:cNvPr id="49" name="Group 48"/>
          <p:cNvGrpSpPr>
            <a:grpSpLocks noChangeAspect="1"/>
          </p:cNvGrpSpPr>
          <p:nvPr/>
        </p:nvGrpSpPr>
        <p:grpSpPr>
          <a:xfrm>
            <a:off x="8218479" y="4493452"/>
            <a:ext cx="640698" cy="640080"/>
            <a:chOff x="6464300" y="2606675"/>
            <a:chExt cx="1646238" cy="1644650"/>
          </a:xfrm>
        </p:grpSpPr>
        <p:sp>
          <p:nvSpPr>
            <p:cNvPr id="50" name="AutoShape 3"/>
            <p:cNvSpPr>
              <a:spLocks noChangeAspect="1" noChangeArrowheads="1" noTextEdit="1"/>
            </p:cNvSpPr>
            <p:nvPr/>
          </p:nvSpPr>
          <p:spPr bwMode="auto">
            <a:xfrm>
              <a:off x="6464300" y="2606675"/>
              <a:ext cx="16462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nvGrpSpPr>
            <p:cNvPr id="51" name="Group 50"/>
            <p:cNvGrpSpPr/>
            <p:nvPr/>
          </p:nvGrpSpPr>
          <p:grpSpPr>
            <a:xfrm>
              <a:off x="6729413" y="2881313"/>
              <a:ext cx="1123838" cy="1125538"/>
              <a:chOff x="6729413" y="2881313"/>
              <a:chExt cx="1123838" cy="1125538"/>
            </a:xfrm>
          </p:grpSpPr>
          <p:sp>
            <p:nvSpPr>
              <p:cNvPr id="52" name="Freeform 51"/>
              <p:cNvSpPr>
                <a:spLocks/>
              </p:cNvSpPr>
              <p:nvPr/>
            </p:nvSpPr>
            <p:spPr bwMode="auto">
              <a:xfrm>
                <a:off x="7073900" y="2881313"/>
                <a:ext cx="709613" cy="574675"/>
              </a:xfrm>
              <a:custGeom>
                <a:avLst/>
                <a:gdLst>
                  <a:gd name="T0" fmla="*/ 992 w 993"/>
                  <a:gd name="T1" fmla="*/ 8 h 805"/>
                  <a:gd name="T2" fmla="*/ 983 w 993"/>
                  <a:gd name="T3" fmla="*/ 0 h 805"/>
                  <a:gd name="T4" fmla="*/ 486 w 993"/>
                  <a:gd name="T5" fmla="*/ 429 h 805"/>
                  <a:gd name="T6" fmla="*/ 469 w 993"/>
                  <a:gd name="T7" fmla="*/ 433 h 805"/>
                  <a:gd name="T8" fmla="*/ 9 w 993"/>
                  <a:gd name="T9" fmla="*/ 255 h 805"/>
                  <a:gd name="T10" fmla="*/ 0 w 993"/>
                  <a:gd name="T11" fmla="*/ 264 h 805"/>
                  <a:gd name="T12" fmla="*/ 385 w 993"/>
                  <a:gd name="T13" fmla="*/ 649 h 805"/>
                  <a:gd name="T14" fmla="*/ 393 w 993"/>
                  <a:gd name="T15" fmla="*/ 641 h 805"/>
                  <a:gd name="T16" fmla="*/ 284 w 993"/>
                  <a:gd name="T17" fmla="*/ 426 h 805"/>
                  <a:gd name="T18" fmla="*/ 294 w 993"/>
                  <a:gd name="T19" fmla="*/ 412 h 805"/>
                  <a:gd name="T20" fmla="*/ 461 w 993"/>
                  <a:gd name="T21" fmla="*/ 766 h 805"/>
                  <a:gd name="T22" fmla="*/ 461 w 993"/>
                  <a:gd name="T23" fmla="*/ 794 h 805"/>
                  <a:gd name="T24" fmla="*/ 521 w 993"/>
                  <a:gd name="T25" fmla="*/ 797 h 805"/>
                  <a:gd name="T26" fmla="*/ 562 w 993"/>
                  <a:gd name="T27" fmla="*/ 805 h 805"/>
                  <a:gd name="T28" fmla="*/ 554 w 993"/>
                  <a:gd name="T29" fmla="*/ 681 h 805"/>
                  <a:gd name="T30" fmla="*/ 555 w 993"/>
                  <a:gd name="T31" fmla="*/ 524 h 805"/>
                  <a:gd name="T32" fmla="*/ 578 w 993"/>
                  <a:gd name="T33" fmla="*/ 391 h 805"/>
                  <a:gd name="T34" fmla="*/ 679 w 993"/>
                  <a:gd name="T35" fmla="*/ 227 h 805"/>
                  <a:gd name="T36" fmla="*/ 745 w 993"/>
                  <a:gd name="T37" fmla="*/ 180 h 805"/>
                  <a:gd name="T38" fmla="*/ 755 w 993"/>
                  <a:gd name="T39" fmla="*/ 194 h 805"/>
                  <a:gd name="T40" fmla="*/ 623 w 993"/>
                  <a:gd name="T41" fmla="*/ 477 h 805"/>
                  <a:gd name="T42" fmla="*/ 632 w 993"/>
                  <a:gd name="T43" fmla="*/ 487 h 805"/>
                  <a:gd name="T44" fmla="*/ 992 w 993"/>
                  <a:gd name="T45" fmla="*/ 8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93" h="805">
                    <a:moveTo>
                      <a:pt x="992" y="8"/>
                    </a:moveTo>
                    <a:cubicBezTo>
                      <a:pt x="992" y="3"/>
                      <a:pt x="988" y="0"/>
                      <a:pt x="983" y="0"/>
                    </a:cubicBezTo>
                    <a:cubicBezTo>
                      <a:pt x="559" y="3"/>
                      <a:pt x="495" y="259"/>
                      <a:pt x="486" y="429"/>
                    </a:cubicBezTo>
                    <a:cubicBezTo>
                      <a:pt x="486" y="438"/>
                      <a:pt x="474" y="441"/>
                      <a:pt x="469" y="433"/>
                    </a:cubicBezTo>
                    <a:cubicBezTo>
                      <a:pt x="417" y="327"/>
                      <a:pt x="293" y="242"/>
                      <a:pt x="9" y="255"/>
                    </a:cubicBezTo>
                    <a:cubicBezTo>
                      <a:pt x="4" y="255"/>
                      <a:pt x="0" y="259"/>
                      <a:pt x="0" y="264"/>
                    </a:cubicBezTo>
                    <a:cubicBezTo>
                      <a:pt x="3" y="321"/>
                      <a:pt x="35" y="645"/>
                      <a:pt x="385" y="649"/>
                    </a:cubicBezTo>
                    <a:cubicBezTo>
                      <a:pt x="389" y="649"/>
                      <a:pt x="393" y="645"/>
                      <a:pt x="393" y="641"/>
                    </a:cubicBezTo>
                    <a:cubicBezTo>
                      <a:pt x="395" y="614"/>
                      <a:pt x="392" y="523"/>
                      <a:pt x="284" y="426"/>
                    </a:cubicBezTo>
                    <a:cubicBezTo>
                      <a:pt x="276" y="420"/>
                      <a:pt x="284" y="408"/>
                      <a:pt x="294" y="412"/>
                    </a:cubicBezTo>
                    <a:cubicBezTo>
                      <a:pt x="427" y="475"/>
                      <a:pt x="467" y="630"/>
                      <a:pt x="461" y="766"/>
                    </a:cubicBezTo>
                    <a:cubicBezTo>
                      <a:pt x="460" y="772"/>
                      <a:pt x="460" y="782"/>
                      <a:pt x="461" y="794"/>
                    </a:cubicBezTo>
                    <a:cubicBezTo>
                      <a:pt x="521" y="797"/>
                      <a:pt x="521" y="797"/>
                      <a:pt x="521" y="797"/>
                    </a:cubicBezTo>
                    <a:cubicBezTo>
                      <a:pt x="535" y="798"/>
                      <a:pt x="549" y="801"/>
                      <a:pt x="562" y="805"/>
                    </a:cubicBezTo>
                    <a:cubicBezTo>
                      <a:pt x="565" y="763"/>
                      <a:pt x="557" y="710"/>
                      <a:pt x="554" y="681"/>
                    </a:cubicBezTo>
                    <a:cubicBezTo>
                      <a:pt x="551" y="628"/>
                      <a:pt x="552" y="576"/>
                      <a:pt x="555" y="524"/>
                    </a:cubicBezTo>
                    <a:cubicBezTo>
                      <a:pt x="557" y="479"/>
                      <a:pt x="564" y="434"/>
                      <a:pt x="578" y="391"/>
                    </a:cubicBezTo>
                    <a:cubicBezTo>
                      <a:pt x="597" y="329"/>
                      <a:pt x="632" y="272"/>
                      <a:pt x="679" y="227"/>
                    </a:cubicBezTo>
                    <a:cubicBezTo>
                      <a:pt x="699" y="209"/>
                      <a:pt x="721" y="193"/>
                      <a:pt x="745" y="180"/>
                    </a:cubicBezTo>
                    <a:cubicBezTo>
                      <a:pt x="753" y="175"/>
                      <a:pt x="761" y="186"/>
                      <a:pt x="755" y="194"/>
                    </a:cubicBezTo>
                    <a:cubicBezTo>
                      <a:pt x="643" y="322"/>
                      <a:pt x="626" y="444"/>
                      <a:pt x="623" y="477"/>
                    </a:cubicBezTo>
                    <a:cubicBezTo>
                      <a:pt x="623" y="482"/>
                      <a:pt x="627" y="487"/>
                      <a:pt x="632" y="487"/>
                    </a:cubicBezTo>
                    <a:cubicBezTo>
                      <a:pt x="984" y="480"/>
                      <a:pt x="993" y="73"/>
                      <a:pt x="992" y="8"/>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3" name="Freeform 52"/>
              <p:cNvSpPr>
                <a:spLocks/>
              </p:cNvSpPr>
              <p:nvPr/>
            </p:nvSpPr>
            <p:spPr bwMode="auto">
              <a:xfrm>
                <a:off x="6729413" y="3465513"/>
                <a:ext cx="1123838" cy="541338"/>
              </a:xfrm>
              <a:custGeom>
                <a:avLst/>
                <a:gdLst>
                  <a:gd name="connsiteX0" fmla="*/ 409739 w 1123838"/>
                  <a:gd name="connsiteY0" fmla="*/ 31591 h 541338"/>
                  <a:gd name="connsiteX1" fmla="*/ 326138 w 1123838"/>
                  <a:gd name="connsiteY1" fmla="*/ 51601 h 541338"/>
                  <a:gd name="connsiteX2" fmla="*/ 31750 w 1123838"/>
                  <a:gd name="connsiteY2" fmla="*/ 218820 h 541338"/>
                  <a:gd name="connsiteX3" fmla="*/ 31750 w 1123838"/>
                  <a:gd name="connsiteY3" fmla="*/ 503237 h 541338"/>
                  <a:gd name="connsiteX4" fmla="*/ 368296 w 1123838"/>
                  <a:gd name="connsiteY4" fmla="*/ 373177 h 541338"/>
                  <a:gd name="connsiteX5" fmla="*/ 419028 w 1123838"/>
                  <a:gd name="connsiteY5" fmla="*/ 365316 h 541338"/>
                  <a:gd name="connsiteX6" fmla="*/ 568366 w 1123838"/>
                  <a:gd name="connsiteY6" fmla="*/ 376036 h 541338"/>
                  <a:gd name="connsiteX7" fmla="*/ 797017 w 1123838"/>
                  <a:gd name="connsiteY7" fmla="*/ 349595 h 541338"/>
                  <a:gd name="connsiteX8" fmla="*/ 1047818 w 1123838"/>
                  <a:gd name="connsiteY8" fmla="*/ 183090 h 541338"/>
                  <a:gd name="connsiteX9" fmla="*/ 1079972 w 1123838"/>
                  <a:gd name="connsiteY9" fmla="*/ 145930 h 541338"/>
                  <a:gd name="connsiteX10" fmla="*/ 1074971 w 1123838"/>
                  <a:gd name="connsiteY10" fmla="*/ 71610 h 541338"/>
                  <a:gd name="connsiteX11" fmla="*/ 1036386 w 1123838"/>
                  <a:gd name="connsiteY11" fmla="*/ 58032 h 541338"/>
                  <a:gd name="connsiteX12" fmla="*/ 999230 w 1123838"/>
                  <a:gd name="connsiteY12" fmla="*/ 75897 h 541338"/>
                  <a:gd name="connsiteX13" fmla="*/ 951356 w 1123838"/>
                  <a:gd name="connsiteY13" fmla="*/ 129494 h 541338"/>
                  <a:gd name="connsiteX14" fmla="*/ 805591 w 1123838"/>
                  <a:gd name="connsiteY14" fmla="*/ 220964 h 541338"/>
                  <a:gd name="connsiteX15" fmla="*/ 608380 w 1123838"/>
                  <a:gd name="connsiteY15" fmla="*/ 210245 h 541338"/>
                  <a:gd name="connsiteX16" fmla="*/ 553360 w 1123838"/>
                  <a:gd name="connsiteY16" fmla="*/ 188092 h 541338"/>
                  <a:gd name="connsiteX17" fmla="*/ 544071 w 1123838"/>
                  <a:gd name="connsiteY17" fmla="*/ 171656 h 541338"/>
                  <a:gd name="connsiteX18" fmla="*/ 557648 w 1123838"/>
                  <a:gd name="connsiteY18" fmla="*/ 158078 h 541338"/>
                  <a:gd name="connsiteX19" fmla="*/ 715560 w 1123838"/>
                  <a:gd name="connsiteY19" fmla="*/ 142357 h 541338"/>
                  <a:gd name="connsiteX20" fmla="*/ 759146 w 1123838"/>
                  <a:gd name="connsiteY20" fmla="*/ 95192 h 541338"/>
                  <a:gd name="connsiteX21" fmla="*/ 713416 w 1123838"/>
                  <a:gd name="connsiteY21" fmla="*/ 47313 h 541338"/>
                  <a:gd name="connsiteX22" fmla="*/ 409739 w 1123838"/>
                  <a:gd name="connsiteY22" fmla="*/ 31591 h 541338"/>
                  <a:gd name="connsiteX23" fmla="*/ 390213 w 1123838"/>
                  <a:gd name="connsiteY23" fmla="*/ 0 h 541338"/>
                  <a:gd name="connsiteX24" fmla="*/ 393786 w 1123838"/>
                  <a:gd name="connsiteY24" fmla="*/ 0 h 541338"/>
                  <a:gd name="connsiteX25" fmla="*/ 396645 w 1123838"/>
                  <a:gd name="connsiteY25" fmla="*/ 0 h 541338"/>
                  <a:gd name="connsiteX26" fmla="*/ 399504 w 1123838"/>
                  <a:gd name="connsiteY26" fmla="*/ 0 h 541338"/>
                  <a:gd name="connsiteX27" fmla="*/ 403077 w 1123838"/>
                  <a:gd name="connsiteY27" fmla="*/ 0 h 541338"/>
                  <a:gd name="connsiteX28" fmla="*/ 410939 w 1123838"/>
                  <a:gd name="connsiteY28" fmla="*/ 0 h 541338"/>
                  <a:gd name="connsiteX29" fmla="*/ 715390 w 1123838"/>
                  <a:gd name="connsiteY29" fmla="*/ 15712 h 541338"/>
                  <a:gd name="connsiteX30" fmla="*/ 780426 w 1123838"/>
                  <a:gd name="connsiteY30" fmla="*/ 56419 h 541338"/>
                  <a:gd name="connsiteX31" fmla="*/ 782570 w 1123838"/>
                  <a:gd name="connsiteY31" fmla="*/ 60704 h 541338"/>
                  <a:gd name="connsiteX32" fmla="*/ 789002 w 1123838"/>
                  <a:gd name="connsiteY32" fmla="*/ 79273 h 541338"/>
                  <a:gd name="connsiteX33" fmla="*/ 790431 w 1123838"/>
                  <a:gd name="connsiteY33" fmla="*/ 94984 h 541338"/>
                  <a:gd name="connsiteX34" fmla="*/ 789716 w 1123838"/>
                  <a:gd name="connsiteY34" fmla="*/ 100698 h 541338"/>
                  <a:gd name="connsiteX35" fmla="*/ 789716 w 1123838"/>
                  <a:gd name="connsiteY35" fmla="*/ 101412 h 541338"/>
                  <a:gd name="connsiteX36" fmla="*/ 789002 w 1123838"/>
                  <a:gd name="connsiteY36" fmla="*/ 107125 h 541338"/>
                  <a:gd name="connsiteX37" fmla="*/ 763988 w 1123838"/>
                  <a:gd name="connsiteY37" fmla="*/ 154260 h 541338"/>
                  <a:gd name="connsiteX38" fmla="*/ 763273 w 1123838"/>
                  <a:gd name="connsiteY38" fmla="*/ 154260 h 541338"/>
                  <a:gd name="connsiteX39" fmla="*/ 758985 w 1123838"/>
                  <a:gd name="connsiteY39" fmla="*/ 157831 h 541338"/>
                  <a:gd name="connsiteX40" fmla="*/ 754697 w 1123838"/>
                  <a:gd name="connsiteY40" fmla="*/ 160688 h 541338"/>
                  <a:gd name="connsiteX41" fmla="*/ 753983 w 1123838"/>
                  <a:gd name="connsiteY41" fmla="*/ 161402 h 541338"/>
                  <a:gd name="connsiteX42" fmla="*/ 749695 w 1123838"/>
                  <a:gd name="connsiteY42" fmla="*/ 164258 h 541338"/>
                  <a:gd name="connsiteX43" fmla="*/ 748265 w 1123838"/>
                  <a:gd name="connsiteY43" fmla="*/ 164973 h 541338"/>
                  <a:gd name="connsiteX44" fmla="*/ 743263 w 1123838"/>
                  <a:gd name="connsiteY44" fmla="*/ 167115 h 541338"/>
                  <a:gd name="connsiteX45" fmla="*/ 742548 w 1123838"/>
                  <a:gd name="connsiteY45" fmla="*/ 167829 h 541338"/>
                  <a:gd name="connsiteX46" fmla="*/ 738260 w 1123838"/>
                  <a:gd name="connsiteY46" fmla="*/ 169258 h 541338"/>
                  <a:gd name="connsiteX47" fmla="*/ 718964 w 1123838"/>
                  <a:gd name="connsiteY47" fmla="*/ 173543 h 541338"/>
                  <a:gd name="connsiteX48" fmla="*/ 624626 w 1123838"/>
                  <a:gd name="connsiteY48" fmla="*/ 182827 h 541338"/>
                  <a:gd name="connsiteX49" fmla="*/ 743263 w 1123838"/>
                  <a:gd name="connsiteY49" fmla="*/ 199967 h 541338"/>
                  <a:gd name="connsiteX50" fmla="*/ 775423 w 1123838"/>
                  <a:gd name="connsiteY50" fmla="*/ 195682 h 541338"/>
                  <a:gd name="connsiteX51" fmla="*/ 785428 w 1123838"/>
                  <a:gd name="connsiteY51" fmla="*/ 193539 h 541338"/>
                  <a:gd name="connsiteX52" fmla="*/ 786858 w 1123838"/>
                  <a:gd name="connsiteY52" fmla="*/ 192825 h 541338"/>
                  <a:gd name="connsiteX53" fmla="*/ 796863 w 1123838"/>
                  <a:gd name="connsiteY53" fmla="*/ 190683 h 541338"/>
                  <a:gd name="connsiteX54" fmla="*/ 826880 w 1123838"/>
                  <a:gd name="connsiteY54" fmla="*/ 179970 h 541338"/>
                  <a:gd name="connsiteX55" fmla="*/ 909782 w 1123838"/>
                  <a:gd name="connsiteY55" fmla="*/ 127122 h 541338"/>
                  <a:gd name="connsiteX56" fmla="*/ 928363 w 1123838"/>
                  <a:gd name="connsiteY56" fmla="*/ 108553 h 541338"/>
                  <a:gd name="connsiteX57" fmla="*/ 975532 w 1123838"/>
                  <a:gd name="connsiteY57" fmla="*/ 54991 h 541338"/>
                  <a:gd name="connsiteX58" fmla="*/ 978391 w 1123838"/>
                  <a:gd name="connsiteY58" fmla="*/ 51420 h 541338"/>
                  <a:gd name="connsiteX59" fmla="*/ 979105 w 1123838"/>
                  <a:gd name="connsiteY59" fmla="*/ 51420 h 541338"/>
                  <a:gd name="connsiteX60" fmla="*/ 1034135 w 1123838"/>
                  <a:gd name="connsiteY60" fmla="*/ 26424 h 541338"/>
                  <a:gd name="connsiteX61" fmla="*/ 1034850 w 1123838"/>
                  <a:gd name="connsiteY61" fmla="*/ 26424 h 541338"/>
                  <a:gd name="connsiteX62" fmla="*/ 1039138 w 1123838"/>
                  <a:gd name="connsiteY62" fmla="*/ 26424 h 541338"/>
                  <a:gd name="connsiteX63" fmla="*/ 1040567 w 1123838"/>
                  <a:gd name="connsiteY63" fmla="*/ 26424 h 541338"/>
                  <a:gd name="connsiteX64" fmla="*/ 1079875 w 1123838"/>
                  <a:gd name="connsiteY64" fmla="*/ 37137 h 541338"/>
                  <a:gd name="connsiteX65" fmla="*/ 1083448 w 1123838"/>
                  <a:gd name="connsiteY65" fmla="*/ 39279 h 541338"/>
                  <a:gd name="connsiteX66" fmla="*/ 1086307 w 1123838"/>
                  <a:gd name="connsiteY66" fmla="*/ 40708 h 541338"/>
                  <a:gd name="connsiteX67" fmla="*/ 1087021 w 1123838"/>
                  <a:gd name="connsiteY67" fmla="*/ 41422 h 541338"/>
                  <a:gd name="connsiteX68" fmla="*/ 1089880 w 1123838"/>
                  <a:gd name="connsiteY68" fmla="*/ 43564 h 541338"/>
                  <a:gd name="connsiteX69" fmla="*/ 1090595 w 1123838"/>
                  <a:gd name="connsiteY69" fmla="*/ 44278 h 541338"/>
                  <a:gd name="connsiteX70" fmla="*/ 1092739 w 1123838"/>
                  <a:gd name="connsiteY70" fmla="*/ 45707 h 541338"/>
                  <a:gd name="connsiteX71" fmla="*/ 1095597 w 1123838"/>
                  <a:gd name="connsiteY71" fmla="*/ 47849 h 541338"/>
                  <a:gd name="connsiteX72" fmla="*/ 1095597 w 1123838"/>
                  <a:gd name="connsiteY72" fmla="*/ 48563 h 541338"/>
                  <a:gd name="connsiteX73" fmla="*/ 1103459 w 1123838"/>
                  <a:gd name="connsiteY73" fmla="*/ 165687 h 541338"/>
                  <a:gd name="connsiteX74" fmla="*/ 1072013 w 1123838"/>
                  <a:gd name="connsiteY74" fmla="*/ 203538 h 541338"/>
                  <a:gd name="connsiteX75" fmla="*/ 966241 w 1123838"/>
                  <a:gd name="connsiteY75" fmla="*/ 299950 h 541338"/>
                  <a:gd name="connsiteX76" fmla="*/ 956950 w 1123838"/>
                  <a:gd name="connsiteY76" fmla="*/ 306377 h 541338"/>
                  <a:gd name="connsiteX77" fmla="*/ 948374 w 1123838"/>
                  <a:gd name="connsiteY77" fmla="*/ 312091 h 541338"/>
                  <a:gd name="connsiteX78" fmla="*/ 806154 w 1123838"/>
                  <a:gd name="connsiteY78" fmla="*/ 379222 h 541338"/>
                  <a:gd name="connsiteX79" fmla="*/ 792575 w 1123838"/>
                  <a:gd name="connsiteY79" fmla="*/ 383507 h 541338"/>
                  <a:gd name="connsiteX80" fmla="*/ 788287 w 1123838"/>
                  <a:gd name="connsiteY80" fmla="*/ 384222 h 541338"/>
                  <a:gd name="connsiteX81" fmla="*/ 779711 w 1123838"/>
                  <a:gd name="connsiteY81" fmla="*/ 387078 h 541338"/>
                  <a:gd name="connsiteX82" fmla="*/ 773994 w 1123838"/>
                  <a:gd name="connsiteY82" fmla="*/ 388507 h 541338"/>
                  <a:gd name="connsiteX83" fmla="*/ 766132 w 1123838"/>
                  <a:gd name="connsiteY83" fmla="*/ 389935 h 541338"/>
                  <a:gd name="connsiteX84" fmla="*/ 759700 w 1123838"/>
                  <a:gd name="connsiteY84" fmla="*/ 392077 h 541338"/>
                  <a:gd name="connsiteX85" fmla="*/ 753983 w 1123838"/>
                  <a:gd name="connsiteY85" fmla="*/ 392792 h 541338"/>
                  <a:gd name="connsiteX86" fmla="*/ 724681 w 1123838"/>
                  <a:gd name="connsiteY86" fmla="*/ 399219 h 541338"/>
                  <a:gd name="connsiteX87" fmla="*/ 721822 w 1123838"/>
                  <a:gd name="connsiteY87" fmla="*/ 399219 h 541338"/>
                  <a:gd name="connsiteX88" fmla="*/ 711102 w 1123838"/>
                  <a:gd name="connsiteY88" fmla="*/ 401362 h 541338"/>
                  <a:gd name="connsiteX89" fmla="*/ 709673 w 1123838"/>
                  <a:gd name="connsiteY89" fmla="*/ 401362 h 541338"/>
                  <a:gd name="connsiteX90" fmla="*/ 650355 w 1123838"/>
                  <a:gd name="connsiteY90" fmla="*/ 407789 h 541338"/>
                  <a:gd name="connsiteX91" fmla="*/ 648211 w 1123838"/>
                  <a:gd name="connsiteY91" fmla="*/ 407789 h 541338"/>
                  <a:gd name="connsiteX92" fmla="*/ 637491 w 1123838"/>
                  <a:gd name="connsiteY92" fmla="*/ 408503 h 541338"/>
                  <a:gd name="connsiteX93" fmla="*/ 635347 w 1123838"/>
                  <a:gd name="connsiteY93" fmla="*/ 408503 h 541338"/>
                  <a:gd name="connsiteX94" fmla="*/ 621053 w 1123838"/>
                  <a:gd name="connsiteY94" fmla="*/ 408503 h 541338"/>
                  <a:gd name="connsiteX95" fmla="*/ 620338 w 1123838"/>
                  <a:gd name="connsiteY95" fmla="*/ 408503 h 541338"/>
                  <a:gd name="connsiteX96" fmla="*/ 612477 w 1123838"/>
                  <a:gd name="connsiteY96" fmla="*/ 408503 h 541338"/>
                  <a:gd name="connsiteX97" fmla="*/ 606045 w 1123838"/>
                  <a:gd name="connsiteY97" fmla="*/ 408503 h 541338"/>
                  <a:gd name="connsiteX98" fmla="*/ 598898 w 1123838"/>
                  <a:gd name="connsiteY98" fmla="*/ 408503 h 541338"/>
                  <a:gd name="connsiteX99" fmla="*/ 592466 w 1123838"/>
                  <a:gd name="connsiteY99" fmla="*/ 408503 h 541338"/>
                  <a:gd name="connsiteX100" fmla="*/ 584605 w 1123838"/>
                  <a:gd name="connsiteY100" fmla="*/ 407789 h 541338"/>
                  <a:gd name="connsiteX101" fmla="*/ 578887 w 1123838"/>
                  <a:gd name="connsiteY101" fmla="*/ 407789 h 541338"/>
                  <a:gd name="connsiteX102" fmla="*/ 566738 w 1123838"/>
                  <a:gd name="connsiteY102" fmla="*/ 407075 h 541338"/>
                  <a:gd name="connsiteX103" fmla="*/ 566023 w 1123838"/>
                  <a:gd name="connsiteY103" fmla="*/ 407075 h 541338"/>
                  <a:gd name="connsiteX104" fmla="*/ 485265 w 1123838"/>
                  <a:gd name="connsiteY104" fmla="*/ 401362 h 541338"/>
                  <a:gd name="connsiteX105" fmla="*/ 416656 w 1123838"/>
                  <a:gd name="connsiteY105" fmla="*/ 396362 h 541338"/>
                  <a:gd name="connsiteX106" fmla="*/ 410939 w 1123838"/>
                  <a:gd name="connsiteY106" fmla="*/ 396362 h 541338"/>
                  <a:gd name="connsiteX107" fmla="*/ 407365 w 1123838"/>
                  <a:gd name="connsiteY107" fmla="*/ 396362 h 541338"/>
                  <a:gd name="connsiteX108" fmla="*/ 393072 w 1123838"/>
                  <a:gd name="connsiteY108" fmla="*/ 397791 h 541338"/>
                  <a:gd name="connsiteX109" fmla="*/ 388784 w 1123838"/>
                  <a:gd name="connsiteY109" fmla="*/ 398505 h 541338"/>
                  <a:gd name="connsiteX110" fmla="*/ 388784 w 1123838"/>
                  <a:gd name="connsiteY110" fmla="*/ 399219 h 541338"/>
                  <a:gd name="connsiteX111" fmla="*/ 384496 w 1123838"/>
                  <a:gd name="connsiteY111" fmla="*/ 399933 h 541338"/>
                  <a:gd name="connsiteX112" fmla="*/ 383781 w 1123838"/>
                  <a:gd name="connsiteY112" fmla="*/ 400647 h 541338"/>
                  <a:gd name="connsiteX113" fmla="*/ 379493 w 1123838"/>
                  <a:gd name="connsiteY113" fmla="*/ 402076 h 541338"/>
                  <a:gd name="connsiteX114" fmla="*/ 21441 w 1123838"/>
                  <a:gd name="connsiteY114" fmla="*/ 540624 h 541338"/>
                  <a:gd name="connsiteX115" fmla="*/ 15723 w 1123838"/>
                  <a:gd name="connsiteY115" fmla="*/ 541338 h 541338"/>
                  <a:gd name="connsiteX116" fmla="*/ 7147 w 1123838"/>
                  <a:gd name="connsiteY116" fmla="*/ 538481 h 541338"/>
                  <a:gd name="connsiteX117" fmla="*/ 0 w 1123838"/>
                  <a:gd name="connsiteY117" fmla="*/ 525626 h 541338"/>
                  <a:gd name="connsiteX118" fmla="*/ 0 w 1123838"/>
                  <a:gd name="connsiteY118" fmla="*/ 209251 h 541338"/>
                  <a:gd name="connsiteX119" fmla="*/ 7862 w 1123838"/>
                  <a:gd name="connsiteY119" fmla="*/ 195682 h 541338"/>
                  <a:gd name="connsiteX120" fmla="*/ 310169 w 1123838"/>
                  <a:gd name="connsiteY120" fmla="*/ 24282 h 541338"/>
                  <a:gd name="connsiteX121" fmla="*/ 315887 w 1123838"/>
                  <a:gd name="connsiteY121" fmla="*/ 21425 h 541338"/>
                  <a:gd name="connsiteX122" fmla="*/ 318031 w 1123838"/>
                  <a:gd name="connsiteY122" fmla="*/ 19997 h 541338"/>
                  <a:gd name="connsiteX123" fmla="*/ 320889 w 1123838"/>
                  <a:gd name="connsiteY123" fmla="*/ 18568 h 541338"/>
                  <a:gd name="connsiteX124" fmla="*/ 324463 w 1123838"/>
                  <a:gd name="connsiteY124" fmla="*/ 17140 h 541338"/>
                  <a:gd name="connsiteX125" fmla="*/ 326607 w 1123838"/>
                  <a:gd name="connsiteY125" fmla="*/ 15712 h 541338"/>
                  <a:gd name="connsiteX126" fmla="*/ 330180 w 1123838"/>
                  <a:gd name="connsiteY126" fmla="*/ 14283 h 541338"/>
                  <a:gd name="connsiteX127" fmla="*/ 332324 w 1123838"/>
                  <a:gd name="connsiteY127" fmla="*/ 13569 h 541338"/>
                  <a:gd name="connsiteX128" fmla="*/ 336612 w 1123838"/>
                  <a:gd name="connsiteY128" fmla="*/ 12141 h 541338"/>
                  <a:gd name="connsiteX129" fmla="*/ 338042 w 1123838"/>
                  <a:gd name="connsiteY129" fmla="*/ 11427 h 541338"/>
                  <a:gd name="connsiteX130" fmla="*/ 342330 w 1123838"/>
                  <a:gd name="connsiteY130" fmla="*/ 9998 h 541338"/>
                  <a:gd name="connsiteX131" fmla="*/ 343044 w 1123838"/>
                  <a:gd name="connsiteY131" fmla="*/ 9284 h 541338"/>
                  <a:gd name="connsiteX132" fmla="*/ 348047 w 1123838"/>
                  <a:gd name="connsiteY132" fmla="*/ 7856 h 541338"/>
                  <a:gd name="connsiteX133" fmla="*/ 348762 w 1123838"/>
                  <a:gd name="connsiteY133" fmla="*/ 7856 h 541338"/>
                  <a:gd name="connsiteX134" fmla="*/ 382352 w 1123838"/>
                  <a:gd name="connsiteY134" fmla="*/ 714 h 541338"/>
                  <a:gd name="connsiteX135" fmla="*/ 383781 w 1123838"/>
                  <a:gd name="connsiteY135" fmla="*/ 714 h 541338"/>
                  <a:gd name="connsiteX136" fmla="*/ 387354 w 1123838"/>
                  <a:gd name="connsiteY136" fmla="*/ 714 h 541338"/>
                  <a:gd name="connsiteX137" fmla="*/ 390213 w 1123838"/>
                  <a:gd name="connsiteY137" fmla="*/ 0 h 54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1123838" h="541338">
                    <a:moveTo>
                      <a:pt x="409739" y="31591"/>
                    </a:moveTo>
                    <a:cubicBezTo>
                      <a:pt x="380443" y="30162"/>
                      <a:pt x="351147" y="37308"/>
                      <a:pt x="326138" y="51601"/>
                    </a:cubicBezTo>
                    <a:cubicBezTo>
                      <a:pt x="326138" y="51601"/>
                      <a:pt x="326138" y="51601"/>
                      <a:pt x="31750" y="218820"/>
                    </a:cubicBezTo>
                    <a:cubicBezTo>
                      <a:pt x="31750" y="218820"/>
                      <a:pt x="31750" y="218820"/>
                      <a:pt x="31750" y="503237"/>
                    </a:cubicBezTo>
                    <a:cubicBezTo>
                      <a:pt x="31750" y="503237"/>
                      <a:pt x="31750" y="503237"/>
                      <a:pt x="368296" y="373177"/>
                    </a:cubicBezTo>
                    <a:cubicBezTo>
                      <a:pt x="384730" y="366746"/>
                      <a:pt x="401879" y="363887"/>
                      <a:pt x="419028" y="365316"/>
                    </a:cubicBezTo>
                    <a:cubicBezTo>
                      <a:pt x="419028" y="365316"/>
                      <a:pt x="419028" y="365316"/>
                      <a:pt x="568366" y="376036"/>
                    </a:cubicBezTo>
                    <a:cubicBezTo>
                      <a:pt x="645535" y="381753"/>
                      <a:pt x="722705" y="372463"/>
                      <a:pt x="797017" y="349595"/>
                    </a:cubicBezTo>
                    <a:cubicBezTo>
                      <a:pt x="894908" y="318867"/>
                      <a:pt x="981367" y="261697"/>
                      <a:pt x="1047818" y="183090"/>
                    </a:cubicBezTo>
                    <a:cubicBezTo>
                      <a:pt x="1047818" y="183090"/>
                      <a:pt x="1047818" y="183090"/>
                      <a:pt x="1079972" y="145930"/>
                    </a:cubicBezTo>
                    <a:cubicBezTo>
                      <a:pt x="1098550" y="123777"/>
                      <a:pt x="1096407" y="90904"/>
                      <a:pt x="1074971" y="71610"/>
                    </a:cubicBezTo>
                    <a:cubicBezTo>
                      <a:pt x="1064253" y="62320"/>
                      <a:pt x="1050676" y="57317"/>
                      <a:pt x="1036386" y="58032"/>
                    </a:cubicBezTo>
                    <a:cubicBezTo>
                      <a:pt x="1022095" y="58747"/>
                      <a:pt x="1008519" y="65178"/>
                      <a:pt x="999230" y="75897"/>
                    </a:cubicBezTo>
                    <a:cubicBezTo>
                      <a:pt x="999230" y="75897"/>
                      <a:pt x="999230" y="75897"/>
                      <a:pt x="951356" y="129494"/>
                    </a:cubicBezTo>
                    <a:cubicBezTo>
                      <a:pt x="912771" y="173800"/>
                      <a:pt x="862039" y="205243"/>
                      <a:pt x="805591" y="220964"/>
                    </a:cubicBezTo>
                    <a:cubicBezTo>
                      <a:pt x="740568" y="239544"/>
                      <a:pt x="670544" y="235257"/>
                      <a:pt x="608380" y="210245"/>
                    </a:cubicBezTo>
                    <a:cubicBezTo>
                      <a:pt x="608380" y="210245"/>
                      <a:pt x="608380" y="210245"/>
                      <a:pt x="553360" y="188092"/>
                    </a:cubicBezTo>
                    <a:cubicBezTo>
                      <a:pt x="546930" y="185234"/>
                      <a:pt x="542642" y="178802"/>
                      <a:pt x="544071" y="171656"/>
                    </a:cubicBezTo>
                    <a:cubicBezTo>
                      <a:pt x="544786" y="164510"/>
                      <a:pt x="550502" y="158793"/>
                      <a:pt x="557648" y="158078"/>
                    </a:cubicBezTo>
                    <a:cubicBezTo>
                      <a:pt x="557648" y="158078"/>
                      <a:pt x="557648" y="158078"/>
                      <a:pt x="715560" y="142357"/>
                    </a:cubicBezTo>
                    <a:cubicBezTo>
                      <a:pt x="740568" y="140213"/>
                      <a:pt x="759146" y="119489"/>
                      <a:pt x="759146" y="95192"/>
                    </a:cubicBezTo>
                    <a:cubicBezTo>
                      <a:pt x="759146" y="69466"/>
                      <a:pt x="739139" y="48742"/>
                      <a:pt x="713416" y="47313"/>
                    </a:cubicBezTo>
                    <a:cubicBezTo>
                      <a:pt x="713416" y="47313"/>
                      <a:pt x="713416" y="47313"/>
                      <a:pt x="409739" y="31591"/>
                    </a:cubicBezTo>
                    <a:close/>
                    <a:moveTo>
                      <a:pt x="390213" y="0"/>
                    </a:moveTo>
                    <a:cubicBezTo>
                      <a:pt x="391642" y="0"/>
                      <a:pt x="392357" y="0"/>
                      <a:pt x="393786" y="0"/>
                    </a:cubicBezTo>
                    <a:cubicBezTo>
                      <a:pt x="394501" y="0"/>
                      <a:pt x="395930" y="0"/>
                      <a:pt x="396645" y="0"/>
                    </a:cubicBezTo>
                    <a:cubicBezTo>
                      <a:pt x="398074" y="0"/>
                      <a:pt x="398789" y="0"/>
                      <a:pt x="399504" y="0"/>
                    </a:cubicBezTo>
                    <a:cubicBezTo>
                      <a:pt x="400933" y="0"/>
                      <a:pt x="401648" y="0"/>
                      <a:pt x="403077" y="0"/>
                    </a:cubicBezTo>
                    <a:cubicBezTo>
                      <a:pt x="405221" y="0"/>
                      <a:pt x="408080" y="0"/>
                      <a:pt x="410939" y="0"/>
                    </a:cubicBezTo>
                    <a:cubicBezTo>
                      <a:pt x="410939" y="0"/>
                      <a:pt x="410939" y="0"/>
                      <a:pt x="715390" y="15712"/>
                    </a:cubicBezTo>
                    <a:cubicBezTo>
                      <a:pt x="743263" y="17140"/>
                      <a:pt x="766847" y="33566"/>
                      <a:pt x="780426" y="56419"/>
                    </a:cubicBezTo>
                    <a:cubicBezTo>
                      <a:pt x="781140" y="57848"/>
                      <a:pt x="781855" y="59276"/>
                      <a:pt x="782570" y="60704"/>
                    </a:cubicBezTo>
                    <a:cubicBezTo>
                      <a:pt x="785428" y="66418"/>
                      <a:pt x="787572" y="72845"/>
                      <a:pt x="789002" y="79273"/>
                    </a:cubicBezTo>
                    <a:cubicBezTo>
                      <a:pt x="789716" y="84272"/>
                      <a:pt x="790431" y="89271"/>
                      <a:pt x="790431" y="94984"/>
                    </a:cubicBezTo>
                    <a:cubicBezTo>
                      <a:pt x="790431" y="97127"/>
                      <a:pt x="790431" y="98555"/>
                      <a:pt x="789716" y="100698"/>
                    </a:cubicBezTo>
                    <a:cubicBezTo>
                      <a:pt x="789716" y="100698"/>
                      <a:pt x="789716" y="101412"/>
                      <a:pt x="789716" y="101412"/>
                    </a:cubicBezTo>
                    <a:cubicBezTo>
                      <a:pt x="789716" y="103554"/>
                      <a:pt x="789716" y="104983"/>
                      <a:pt x="789002" y="107125"/>
                    </a:cubicBezTo>
                    <a:cubicBezTo>
                      <a:pt x="786143" y="125693"/>
                      <a:pt x="776852" y="142119"/>
                      <a:pt x="763988" y="154260"/>
                    </a:cubicBezTo>
                    <a:cubicBezTo>
                      <a:pt x="763988" y="154260"/>
                      <a:pt x="763273" y="154260"/>
                      <a:pt x="763273" y="154260"/>
                    </a:cubicBezTo>
                    <a:cubicBezTo>
                      <a:pt x="761844" y="155688"/>
                      <a:pt x="760415" y="156403"/>
                      <a:pt x="758985" y="157831"/>
                    </a:cubicBezTo>
                    <a:cubicBezTo>
                      <a:pt x="757556" y="159259"/>
                      <a:pt x="756127" y="159973"/>
                      <a:pt x="754697" y="160688"/>
                    </a:cubicBezTo>
                    <a:cubicBezTo>
                      <a:pt x="753983" y="161402"/>
                      <a:pt x="753983" y="161402"/>
                      <a:pt x="753983" y="161402"/>
                    </a:cubicBezTo>
                    <a:cubicBezTo>
                      <a:pt x="752553" y="162116"/>
                      <a:pt x="751124" y="163544"/>
                      <a:pt x="749695" y="164258"/>
                    </a:cubicBezTo>
                    <a:cubicBezTo>
                      <a:pt x="748980" y="164258"/>
                      <a:pt x="748265" y="164258"/>
                      <a:pt x="748265" y="164973"/>
                    </a:cubicBezTo>
                    <a:cubicBezTo>
                      <a:pt x="746836" y="165687"/>
                      <a:pt x="745407" y="166401"/>
                      <a:pt x="743263" y="167115"/>
                    </a:cubicBezTo>
                    <a:cubicBezTo>
                      <a:pt x="743263" y="167115"/>
                      <a:pt x="742548" y="167115"/>
                      <a:pt x="742548" y="167829"/>
                    </a:cubicBezTo>
                    <a:cubicBezTo>
                      <a:pt x="741118" y="167829"/>
                      <a:pt x="739689" y="168543"/>
                      <a:pt x="738260" y="169258"/>
                    </a:cubicBezTo>
                    <a:cubicBezTo>
                      <a:pt x="731828" y="171400"/>
                      <a:pt x="725396" y="172828"/>
                      <a:pt x="718964" y="173543"/>
                    </a:cubicBezTo>
                    <a:cubicBezTo>
                      <a:pt x="718964" y="173543"/>
                      <a:pt x="718964" y="173543"/>
                      <a:pt x="624626" y="182827"/>
                    </a:cubicBezTo>
                    <a:cubicBezTo>
                      <a:pt x="662504" y="197110"/>
                      <a:pt x="703241" y="202823"/>
                      <a:pt x="743263" y="199967"/>
                    </a:cubicBezTo>
                    <a:cubicBezTo>
                      <a:pt x="753983" y="199253"/>
                      <a:pt x="764703" y="197824"/>
                      <a:pt x="775423" y="195682"/>
                    </a:cubicBezTo>
                    <a:cubicBezTo>
                      <a:pt x="778996" y="194968"/>
                      <a:pt x="781855" y="194253"/>
                      <a:pt x="785428" y="193539"/>
                    </a:cubicBezTo>
                    <a:cubicBezTo>
                      <a:pt x="786143" y="193539"/>
                      <a:pt x="786143" y="193539"/>
                      <a:pt x="786858" y="192825"/>
                    </a:cubicBezTo>
                    <a:cubicBezTo>
                      <a:pt x="790431" y="192111"/>
                      <a:pt x="793290" y="191397"/>
                      <a:pt x="796863" y="190683"/>
                    </a:cubicBezTo>
                    <a:cubicBezTo>
                      <a:pt x="806869" y="187826"/>
                      <a:pt x="816874" y="184255"/>
                      <a:pt x="826880" y="179970"/>
                    </a:cubicBezTo>
                    <a:cubicBezTo>
                      <a:pt x="857611" y="167829"/>
                      <a:pt x="885483" y="149975"/>
                      <a:pt x="909782" y="127122"/>
                    </a:cubicBezTo>
                    <a:cubicBezTo>
                      <a:pt x="916214" y="121408"/>
                      <a:pt x="921931" y="114981"/>
                      <a:pt x="928363" y="108553"/>
                    </a:cubicBezTo>
                    <a:cubicBezTo>
                      <a:pt x="928363" y="108553"/>
                      <a:pt x="928363" y="108553"/>
                      <a:pt x="975532" y="54991"/>
                    </a:cubicBezTo>
                    <a:cubicBezTo>
                      <a:pt x="976961" y="53563"/>
                      <a:pt x="977676" y="52848"/>
                      <a:pt x="978391" y="51420"/>
                    </a:cubicBezTo>
                    <a:cubicBezTo>
                      <a:pt x="979105" y="51420"/>
                      <a:pt x="979105" y="51420"/>
                      <a:pt x="979105" y="51420"/>
                    </a:cubicBezTo>
                    <a:cubicBezTo>
                      <a:pt x="994114" y="36423"/>
                      <a:pt x="1013410" y="27853"/>
                      <a:pt x="1034135" y="26424"/>
                    </a:cubicBezTo>
                    <a:cubicBezTo>
                      <a:pt x="1034850" y="26424"/>
                      <a:pt x="1034850" y="26424"/>
                      <a:pt x="1034850" y="26424"/>
                    </a:cubicBezTo>
                    <a:cubicBezTo>
                      <a:pt x="1036279" y="26424"/>
                      <a:pt x="1037709" y="26424"/>
                      <a:pt x="1039138" y="26424"/>
                    </a:cubicBezTo>
                    <a:cubicBezTo>
                      <a:pt x="1039138" y="26424"/>
                      <a:pt x="1039853" y="26424"/>
                      <a:pt x="1040567" y="26424"/>
                    </a:cubicBezTo>
                    <a:cubicBezTo>
                      <a:pt x="1054146" y="26424"/>
                      <a:pt x="1067725" y="30709"/>
                      <a:pt x="1079875" y="37137"/>
                    </a:cubicBezTo>
                    <a:cubicBezTo>
                      <a:pt x="1081304" y="37851"/>
                      <a:pt x="1082019" y="38565"/>
                      <a:pt x="1083448" y="39279"/>
                    </a:cubicBezTo>
                    <a:cubicBezTo>
                      <a:pt x="1084877" y="39993"/>
                      <a:pt x="1085592" y="40708"/>
                      <a:pt x="1086307" y="40708"/>
                    </a:cubicBezTo>
                    <a:cubicBezTo>
                      <a:pt x="1087021" y="41422"/>
                      <a:pt x="1087021" y="41422"/>
                      <a:pt x="1087021" y="41422"/>
                    </a:cubicBezTo>
                    <a:cubicBezTo>
                      <a:pt x="1087736" y="42136"/>
                      <a:pt x="1089165" y="42850"/>
                      <a:pt x="1089880" y="43564"/>
                    </a:cubicBezTo>
                    <a:cubicBezTo>
                      <a:pt x="1089880" y="43564"/>
                      <a:pt x="1090595" y="44278"/>
                      <a:pt x="1090595" y="44278"/>
                    </a:cubicBezTo>
                    <a:cubicBezTo>
                      <a:pt x="1091309" y="44993"/>
                      <a:pt x="1092024" y="44993"/>
                      <a:pt x="1092739" y="45707"/>
                    </a:cubicBezTo>
                    <a:cubicBezTo>
                      <a:pt x="1093453" y="46421"/>
                      <a:pt x="1094168" y="47135"/>
                      <a:pt x="1095597" y="47849"/>
                    </a:cubicBezTo>
                    <a:cubicBezTo>
                      <a:pt x="1095597" y="47849"/>
                      <a:pt x="1095597" y="48563"/>
                      <a:pt x="1095597" y="48563"/>
                    </a:cubicBezTo>
                    <a:cubicBezTo>
                      <a:pt x="1129902" y="79273"/>
                      <a:pt x="1133475" y="130693"/>
                      <a:pt x="1103459" y="165687"/>
                    </a:cubicBezTo>
                    <a:cubicBezTo>
                      <a:pt x="1103459" y="165687"/>
                      <a:pt x="1103459" y="165687"/>
                      <a:pt x="1072013" y="203538"/>
                    </a:cubicBezTo>
                    <a:cubicBezTo>
                      <a:pt x="1040567" y="239960"/>
                      <a:pt x="1004834" y="272812"/>
                      <a:pt x="966241" y="299950"/>
                    </a:cubicBezTo>
                    <a:cubicBezTo>
                      <a:pt x="963383" y="302092"/>
                      <a:pt x="959809" y="304235"/>
                      <a:pt x="956950" y="306377"/>
                    </a:cubicBezTo>
                    <a:cubicBezTo>
                      <a:pt x="954092" y="308520"/>
                      <a:pt x="951233" y="310662"/>
                      <a:pt x="948374" y="312091"/>
                    </a:cubicBezTo>
                    <a:cubicBezTo>
                      <a:pt x="904779" y="340657"/>
                      <a:pt x="856896" y="363511"/>
                      <a:pt x="806154" y="379222"/>
                    </a:cubicBezTo>
                    <a:cubicBezTo>
                      <a:pt x="801866" y="380651"/>
                      <a:pt x="797578" y="382079"/>
                      <a:pt x="792575" y="383507"/>
                    </a:cubicBezTo>
                    <a:cubicBezTo>
                      <a:pt x="791146" y="383507"/>
                      <a:pt x="789716" y="384222"/>
                      <a:pt x="788287" y="384222"/>
                    </a:cubicBezTo>
                    <a:cubicBezTo>
                      <a:pt x="785428" y="384936"/>
                      <a:pt x="782570" y="386364"/>
                      <a:pt x="779711" y="387078"/>
                    </a:cubicBezTo>
                    <a:cubicBezTo>
                      <a:pt x="777567" y="387078"/>
                      <a:pt x="775423" y="387792"/>
                      <a:pt x="773994" y="388507"/>
                    </a:cubicBezTo>
                    <a:cubicBezTo>
                      <a:pt x="771135" y="389221"/>
                      <a:pt x="768991" y="389221"/>
                      <a:pt x="766132" y="389935"/>
                    </a:cubicBezTo>
                    <a:cubicBezTo>
                      <a:pt x="763988" y="390649"/>
                      <a:pt x="761844" y="391363"/>
                      <a:pt x="759700" y="392077"/>
                    </a:cubicBezTo>
                    <a:cubicBezTo>
                      <a:pt x="757556" y="392077"/>
                      <a:pt x="756127" y="392792"/>
                      <a:pt x="753983" y="392792"/>
                    </a:cubicBezTo>
                    <a:cubicBezTo>
                      <a:pt x="743977" y="394934"/>
                      <a:pt x="733972" y="397077"/>
                      <a:pt x="724681" y="399219"/>
                    </a:cubicBezTo>
                    <a:cubicBezTo>
                      <a:pt x="723252" y="399219"/>
                      <a:pt x="722537" y="399219"/>
                      <a:pt x="721822" y="399219"/>
                    </a:cubicBezTo>
                    <a:cubicBezTo>
                      <a:pt x="718249" y="399933"/>
                      <a:pt x="714676" y="400647"/>
                      <a:pt x="711102" y="401362"/>
                    </a:cubicBezTo>
                    <a:cubicBezTo>
                      <a:pt x="710387" y="401362"/>
                      <a:pt x="710387" y="401362"/>
                      <a:pt x="709673" y="401362"/>
                    </a:cubicBezTo>
                    <a:cubicBezTo>
                      <a:pt x="689662" y="404218"/>
                      <a:pt x="670366" y="406361"/>
                      <a:pt x="650355" y="407789"/>
                    </a:cubicBezTo>
                    <a:cubicBezTo>
                      <a:pt x="649640" y="407789"/>
                      <a:pt x="648925" y="407789"/>
                      <a:pt x="648211" y="407789"/>
                    </a:cubicBezTo>
                    <a:cubicBezTo>
                      <a:pt x="644637" y="407789"/>
                      <a:pt x="641064" y="407789"/>
                      <a:pt x="637491" y="408503"/>
                    </a:cubicBezTo>
                    <a:cubicBezTo>
                      <a:pt x="636776" y="408503"/>
                      <a:pt x="636061" y="408503"/>
                      <a:pt x="635347" y="408503"/>
                    </a:cubicBezTo>
                    <a:cubicBezTo>
                      <a:pt x="630344" y="408503"/>
                      <a:pt x="626056" y="408503"/>
                      <a:pt x="621053" y="408503"/>
                    </a:cubicBezTo>
                    <a:cubicBezTo>
                      <a:pt x="621053" y="408503"/>
                      <a:pt x="620338" y="408503"/>
                      <a:pt x="620338" y="408503"/>
                    </a:cubicBezTo>
                    <a:cubicBezTo>
                      <a:pt x="617480" y="408503"/>
                      <a:pt x="614621" y="408503"/>
                      <a:pt x="612477" y="408503"/>
                    </a:cubicBezTo>
                    <a:cubicBezTo>
                      <a:pt x="610333" y="408503"/>
                      <a:pt x="608189" y="408503"/>
                      <a:pt x="606045" y="408503"/>
                    </a:cubicBezTo>
                    <a:cubicBezTo>
                      <a:pt x="603901" y="408503"/>
                      <a:pt x="601042" y="408503"/>
                      <a:pt x="598898" y="408503"/>
                    </a:cubicBezTo>
                    <a:cubicBezTo>
                      <a:pt x="596754" y="408503"/>
                      <a:pt x="594610" y="408503"/>
                      <a:pt x="592466" y="408503"/>
                    </a:cubicBezTo>
                    <a:cubicBezTo>
                      <a:pt x="589607" y="408503"/>
                      <a:pt x="587463" y="408503"/>
                      <a:pt x="584605" y="407789"/>
                    </a:cubicBezTo>
                    <a:cubicBezTo>
                      <a:pt x="582461" y="407789"/>
                      <a:pt x="581031" y="407789"/>
                      <a:pt x="578887" y="407789"/>
                    </a:cubicBezTo>
                    <a:cubicBezTo>
                      <a:pt x="575314" y="407789"/>
                      <a:pt x="571026" y="407075"/>
                      <a:pt x="566738" y="407075"/>
                    </a:cubicBezTo>
                    <a:cubicBezTo>
                      <a:pt x="566738" y="407075"/>
                      <a:pt x="566023" y="407075"/>
                      <a:pt x="566023" y="407075"/>
                    </a:cubicBezTo>
                    <a:cubicBezTo>
                      <a:pt x="566023" y="407075"/>
                      <a:pt x="566023" y="407075"/>
                      <a:pt x="485265" y="401362"/>
                    </a:cubicBezTo>
                    <a:cubicBezTo>
                      <a:pt x="485265" y="401362"/>
                      <a:pt x="485265" y="401362"/>
                      <a:pt x="416656" y="396362"/>
                    </a:cubicBezTo>
                    <a:cubicBezTo>
                      <a:pt x="415227" y="396362"/>
                      <a:pt x="413083" y="396362"/>
                      <a:pt x="410939" y="396362"/>
                    </a:cubicBezTo>
                    <a:cubicBezTo>
                      <a:pt x="410224" y="396362"/>
                      <a:pt x="408794" y="396362"/>
                      <a:pt x="407365" y="396362"/>
                    </a:cubicBezTo>
                    <a:cubicBezTo>
                      <a:pt x="402362" y="396362"/>
                      <a:pt x="398074" y="397077"/>
                      <a:pt x="393072" y="397791"/>
                    </a:cubicBezTo>
                    <a:cubicBezTo>
                      <a:pt x="391642" y="398505"/>
                      <a:pt x="390213" y="398505"/>
                      <a:pt x="388784" y="398505"/>
                    </a:cubicBezTo>
                    <a:cubicBezTo>
                      <a:pt x="388784" y="399219"/>
                      <a:pt x="388784" y="399219"/>
                      <a:pt x="388784" y="399219"/>
                    </a:cubicBezTo>
                    <a:cubicBezTo>
                      <a:pt x="387354" y="399219"/>
                      <a:pt x="385925" y="399933"/>
                      <a:pt x="384496" y="399933"/>
                    </a:cubicBezTo>
                    <a:cubicBezTo>
                      <a:pt x="384496" y="399933"/>
                      <a:pt x="384496" y="399933"/>
                      <a:pt x="383781" y="400647"/>
                    </a:cubicBezTo>
                    <a:cubicBezTo>
                      <a:pt x="382352" y="400647"/>
                      <a:pt x="380922" y="401362"/>
                      <a:pt x="379493" y="402076"/>
                    </a:cubicBezTo>
                    <a:cubicBezTo>
                      <a:pt x="379493" y="402076"/>
                      <a:pt x="379493" y="402076"/>
                      <a:pt x="21441" y="540624"/>
                    </a:cubicBezTo>
                    <a:cubicBezTo>
                      <a:pt x="20011" y="541338"/>
                      <a:pt x="17867" y="541338"/>
                      <a:pt x="15723" y="541338"/>
                    </a:cubicBezTo>
                    <a:cubicBezTo>
                      <a:pt x="12864" y="541338"/>
                      <a:pt x="10006" y="540624"/>
                      <a:pt x="7147" y="538481"/>
                    </a:cubicBezTo>
                    <a:cubicBezTo>
                      <a:pt x="2859" y="535625"/>
                      <a:pt x="0" y="530626"/>
                      <a:pt x="0" y="525626"/>
                    </a:cubicBezTo>
                    <a:cubicBezTo>
                      <a:pt x="0" y="525626"/>
                      <a:pt x="0" y="525626"/>
                      <a:pt x="0" y="209251"/>
                    </a:cubicBezTo>
                    <a:cubicBezTo>
                      <a:pt x="0" y="203538"/>
                      <a:pt x="3574" y="198538"/>
                      <a:pt x="7862" y="195682"/>
                    </a:cubicBezTo>
                    <a:cubicBezTo>
                      <a:pt x="7862" y="195682"/>
                      <a:pt x="7862" y="195682"/>
                      <a:pt x="310169" y="24282"/>
                    </a:cubicBezTo>
                    <a:cubicBezTo>
                      <a:pt x="311599" y="22853"/>
                      <a:pt x="313743" y="22139"/>
                      <a:pt x="315887" y="21425"/>
                    </a:cubicBezTo>
                    <a:cubicBezTo>
                      <a:pt x="316601" y="20711"/>
                      <a:pt x="317316" y="20711"/>
                      <a:pt x="318031" y="19997"/>
                    </a:cubicBezTo>
                    <a:cubicBezTo>
                      <a:pt x="318745" y="19283"/>
                      <a:pt x="320175" y="18568"/>
                      <a:pt x="320889" y="18568"/>
                    </a:cubicBezTo>
                    <a:cubicBezTo>
                      <a:pt x="322319" y="17854"/>
                      <a:pt x="323033" y="17140"/>
                      <a:pt x="324463" y="17140"/>
                    </a:cubicBezTo>
                    <a:cubicBezTo>
                      <a:pt x="325177" y="16426"/>
                      <a:pt x="325892" y="16426"/>
                      <a:pt x="326607" y="15712"/>
                    </a:cubicBezTo>
                    <a:cubicBezTo>
                      <a:pt x="328036" y="14998"/>
                      <a:pt x="329466" y="14998"/>
                      <a:pt x="330180" y="14283"/>
                    </a:cubicBezTo>
                    <a:cubicBezTo>
                      <a:pt x="330895" y="14283"/>
                      <a:pt x="331610" y="13569"/>
                      <a:pt x="332324" y="13569"/>
                    </a:cubicBezTo>
                    <a:cubicBezTo>
                      <a:pt x="333754" y="12855"/>
                      <a:pt x="335183" y="12141"/>
                      <a:pt x="336612" y="12141"/>
                    </a:cubicBezTo>
                    <a:cubicBezTo>
                      <a:pt x="336612" y="11427"/>
                      <a:pt x="337327" y="11427"/>
                      <a:pt x="338042" y="11427"/>
                    </a:cubicBezTo>
                    <a:cubicBezTo>
                      <a:pt x="339471" y="10713"/>
                      <a:pt x="340900" y="9998"/>
                      <a:pt x="342330" y="9998"/>
                    </a:cubicBezTo>
                    <a:cubicBezTo>
                      <a:pt x="343044" y="9284"/>
                      <a:pt x="343044" y="9284"/>
                      <a:pt x="343044" y="9284"/>
                    </a:cubicBezTo>
                    <a:cubicBezTo>
                      <a:pt x="345188" y="8570"/>
                      <a:pt x="346618" y="8570"/>
                      <a:pt x="348047" y="7856"/>
                    </a:cubicBezTo>
                    <a:cubicBezTo>
                      <a:pt x="348762" y="7856"/>
                      <a:pt x="348762" y="7856"/>
                      <a:pt x="348762" y="7856"/>
                    </a:cubicBezTo>
                    <a:cubicBezTo>
                      <a:pt x="360197" y="4285"/>
                      <a:pt x="370917" y="2143"/>
                      <a:pt x="382352" y="714"/>
                    </a:cubicBezTo>
                    <a:cubicBezTo>
                      <a:pt x="383066" y="714"/>
                      <a:pt x="383781" y="714"/>
                      <a:pt x="383781" y="714"/>
                    </a:cubicBezTo>
                    <a:cubicBezTo>
                      <a:pt x="385210" y="714"/>
                      <a:pt x="386640" y="714"/>
                      <a:pt x="387354" y="714"/>
                    </a:cubicBezTo>
                    <a:cubicBezTo>
                      <a:pt x="388784" y="714"/>
                      <a:pt x="389498" y="714"/>
                      <a:pt x="390213" y="0"/>
                    </a:cubicBez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sp>
        <p:nvSpPr>
          <p:cNvPr id="55" name="Rectangle 54">
            <a:extLst>
              <a:ext uri="{FF2B5EF4-FFF2-40B4-BE49-F238E27FC236}">
                <a16:creationId xmlns:a16="http://schemas.microsoft.com/office/drawing/2014/main" id="{0F66F8C7-816F-4521-B3C0-0055F183DAB5}"/>
              </a:ext>
            </a:extLst>
          </p:cNvPr>
          <p:cNvSpPr/>
          <p:nvPr/>
        </p:nvSpPr>
        <p:spPr>
          <a:xfrm>
            <a:off x="4547230" y="5187238"/>
            <a:ext cx="6896100" cy="1202494"/>
          </a:xfrm>
          <a:prstGeom prst="rect">
            <a:avLst/>
          </a:prstGeom>
          <a:noFill/>
          <a:ln w="9525" cap="rnd" cmpd="sng" algn="ctr">
            <a:solidFill>
              <a:srgbClr val="1F497D"/>
            </a:solidFill>
            <a:prstDash val="solid"/>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0" tIns="91440" rIns="91440" bIns="9144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Pct val="100000"/>
              <a:buFontTx/>
              <a:buNone/>
              <a:tabLst/>
              <a:defRPr/>
            </a:pPr>
            <a:endParaRPr kumimoji="0" lang="en-US" sz="1900" b="0" i="0" u="none" strike="noStrike" kern="1200" cap="none" spc="0" normalizeH="0" baseline="0" noProof="0">
              <a:ln>
                <a:noFill/>
              </a:ln>
              <a:solidFill>
                <a:srgbClr val="575757"/>
              </a:solidFill>
              <a:effectLst/>
              <a:uLnTx/>
              <a:uFillTx/>
              <a:latin typeface="Arial" panose="020B0604020202020204"/>
              <a:ea typeface="+mn-ea"/>
              <a:cs typeface="+mn-cs"/>
            </a:endParaRPr>
          </a:p>
        </p:txBody>
      </p:sp>
      <p:sp>
        <p:nvSpPr>
          <p:cNvPr id="56" name="Rectangle 55">
            <a:extLst>
              <a:ext uri="{FF2B5EF4-FFF2-40B4-BE49-F238E27FC236}">
                <a16:creationId xmlns:a16="http://schemas.microsoft.com/office/drawing/2014/main" id="{AEB3641B-F50E-4ECB-A5F5-BBF2B95B6BAE}"/>
              </a:ext>
            </a:extLst>
          </p:cNvPr>
          <p:cNvSpPr/>
          <p:nvPr/>
        </p:nvSpPr>
        <p:spPr>
          <a:xfrm>
            <a:off x="4518790" y="3589034"/>
            <a:ext cx="6896100" cy="1202494"/>
          </a:xfrm>
          <a:prstGeom prst="rect">
            <a:avLst/>
          </a:prstGeom>
          <a:noFill/>
          <a:ln w="9525" cap="rnd" cmpd="sng" algn="ctr">
            <a:solidFill>
              <a:srgbClr val="1F497D"/>
            </a:solidFill>
            <a:prstDash val="solid"/>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0" tIns="91440" rIns="91440" bIns="9144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Pct val="100000"/>
              <a:buFontTx/>
              <a:buNone/>
              <a:tabLst/>
              <a:defRPr/>
            </a:pPr>
            <a:endParaRPr kumimoji="0" lang="en-US" sz="1900" b="0" i="0" u="none" strike="noStrike" kern="1200" cap="none" spc="0" normalizeH="0" baseline="0" noProof="0">
              <a:ln>
                <a:noFill/>
              </a:ln>
              <a:solidFill>
                <a:srgbClr val="575757"/>
              </a:solidFill>
              <a:effectLst/>
              <a:uLnTx/>
              <a:uFillTx/>
              <a:latin typeface="Arial" panose="020B0604020202020204"/>
              <a:ea typeface="+mn-ea"/>
              <a:cs typeface="+mn-cs"/>
            </a:endParaRPr>
          </a:p>
        </p:txBody>
      </p:sp>
      <p:sp>
        <p:nvSpPr>
          <p:cNvPr id="57" name="Isosceles Triangle 56">
            <a:extLst>
              <a:ext uri="{FF2B5EF4-FFF2-40B4-BE49-F238E27FC236}">
                <a16:creationId xmlns:a16="http://schemas.microsoft.com/office/drawing/2014/main" id="{5F728FCD-0847-4B75-B912-4CC2BBE1471D}"/>
              </a:ext>
            </a:extLst>
          </p:cNvPr>
          <p:cNvSpPr/>
          <p:nvPr/>
        </p:nvSpPr>
        <p:spPr>
          <a:xfrm rot="16200000" flipV="1">
            <a:off x="4580339" y="3525865"/>
            <a:ext cx="1202494" cy="1336999"/>
          </a:xfrm>
          <a:prstGeom prst="triangle">
            <a:avLst>
              <a:gd name="adj" fmla="val 100000"/>
            </a:avLst>
          </a:prstGeom>
          <a:solidFill>
            <a:srgbClr val="1F497D"/>
          </a:solidFill>
          <a:ln w="952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90000"/>
              </a:lnSpc>
              <a:spcBef>
                <a:spcPts val="0"/>
              </a:spcBef>
              <a:spcAft>
                <a:spcPts val="1333"/>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sym typeface="Trebuchet MS" panose="020B0603020202020204" pitchFamily="34" charset="0"/>
            </a:endParaRPr>
          </a:p>
        </p:txBody>
      </p:sp>
      <p:sp>
        <p:nvSpPr>
          <p:cNvPr id="58" name="Isosceles Triangle 57">
            <a:extLst>
              <a:ext uri="{FF2B5EF4-FFF2-40B4-BE49-F238E27FC236}">
                <a16:creationId xmlns:a16="http://schemas.microsoft.com/office/drawing/2014/main" id="{239249C0-667C-4F29-B255-73A59D5D524E}"/>
              </a:ext>
            </a:extLst>
          </p:cNvPr>
          <p:cNvSpPr/>
          <p:nvPr/>
        </p:nvSpPr>
        <p:spPr>
          <a:xfrm rot="16200000" flipV="1">
            <a:off x="4601229" y="5137783"/>
            <a:ext cx="1202494" cy="1336999"/>
          </a:xfrm>
          <a:prstGeom prst="triangle">
            <a:avLst>
              <a:gd name="adj" fmla="val 100000"/>
            </a:avLst>
          </a:prstGeom>
          <a:solidFill>
            <a:srgbClr val="1F497D"/>
          </a:solidFill>
          <a:ln w="952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90000"/>
              </a:lnSpc>
              <a:spcBef>
                <a:spcPts val="0"/>
              </a:spcBef>
              <a:spcAft>
                <a:spcPts val="1333"/>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sym typeface="Trebuchet MS" panose="020B0603020202020204" pitchFamily="34" charset="0"/>
            </a:endParaRPr>
          </a:p>
        </p:txBody>
      </p:sp>
      <p:sp>
        <p:nvSpPr>
          <p:cNvPr id="59" name="TextBox 58">
            <a:extLst>
              <a:ext uri="{FF2B5EF4-FFF2-40B4-BE49-F238E27FC236}">
                <a16:creationId xmlns:a16="http://schemas.microsoft.com/office/drawing/2014/main" id="{F9ABBCB2-A9B1-4750-A343-5AFDB69673F2}"/>
              </a:ext>
            </a:extLst>
          </p:cNvPr>
          <p:cNvSpPr txBox="1"/>
          <p:nvPr/>
        </p:nvSpPr>
        <p:spPr>
          <a:xfrm>
            <a:off x="5797614" y="3660352"/>
            <a:ext cx="5259888" cy="110799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Arial" panose="020B0604020202020204"/>
                <a:ea typeface="+mn-ea"/>
                <a:cs typeface="+mn-cs"/>
                <a:sym typeface="Trebuchet MS" panose="020B0603020202020204" pitchFamily="34" charset="0"/>
              </a:rPr>
              <a:t>Class B Deficiency</a:t>
            </a: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sym typeface="Trebuchet MS" panose="020B0603020202020204" pitchFamily="34" charset="0"/>
              </a:rPr>
              <a:t>: Insufficient Detail or justification provided in plan. Remedy: submit a resolution to deficiency in a Quarterly Report within 90 days</a:t>
            </a:r>
          </a:p>
        </p:txBody>
      </p:sp>
      <p:sp>
        <p:nvSpPr>
          <p:cNvPr id="60" name="TextBox 59">
            <a:extLst>
              <a:ext uri="{FF2B5EF4-FFF2-40B4-BE49-F238E27FC236}">
                <a16:creationId xmlns:a16="http://schemas.microsoft.com/office/drawing/2014/main" id="{B437461F-EB00-478A-B738-675E5ABE03C1}"/>
              </a:ext>
            </a:extLst>
          </p:cNvPr>
          <p:cNvSpPr txBox="1"/>
          <p:nvPr/>
        </p:nvSpPr>
        <p:spPr>
          <a:xfrm>
            <a:off x="5825785" y="5347601"/>
            <a:ext cx="5259888" cy="83099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Arial" panose="020B0604020202020204"/>
                <a:ea typeface="+mn-ea"/>
                <a:cs typeface="+mn-cs"/>
                <a:sym typeface="Trebuchet MS" panose="020B0603020202020204" pitchFamily="34" charset="0"/>
              </a:rPr>
              <a:t>Class C Deficiency</a:t>
            </a: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sym typeface="Trebuchet MS" panose="020B0603020202020204" pitchFamily="34" charset="0"/>
              </a:rPr>
              <a:t>: Gaps in baseline or historical data. Remedy: Resolve by or within 2021 WMP Plan Update</a:t>
            </a:r>
          </a:p>
        </p:txBody>
      </p:sp>
      <p:sp>
        <p:nvSpPr>
          <p:cNvPr id="6" name="Rectangle 5">
            <a:extLst>
              <a:ext uri="{FF2B5EF4-FFF2-40B4-BE49-F238E27FC236}">
                <a16:creationId xmlns:a16="http://schemas.microsoft.com/office/drawing/2014/main" id="{88D68D80-474F-4D21-9A88-9D809E7F0969}"/>
              </a:ext>
            </a:extLst>
          </p:cNvPr>
          <p:cNvSpPr/>
          <p:nvPr/>
        </p:nvSpPr>
        <p:spPr>
          <a:xfrm>
            <a:off x="5897220" y="962379"/>
            <a:ext cx="4439478" cy="265044"/>
          </a:xfrm>
          <a:prstGeom prst="rect">
            <a:avLst/>
          </a:prstGeom>
          <a:no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8775436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 name="Object 50"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4868" name="think-cell Slide" r:id="rId5" imgW="415" imgH="416" progId="TCLayout.ActiveDocument.1">
                  <p:embed/>
                </p:oleObj>
              </mc:Choice>
              <mc:Fallback>
                <p:oleObj name="think-cell Slide" r:id="rId5" imgW="415" imgH="416" progId="TCLayout.ActiveDocument.1">
                  <p:embed/>
                  <p:pic>
                    <p:nvPicPr>
                      <p:cNvPr id="51" name="Object 50"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0" name="Rectangle 49" hidden="1"/>
          <p:cNvSpPr/>
          <p:nvPr>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2" name="Title 1"/>
          <p:cNvSpPr>
            <a:spLocks noGrp="1"/>
          </p:cNvSpPr>
          <p:nvPr>
            <p:ph type="title"/>
          </p:nvPr>
        </p:nvSpPr>
        <p:spPr/>
        <p:txBody>
          <a:bodyPr/>
          <a:lstStyle/>
          <a:p>
            <a:r>
              <a:rPr lang="en-US" b="0" u="sng" dirty="0">
                <a:solidFill>
                  <a:srgbClr val="1F497D"/>
                </a:solidFill>
              </a:rPr>
              <a:t>2020 Wildfire Mitigation Plans</a:t>
            </a:r>
            <a:r>
              <a:rPr lang="en-US" b="0" dirty="0">
                <a:solidFill>
                  <a:srgbClr val="1F497D"/>
                </a:solidFill>
              </a:rPr>
              <a:t>: Common themes across 6 categories</a:t>
            </a:r>
          </a:p>
        </p:txBody>
      </p:sp>
      <p:sp>
        <p:nvSpPr>
          <p:cNvPr id="3" name="Rectangle 2"/>
          <p:cNvSpPr/>
          <p:nvPr/>
        </p:nvSpPr>
        <p:spPr>
          <a:xfrm>
            <a:off x="8505197" y="2860388"/>
            <a:ext cx="3448800" cy="338554"/>
          </a:xfrm>
          <a:prstGeom prst="rect">
            <a:avLst/>
          </a:prstGeom>
          <a:noFill/>
          <a:ln w="9525" cap="flat" cmpd="sng" algn="ctr">
            <a:noFill/>
            <a:prstDash val="solid"/>
          </a:ln>
          <a:effectLst/>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600" b="0" i="0" u="none" strike="noStrike" kern="1200" cap="none" spc="0" normalizeH="0" baseline="0" noProof="0" dirty="0">
                <a:ln>
                  <a:noFill/>
                </a:ln>
                <a:solidFill>
                  <a:srgbClr val="1F497D"/>
                </a:solidFill>
                <a:effectLst/>
                <a:uLnTx/>
                <a:uFillTx/>
                <a:latin typeface="Arial" panose="020B0604020202020204"/>
                <a:ea typeface="+mn-ea"/>
                <a:cs typeface="+mn-cs"/>
              </a:rPr>
              <a:t>PSPS</a:t>
            </a:r>
          </a:p>
        </p:txBody>
      </p:sp>
      <p:sp>
        <p:nvSpPr>
          <p:cNvPr id="4" name="Rectangle 3"/>
          <p:cNvSpPr/>
          <p:nvPr/>
        </p:nvSpPr>
        <p:spPr>
          <a:xfrm>
            <a:off x="8505197" y="4980376"/>
            <a:ext cx="3448800" cy="338554"/>
          </a:xfrm>
          <a:prstGeom prst="rect">
            <a:avLst/>
          </a:prstGeom>
          <a:noFill/>
          <a:ln w="9525" cap="flat" cmpd="sng" algn="ctr">
            <a:noFill/>
            <a:prstDash val="solid"/>
          </a:ln>
          <a:effectLst/>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600" b="0" i="0" u="none" strike="noStrike" kern="1200" cap="none" spc="0" normalizeH="0" baseline="0" noProof="0" dirty="0">
                <a:ln>
                  <a:noFill/>
                </a:ln>
                <a:solidFill>
                  <a:srgbClr val="1F497D"/>
                </a:solidFill>
                <a:effectLst/>
                <a:uLnTx/>
                <a:uFillTx/>
                <a:latin typeface="Arial" panose="020B0604020202020204"/>
                <a:ea typeface="+mn-ea"/>
                <a:cs typeface="+mn-cs"/>
              </a:rPr>
              <a:t>Timelines</a:t>
            </a:r>
          </a:p>
        </p:txBody>
      </p:sp>
      <p:grpSp>
        <p:nvGrpSpPr>
          <p:cNvPr id="42" name="Group 41"/>
          <p:cNvGrpSpPr>
            <a:grpSpLocks noChangeAspect="1"/>
          </p:cNvGrpSpPr>
          <p:nvPr/>
        </p:nvGrpSpPr>
        <p:grpSpPr bwMode="auto">
          <a:xfrm>
            <a:off x="8505197" y="1805893"/>
            <a:ext cx="1004905" cy="1005840"/>
            <a:chOff x="1682" y="0"/>
            <a:chExt cx="4316" cy="4320"/>
          </a:xfrm>
        </p:grpSpPr>
        <p:sp>
          <p:nvSpPr>
            <p:cNvPr id="43" name="AutoShape 3"/>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4" name="Freeform 5"/>
            <p:cNvSpPr>
              <a:spLocks noEditPoints="1"/>
            </p:cNvSpPr>
            <p:nvPr/>
          </p:nvSpPr>
          <p:spPr bwMode="auto">
            <a:xfrm>
              <a:off x="4276" y="849"/>
              <a:ext cx="1540" cy="1515"/>
            </a:xfrm>
            <a:custGeom>
              <a:avLst/>
              <a:gdLst>
                <a:gd name="T0" fmla="*/ 816 w 822"/>
                <a:gd name="T1" fmla="*/ 362 h 808"/>
                <a:gd name="T2" fmla="*/ 758 w 822"/>
                <a:gd name="T3" fmla="*/ 327 h 808"/>
                <a:gd name="T4" fmla="*/ 736 w 822"/>
                <a:gd name="T5" fmla="*/ 261 h 808"/>
                <a:gd name="T6" fmla="*/ 701 w 822"/>
                <a:gd name="T7" fmla="*/ 196 h 808"/>
                <a:gd name="T8" fmla="*/ 714 w 822"/>
                <a:gd name="T9" fmla="*/ 130 h 808"/>
                <a:gd name="T10" fmla="*/ 575 w 822"/>
                <a:gd name="T11" fmla="*/ 28 h 808"/>
                <a:gd name="T12" fmla="*/ 515 w 822"/>
                <a:gd name="T13" fmla="*/ 62 h 808"/>
                <a:gd name="T14" fmla="*/ 384 w 822"/>
                <a:gd name="T15" fmla="*/ 47 h 808"/>
                <a:gd name="T16" fmla="*/ 333 w 822"/>
                <a:gd name="T17" fmla="*/ 0 h 808"/>
                <a:gd name="T18" fmla="*/ 249 w 822"/>
                <a:gd name="T19" fmla="*/ 26 h 808"/>
                <a:gd name="T20" fmla="*/ 173 w 822"/>
                <a:gd name="T21" fmla="*/ 69 h 808"/>
                <a:gd name="T22" fmla="*/ 173 w 822"/>
                <a:gd name="T23" fmla="*/ 140 h 808"/>
                <a:gd name="T24" fmla="*/ 92 w 822"/>
                <a:gd name="T25" fmla="*/ 246 h 808"/>
                <a:gd name="T26" fmla="*/ 27 w 822"/>
                <a:gd name="T27" fmla="*/ 267 h 808"/>
                <a:gd name="T28" fmla="*/ 4 w 822"/>
                <a:gd name="T29" fmla="*/ 441 h 808"/>
                <a:gd name="T30" fmla="*/ 62 w 822"/>
                <a:gd name="T31" fmla="*/ 475 h 808"/>
                <a:gd name="T32" fmla="*/ 85 w 822"/>
                <a:gd name="T33" fmla="*/ 546 h 808"/>
                <a:gd name="T34" fmla="*/ 118 w 822"/>
                <a:gd name="T35" fmla="*/ 607 h 808"/>
                <a:gd name="T36" fmla="*/ 102 w 822"/>
                <a:gd name="T37" fmla="*/ 673 h 808"/>
                <a:gd name="T38" fmla="*/ 237 w 822"/>
                <a:gd name="T39" fmla="*/ 777 h 808"/>
                <a:gd name="T40" fmla="*/ 295 w 822"/>
                <a:gd name="T41" fmla="*/ 743 h 808"/>
                <a:gd name="T42" fmla="*/ 442 w 822"/>
                <a:gd name="T43" fmla="*/ 762 h 808"/>
                <a:gd name="T44" fmla="*/ 493 w 822"/>
                <a:gd name="T45" fmla="*/ 808 h 808"/>
                <a:gd name="T46" fmla="*/ 572 w 822"/>
                <a:gd name="T47" fmla="*/ 783 h 808"/>
                <a:gd name="T48" fmla="*/ 646 w 822"/>
                <a:gd name="T49" fmla="*/ 741 h 808"/>
                <a:gd name="T50" fmla="*/ 646 w 822"/>
                <a:gd name="T51" fmla="*/ 673 h 808"/>
                <a:gd name="T52" fmla="*/ 734 w 822"/>
                <a:gd name="T53" fmla="*/ 552 h 808"/>
                <a:gd name="T54" fmla="*/ 797 w 822"/>
                <a:gd name="T55" fmla="*/ 532 h 808"/>
                <a:gd name="T56" fmla="*/ 816 w 822"/>
                <a:gd name="T57" fmla="*/ 362 h 808"/>
                <a:gd name="T58" fmla="*/ 482 w 822"/>
                <a:gd name="T59" fmla="*/ 569 h 808"/>
                <a:gd name="T60" fmla="*/ 247 w 822"/>
                <a:gd name="T61" fmla="*/ 475 h 808"/>
                <a:gd name="T62" fmla="*/ 339 w 822"/>
                <a:gd name="T63" fmla="*/ 239 h 808"/>
                <a:gd name="T64" fmla="*/ 573 w 822"/>
                <a:gd name="T65" fmla="*/ 333 h 808"/>
                <a:gd name="T66" fmla="*/ 482 w 822"/>
                <a:gd name="T67" fmla="*/ 569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2" h="808">
                  <a:moveTo>
                    <a:pt x="816" y="362"/>
                  </a:moveTo>
                  <a:cubicBezTo>
                    <a:pt x="758" y="327"/>
                    <a:pt x="758" y="327"/>
                    <a:pt x="758" y="327"/>
                  </a:cubicBezTo>
                  <a:cubicBezTo>
                    <a:pt x="753" y="305"/>
                    <a:pt x="745" y="283"/>
                    <a:pt x="736" y="261"/>
                  </a:cubicBezTo>
                  <a:cubicBezTo>
                    <a:pt x="727" y="239"/>
                    <a:pt x="714" y="217"/>
                    <a:pt x="701" y="196"/>
                  </a:cubicBezTo>
                  <a:cubicBezTo>
                    <a:pt x="714" y="130"/>
                    <a:pt x="714" y="130"/>
                    <a:pt x="714" y="130"/>
                  </a:cubicBezTo>
                  <a:cubicBezTo>
                    <a:pt x="676" y="87"/>
                    <a:pt x="627" y="51"/>
                    <a:pt x="575" y="28"/>
                  </a:cubicBezTo>
                  <a:cubicBezTo>
                    <a:pt x="515" y="62"/>
                    <a:pt x="515" y="62"/>
                    <a:pt x="515" y="62"/>
                  </a:cubicBezTo>
                  <a:cubicBezTo>
                    <a:pt x="472" y="48"/>
                    <a:pt x="429" y="43"/>
                    <a:pt x="384" y="47"/>
                  </a:cubicBezTo>
                  <a:cubicBezTo>
                    <a:pt x="333" y="0"/>
                    <a:pt x="333" y="0"/>
                    <a:pt x="333" y="0"/>
                  </a:cubicBezTo>
                  <a:cubicBezTo>
                    <a:pt x="305" y="6"/>
                    <a:pt x="277" y="13"/>
                    <a:pt x="249" y="26"/>
                  </a:cubicBezTo>
                  <a:cubicBezTo>
                    <a:pt x="222" y="38"/>
                    <a:pt x="195" y="53"/>
                    <a:pt x="173" y="69"/>
                  </a:cubicBezTo>
                  <a:cubicBezTo>
                    <a:pt x="173" y="140"/>
                    <a:pt x="173" y="140"/>
                    <a:pt x="173" y="140"/>
                  </a:cubicBezTo>
                  <a:cubicBezTo>
                    <a:pt x="139" y="171"/>
                    <a:pt x="111" y="206"/>
                    <a:pt x="92" y="246"/>
                  </a:cubicBezTo>
                  <a:cubicBezTo>
                    <a:pt x="27" y="267"/>
                    <a:pt x="27" y="267"/>
                    <a:pt x="27" y="267"/>
                  </a:cubicBezTo>
                  <a:cubicBezTo>
                    <a:pt x="7" y="321"/>
                    <a:pt x="0" y="380"/>
                    <a:pt x="4" y="441"/>
                  </a:cubicBezTo>
                  <a:cubicBezTo>
                    <a:pt x="62" y="475"/>
                    <a:pt x="62" y="475"/>
                    <a:pt x="62" y="475"/>
                  </a:cubicBezTo>
                  <a:cubicBezTo>
                    <a:pt x="67" y="498"/>
                    <a:pt x="74" y="523"/>
                    <a:pt x="85" y="546"/>
                  </a:cubicBezTo>
                  <a:cubicBezTo>
                    <a:pt x="95" y="567"/>
                    <a:pt x="105" y="588"/>
                    <a:pt x="118" y="607"/>
                  </a:cubicBezTo>
                  <a:cubicBezTo>
                    <a:pt x="102" y="673"/>
                    <a:pt x="102" y="673"/>
                    <a:pt x="102" y="673"/>
                  </a:cubicBezTo>
                  <a:cubicBezTo>
                    <a:pt x="140" y="718"/>
                    <a:pt x="186" y="752"/>
                    <a:pt x="237" y="777"/>
                  </a:cubicBezTo>
                  <a:cubicBezTo>
                    <a:pt x="295" y="743"/>
                    <a:pt x="295" y="743"/>
                    <a:pt x="295" y="743"/>
                  </a:cubicBezTo>
                  <a:cubicBezTo>
                    <a:pt x="342" y="760"/>
                    <a:pt x="391" y="766"/>
                    <a:pt x="442" y="762"/>
                  </a:cubicBezTo>
                  <a:cubicBezTo>
                    <a:pt x="493" y="808"/>
                    <a:pt x="493" y="808"/>
                    <a:pt x="493" y="808"/>
                  </a:cubicBezTo>
                  <a:cubicBezTo>
                    <a:pt x="518" y="802"/>
                    <a:pt x="546" y="794"/>
                    <a:pt x="572" y="783"/>
                  </a:cubicBezTo>
                  <a:cubicBezTo>
                    <a:pt x="598" y="771"/>
                    <a:pt x="622" y="757"/>
                    <a:pt x="646" y="741"/>
                  </a:cubicBezTo>
                  <a:cubicBezTo>
                    <a:pt x="646" y="673"/>
                    <a:pt x="646" y="673"/>
                    <a:pt x="646" y="673"/>
                  </a:cubicBezTo>
                  <a:cubicBezTo>
                    <a:pt x="683" y="639"/>
                    <a:pt x="713" y="597"/>
                    <a:pt x="734" y="552"/>
                  </a:cubicBezTo>
                  <a:cubicBezTo>
                    <a:pt x="797" y="532"/>
                    <a:pt x="797" y="532"/>
                    <a:pt x="797" y="532"/>
                  </a:cubicBezTo>
                  <a:cubicBezTo>
                    <a:pt x="816" y="479"/>
                    <a:pt x="822" y="420"/>
                    <a:pt x="816" y="362"/>
                  </a:cubicBezTo>
                  <a:close/>
                  <a:moveTo>
                    <a:pt x="482" y="569"/>
                  </a:moveTo>
                  <a:cubicBezTo>
                    <a:pt x="391" y="610"/>
                    <a:pt x="286" y="566"/>
                    <a:pt x="247" y="475"/>
                  </a:cubicBezTo>
                  <a:cubicBezTo>
                    <a:pt x="208" y="383"/>
                    <a:pt x="249" y="278"/>
                    <a:pt x="339" y="239"/>
                  </a:cubicBezTo>
                  <a:cubicBezTo>
                    <a:pt x="430" y="199"/>
                    <a:pt x="536" y="242"/>
                    <a:pt x="573" y="333"/>
                  </a:cubicBezTo>
                  <a:cubicBezTo>
                    <a:pt x="613" y="424"/>
                    <a:pt x="572" y="531"/>
                    <a:pt x="482" y="56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5" name="Freeform 6"/>
            <p:cNvSpPr>
              <a:spLocks noEditPoints="1"/>
            </p:cNvSpPr>
            <p:nvPr/>
          </p:nvSpPr>
          <p:spPr bwMode="auto">
            <a:xfrm>
              <a:off x="1864" y="936"/>
              <a:ext cx="2551" cy="2527"/>
            </a:xfrm>
            <a:custGeom>
              <a:avLst/>
              <a:gdLst>
                <a:gd name="T0" fmla="*/ 638 w 1362"/>
                <a:gd name="T1" fmla="*/ 1242 h 1348"/>
                <a:gd name="T2" fmla="*/ 448 w 1362"/>
                <a:gd name="T3" fmla="*/ 1319 h 1348"/>
                <a:gd name="T4" fmla="*/ 352 w 1362"/>
                <a:gd name="T5" fmla="*/ 1146 h 1348"/>
                <a:gd name="T6" fmla="*/ 141 w 1362"/>
                <a:gd name="T7" fmla="*/ 1095 h 1348"/>
                <a:gd name="T8" fmla="*/ 46 w 1362"/>
                <a:gd name="T9" fmla="*/ 928 h 1348"/>
                <a:gd name="T10" fmla="*/ 0 w 1362"/>
                <a:gd name="T11" fmla="*/ 664 h 1348"/>
                <a:gd name="T12" fmla="*/ 32 w 1362"/>
                <a:gd name="T13" fmla="*/ 474 h 1348"/>
                <a:gd name="T14" fmla="*/ 212 w 1362"/>
                <a:gd name="T15" fmla="*/ 351 h 1348"/>
                <a:gd name="T16" fmla="*/ 244 w 1362"/>
                <a:gd name="T17" fmla="*/ 159 h 1348"/>
                <a:gd name="T18" fmla="*/ 451 w 1362"/>
                <a:gd name="T19" fmla="*/ 167 h 1348"/>
                <a:gd name="T20" fmla="*/ 592 w 1362"/>
                <a:gd name="T21" fmla="*/ 5 h 1348"/>
                <a:gd name="T22" fmla="*/ 784 w 1362"/>
                <a:gd name="T23" fmla="*/ 6 h 1348"/>
                <a:gd name="T24" fmla="*/ 1036 w 1362"/>
                <a:gd name="T25" fmla="*/ 98 h 1348"/>
                <a:gd name="T26" fmla="*/ 1184 w 1362"/>
                <a:gd name="T27" fmla="*/ 220 h 1348"/>
                <a:gd name="T28" fmla="*/ 1206 w 1362"/>
                <a:gd name="T29" fmla="*/ 440 h 1348"/>
                <a:gd name="T30" fmla="*/ 1351 w 1362"/>
                <a:gd name="T31" fmla="*/ 562 h 1348"/>
                <a:gd name="T32" fmla="*/ 1262 w 1362"/>
                <a:gd name="T33" fmla="*/ 724 h 1348"/>
                <a:gd name="T34" fmla="*/ 1310 w 1362"/>
                <a:gd name="T35" fmla="*/ 940 h 1348"/>
                <a:gd name="T36" fmla="*/ 1213 w 1362"/>
                <a:gd name="T37" fmla="*/ 1106 h 1348"/>
                <a:gd name="T38" fmla="*/ 1008 w 1362"/>
                <a:gd name="T39" fmla="*/ 1278 h 1348"/>
                <a:gd name="T40" fmla="*/ 828 w 1362"/>
                <a:gd name="T41" fmla="*/ 1345 h 1348"/>
                <a:gd name="T42" fmla="*/ 830 w 1362"/>
                <a:gd name="T43" fmla="*/ 1299 h 1348"/>
                <a:gd name="T44" fmla="*/ 965 w 1362"/>
                <a:gd name="T45" fmla="*/ 1122 h 1348"/>
                <a:gd name="T46" fmla="*/ 1072 w 1362"/>
                <a:gd name="T47" fmla="*/ 1038 h 1348"/>
                <a:gd name="T48" fmla="*/ 1264 w 1362"/>
                <a:gd name="T49" fmla="*/ 935 h 1348"/>
                <a:gd name="T50" fmla="*/ 1219 w 1362"/>
                <a:gd name="T51" fmla="*/ 710 h 1348"/>
                <a:gd name="T52" fmla="*/ 1308 w 1362"/>
                <a:gd name="T53" fmla="*/ 570 h 1348"/>
                <a:gd name="T54" fmla="*/ 1171 w 1362"/>
                <a:gd name="T55" fmla="*/ 469 h 1348"/>
                <a:gd name="T56" fmla="*/ 1142 w 1362"/>
                <a:gd name="T57" fmla="*/ 241 h 1348"/>
                <a:gd name="T58" fmla="*/ 915 w 1362"/>
                <a:gd name="T59" fmla="*/ 217 h 1348"/>
                <a:gd name="T60" fmla="*/ 802 w 1362"/>
                <a:gd name="T61" fmla="*/ 179 h 1348"/>
                <a:gd name="T62" fmla="*/ 610 w 1362"/>
                <a:gd name="T63" fmla="*/ 47 h 1348"/>
                <a:gd name="T64" fmla="*/ 458 w 1362"/>
                <a:gd name="T65" fmla="*/ 212 h 1348"/>
                <a:gd name="T66" fmla="*/ 272 w 1362"/>
                <a:gd name="T67" fmla="*/ 192 h 1348"/>
                <a:gd name="T68" fmla="*/ 254 w 1362"/>
                <a:gd name="T69" fmla="*/ 369 h 1348"/>
                <a:gd name="T70" fmla="*/ 70 w 1362"/>
                <a:gd name="T71" fmla="*/ 500 h 1348"/>
                <a:gd name="T72" fmla="*/ 143 w 1362"/>
                <a:gd name="T73" fmla="*/ 698 h 1348"/>
                <a:gd name="T74" fmla="*/ 170 w 1362"/>
                <a:gd name="T75" fmla="*/ 846 h 1348"/>
                <a:gd name="T76" fmla="*/ 168 w 1362"/>
                <a:gd name="T77" fmla="*/ 1058 h 1348"/>
                <a:gd name="T78" fmla="*/ 386 w 1362"/>
                <a:gd name="T79" fmla="*/ 1115 h 1348"/>
                <a:gd name="T80" fmla="*/ 463 w 1362"/>
                <a:gd name="T81" fmla="*/ 1278 h 1348"/>
                <a:gd name="T82" fmla="*/ 630 w 1362"/>
                <a:gd name="T83" fmla="*/ 1198 h 1348"/>
                <a:gd name="T84" fmla="*/ 742 w 1362"/>
                <a:gd name="T85" fmla="*/ 1197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62" h="1348">
                  <a:moveTo>
                    <a:pt x="815" y="1348"/>
                  </a:moveTo>
                  <a:cubicBezTo>
                    <a:pt x="724" y="1242"/>
                    <a:pt x="724" y="1242"/>
                    <a:pt x="724" y="1242"/>
                  </a:cubicBezTo>
                  <a:cubicBezTo>
                    <a:pt x="695" y="1244"/>
                    <a:pt x="666" y="1244"/>
                    <a:pt x="638" y="1242"/>
                  </a:cubicBezTo>
                  <a:cubicBezTo>
                    <a:pt x="547" y="1348"/>
                    <a:pt x="547" y="1348"/>
                    <a:pt x="547" y="1348"/>
                  </a:cubicBezTo>
                  <a:cubicBezTo>
                    <a:pt x="534" y="1345"/>
                    <a:pt x="534" y="1345"/>
                    <a:pt x="534" y="1345"/>
                  </a:cubicBezTo>
                  <a:cubicBezTo>
                    <a:pt x="494" y="1336"/>
                    <a:pt x="450" y="1320"/>
                    <a:pt x="448" y="1319"/>
                  </a:cubicBezTo>
                  <a:cubicBezTo>
                    <a:pt x="446" y="1318"/>
                    <a:pt x="402" y="1302"/>
                    <a:pt x="366" y="1284"/>
                  </a:cubicBezTo>
                  <a:cubicBezTo>
                    <a:pt x="354" y="1278"/>
                    <a:pt x="354" y="1278"/>
                    <a:pt x="354" y="1278"/>
                  </a:cubicBezTo>
                  <a:cubicBezTo>
                    <a:pt x="352" y="1146"/>
                    <a:pt x="352" y="1146"/>
                    <a:pt x="352" y="1146"/>
                  </a:cubicBezTo>
                  <a:cubicBezTo>
                    <a:pt x="325" y="1128"/>
                    <a:pt x="299" y="1107"/>
                    <a:pt x="275" y="1085"/>
                  </a:cubicBezTo>
                  <a:cubicBezTo>
                    <a:pt x="149" y="1105"/>
                    <a:pt x="149" y="1105"/>
                    <a:pt x="149" y="1105"/>
                  </a:cubicBezTo>
                  <a:cubicBezTo>
                    <a:pt x="141" y="1095"/>
                    <a:pt x="141" y="1095"/>
                    <a:pt x="141" y="1095"/>
                  </a:cubicBezTo>
                  <a:cubicBezTo>
                    <a:pt x="116" y="1062"/>
                    <a:pt x="93" y="1022"/>
                    <a:pt x="92" y="1020"/>
                  </a:cubicBezTo>
                  <a:cubicBezTo>
                    <a:pt x="91" y="1018"/>
                    <a:pt x="67" y="977"/>
                    <a:pt x="51" y="940"/>
                  </a:cubicBezTo>
                  <a:cubicBezTo>
                    <a:pt x="46" y="928"/>
                    <a:pt x="46" y="928"/>
                    <a:pt x="46" y="928"/>
                  </a:cubicBezTo>
                  <a:cubicBezTo>
                    <a:pt x="121" y="836"/>
                    <a:pt x="121" y="836"/>
                    <a:pt x="121" y="836"/>
                  </a:cubicBezTo>
                  <a:cubicBezTo>
                    <a:pt x="110" y="799"/>
                    <a:pt x="104" y="762"/>
                    <a:pt x="101" y="724"/>
                  </a:cubicBezTo>
                  <a:cubicBezTo>
                    <a:pt x="0" y="664"/>
                    <a:pt x="0" y="664"/>
                    <a:pt x="0" y="664"/>
                  </a:cubicBezTo>
                  <a:cubicBezTo>
                    <a:pt x="1" y="650"/>
                    <a:pt x="1" y="650"/>
                    <a:pt x="1" y="650"/>
                  </a:cubicBezTo>
                  <a:cubicBezTo>
                    <a:pt x="3" y="610"/>
                    <a:pt x="11" y="564"/>
                    <a:pt x="11" y="562"/>
                  </a:cubicBezTo>
                  <a:cubicBezTo>
                    <a:pt x="12" y="560"/>
                    <a:pt x="20" y="513"/>
                    <a:pt x="32" y="474"/>
                  </a:cubicBezTo>
                  <a:cubicBezTo>
                    <a:pt x="35" y="462"/>
                    <a:pt x="35" y="462"/>
                    <a:pt x="35" y="462"/>
                  </a:cubicBezTo>
                  <a:cubicBezTo>
                    <a:pt x="157" y="439"/>
                    <a:pt x="157" y="439"/>
                    <a:pt x="157" y="439"/>
                  </a:cubicBezTo>
                  <a:cubicBezTo>
                    <a:pt x="173" y="408"/>
                    <a:pt x="191" y="378"/>
                    <a:pt x="212" y="351"/>
                  </a:cubicBezTo>
                  <a:cubicBezTo>
                    <a:pt x="170" y="230"/>
                    <a:pt x="170" y="230"/>
                    <a:pt x="170" y="230"/>
                  </a:cubicBezTo>
                  <a:cubicBezTo>
                    <a:pt x="179" y="220"/>
                    <a:pt x="179" y="220"/>
                    <a:pt x="179" y="220"/>
                  </a:cubicBezTo>
                  <a:cubicBezTo>
                    <a:pt x="206" y="190"/>
                    <a:pt x="243" y="160"/>
                    <a:pt x="244" y="159"/>
                  </a:cubicBezTo>
                  <a:cubicBezTo>
                    <a:pt x="246" y="157"/>
                    <a:pt x="282" y="127"/>
                    <a:pt x="316" y="105"/>
                  </a:cubicBezTo>
                  <a:cubicBezTo>
                    <a:pt x="327" y="98"/>
                    <a:pt x="327" y="98"/>
                    <a:pt x="327" y="98"/>
                  </a:cubicBezTo>
                  <a:cubicBezTo>
                    <a:pt x="451" y="167"/>
                    <a:pt x="451" y="167"/>
                    <a:pt x="451" y="167"/>
                  </a:cubicBezTo>
                  <a:cubicBezTo>
                    <a:pt x="476" y="157"/>
                    <a:pt x="502" y="148"/>
                    <a:pt x="528" y="142"/>
                  </a:cubicBezTo>
                  <a:cubicBezTo>
                    <a:pt x="579" y="6"/>
                    <a:pt x="579" y="6"/>
                    <a:pt x="579" y="6"/>
                  </a:cubicBezTo>
                  <a:cubicBezTo>
                    <a:pt x="592" y="5"/>
                    <a:pt x="592" y="5"/>
                    <a:pt x="592" y="5"/>
                  </a:cubicBezTo>
                  <a:cubicBezTo>
                    <a:pt x="632" y="0"/>
                    <a:pt x="679" y="0"/>
                    <a:pt x="681" y="0"/>
                  </a:cubicBezTo>
                  <a:cubicBezTo>
                    <a:pt x="683" y="0"/>
                    <a:pt x="730" y="0"/>
                    <a:pt x="771" y="5"/>
                  </a:cubicBezTo>
                  <a:cubicBezTo>
                    <a:pt x="784" y="6"/>
                    <a:pt x="784" y="6"/>
                    <a:pt x="784" y="6"/>
                  </a:cubicBezTo>
                  <a:cubicBezTo>
                    <a:pt x="835" y="142"/>
                    <a:pt x="835" y="142"/>
                    <a:pt x="835" y="142"/>
                  </a:cubicBezTo>
                  <a:cubicBezTo>
                    <a:pt x="861" y="149"/>
                    <a:pt x="887" y="157"/>
                    <a:pt x="912" y="168"/>
                  </a:cubicBezTo>
                  <a:cubicBezTo>
                    <a:pt x="1036" y="98"/>
                    <a:pt x="1036" y="98"/>
                    <a:pt x="1036" y="98"/>
                  </a:cubicBezTo>
                  <a:cubicBezTo>
                    <a:pt x="1047" y="105"/>
                    <a:pt x="1047" y="105"/>
                    <a:pt x="1047" y="105"/>
                  </a:cubicBezTo>
                  <a:cubicBezTo>
                    <a:pt x="1081" y="128"/>
                    <a:pt x="1117" y="158"/>
                    <a:pt x="1118" y="159"/>
                  </a:cubicBezTo>
                  <a:cubicBezTo>
                    <a:pt x="1120" y="160"/>
                    <a:pt x="1156" y="191"/>
                    <a:pt x="1184" y="220"/>
                  </a:cubicBezTo>
                  <a:cubicBezTo>
                    <a:pt x="1193" y="230"/>
                    <a:pt x="1193" y="230"/>
                    <a:pt x="1193" y="230"/>
                  </a:cubicBezTo>
                  <a:cubicBezTo>
                    <a:pt x="1151" y="351"/>
                    <a:pt x="1151" y="351"/>
                    <a:pt x="1151" y="351"/>
                  </a:cubicBezTo>
                  <a:cubicBezTo>
                    <a:pt x="1172" y="379"/>
                    <a:pt x="1190" y="408"/>
                    <a:pt x="1206" y="440"/>
                  </a:cubicBezTo>
                  <a:cubicBezTo>
                    <a:pt x="1327" y="462"/>
                    <a:pt x="1327" y="462"/>
                    <a:pt x="1327" y="462"/>
                  </a:cubicBezTo>
                  <a:cubicBezTo>
                    <a:pt x="1331" y="475"/>
                    <a:pt x="1331" y="475"/>
                    <a:pt x="1331" y="475"/>
                  </a:cubicBezTo>
                  <a:cubicBezTo>
                    <a:pt x="1342" y="514"/>
                    <a:pt x="1351" y="560"/>
                    <a:pt x="1351" y="562"/>
                  </a:cubicBezTo>
                  <a:cubicBezTo>
                    <a:pt x="1351" y="564"/>
                    <a:pt x="1359" y="611"/>
                    <a:pt x="1362" y="651"/>
                  </a:cubicBezTo>
                  <a:cubicBezTo>
                    <a:pt x="1362" y="664"/>
                    <a:pt x="1362" y="664"/>
                    <a:pt x="1362" y="664"/>
                  </a:cubicBezTo>
                  <a:cubicBezTo>
                    <a:pt x="1262" y="724"/>
                    <a:pt x="1262" y="724"/>
                    <a:pt x="1262" y="724"/>
                  </a:cubicBezTo>
                  <a:cubicBezTo>
                    <a:pt x="1259" y="762"/>
                    <a:pt x="1252" y="800"/>
                    <a:pt x="1241" y="837"/>
                  </a:cubicBezTo>
                  <a:cubicBezTo>
                    <a:pt x="1316" y="928"/>
                    <a:pt x="1316" y="928"/>
                    <a:pt x="1316" y="928"/>
                  </a:cubicBezTo>
                  <a:cubicBezTo>
                    <a:pt x="1310" y="940"/>
                    <a:pt x="1310" y="940"/>
                    <a:pt x="1310" y="940"/>
                  </a:cubicBezTo>
                  <a:cubicBezTo>
                    <a:pt x="1294" y="978"/>
                    <a:pt x="1271" y="1019"/>
                    <a:pt x="1270" y="1020"/>
                  </a:cubicBezTo>
                  <a:cubicBezTo>
                    <a:pt x="1269" y="1022"/>
                    <a:pt x="1245" y="1063"/>
                    <a:pt x="1221" y="1095"/>
                  </a:cubicBezTo>
                  <a:cubicBezTo>
                    <a:pt x="1213" y="1106"/>
                    <a:pt x="1213" y="1106"/>
                    <a:pt x="1213" y="1106"/>
                  </a:cubicBezTo>
                  <a:cubicBezTo>
                    <a:pt x="1087" y="1085"/>
                    <a:pt x="1087" y="1085"/>
                    <a:pt x="1087" y="1085"/>
                  </a:cubicBezTo>
                  <a:cubicBezTo>
                    <a:pt x="1063" y="1108"/>
                    <a:pt x="1037" y="1128"/>
                    <a:pt x="1009" y="1147"/>
                  </a:cubicBezTo>
                  <a:cubicBezTo>
                    <a:pt x="1008" y="1278"/>
                    <a:pt x="1008" y="1278"/>
                    <a:pt x="1008" y="1278"/>
                  </a:cubicBezTo>
                  <a:cubicBezTo>
                    <a:pt x="996" y="1284"/>
                    <a:pt x="996" y="1284"/>
                    <a:pt x="996" y="1284"/>
                  </a:cubicBezTo>
                  <a:cubicBezTo>
                    <a:pt x="959" y="1302"/>
                    <a:pt x="915" y="1319"/>
                    <a:pt x="913" y="1319"/>
                  </a:cubicBezTo>
                  <a:cubicBezTo>
                    <a:pt x="911" y="1320"/>
                    <a:pt x="867" y="1336"/>
                    <a:pt x="828" y="1345"/>
                  </a:cubicBezTo>
                  <a:lnTo>
                    <a:pt x="815" y="1348"/>
                  </a:lnTo>
                  <a:close/>
                  <a:moveTo>
                    <a:pt x="742" y="1197"/>
                  </a:moveTo>
                  <a:cubicBezTo>
                    <a:pt x="830" y="1299"/>
                    <a:pt x="830" y="1299"/>
                    <a:pt x="830" y="1299"/>
                  </a:cubicBezTo>
                  <a:cubicBezTo>
                    <a:pt x="864" y="1290"/>
                    <a:pt x="898" y="1278"/>
                    <a:pt x="898" y="1278"/>
                  </a:cubicBezTo>
                  <a:cubicBezTo>
                    <a:pt x="899" y="1278"/>
                    <a:pt x="933" y="1265"/>
                    <a:pt x="964" y="1251"/>
                  </a:cubicBezTo>
                  <a:cubicBezTo>
                    <a:pt x="965" y="1122"/>
                    <a:pt x="965" y="1122"/>
                    <a:pt x="965" y="1122"/>
                  </a:cubicBezTo>
                  <a:cubicBezTo>
                    <a:pt x="976" y="1116"/>
                    <a:pt x="976" y="1116"/>
                    <a:pt x="976" y="1116"/>
                  </a:cubicBezTo>
                  <a:cubicBezTo>
                    <a:pt x="1008" y="1096"/>
                    <a:pt x="1037" y="1072"/>
                    <a:pt x="1064" y="1046"/>
                  </a:cubicBezTo>
                  <a:cubicBezTo>
                    <a:pt x="1072" y="1038"/>
                    <a:pt x="1072" y="1038"/>
                    <a:pt x="1072" y="1038"/>
                  </a:cubicBezTo>
                  <a:cubicBezTo>
                    <a:pt x="1193" y="1058"/>
                    <a:pt x="1193" y="1058"/>
                    <a:pt x="1193" y="1058"/>
                  </a:cubicBezTo>
                  <a:cubicBezTo>
                    <a:pt x="1213" y="1030"/>
                    <a:pt x="1232" y="999"/>
                    <a:pt x="1232" y="998"/>
                  </a:cubicBezTo>
                  <a:cubicBezTo>
                    <a:pt x="1232" y="998"/>
                    <a:pt x="1250" y="967"/>
                    <a:pt x="1264" y="935"/>
                  </a:cubicBezTo>
                  <a:cubicBezTo>
                    <a:pt x="1192" y="847"/>
                    <a:pt x="1192" y="847"/>
                    <a:pt x="1192" y="847"/>
                  </a:cubicBezTo>
                  <a:cubicBezTo>
                    <a:pt x="1196" y="835"/>
                    <a:pt x="1196" y="835"/>
                    <a:pt x="1196" y="835"/>
                  </a:cubicBezTo>
                  <a:cubicBezTo>
                    <a:pt x="1209" y="795"/>
                    <a:pt x="1217" y="753"/>
                    <a:pt x="1219" y="710"/>
                  </a:cubicBezTo>
                  <a:cubicBezTo>
                    <a:pt x="1219" y="698"/>
                    <a:pt x="1219" y="698"/>
                    <a:pt x="1219" y="698"/>
                  </a:cubicBezTo>
                  <a:cubicBezTo>
                    <a:pt x="1317" y="640"/>
                    <a:pt x="1317" y="640"/>
                    <a:pt x="1317" y="640"/>
                  </a:cubicBezTo>
                  <a:cubicBezTo>
                    <a:pt x="1314" y="606"/>
                    <a:pt x="1308" y="570"/>
                    <a:pt x="1308" y="570"/>
                  </a:cubicBezTo>
                  <a:cubicBezTo>
                    <a:pt x="1307" y="569"/>
                    <a:pt x="1301" y="534"/>
                    <a:pt x="1292" y="501"/>
                  </a:cubicBezTo>
                  <a:cubicBezTo>
                    <a:pt x="1176" y="479"/>
                    <a:pt x="1176" y="479"/>
                    <a:pt x="1176" y="479"/>
                  </a:cubicBezTo>
                  <a:cubicBezTo>
                    <a:pt x="1171" y="469"/>
                    <a:pt x="1171" y="469"/>
                    <a:pt x="1171" y="469"/>
                  </a:cubicBezTo>
                  <a:cubicBezTo>
                    <a:pt x="1154" y="433"/>
                    <a:pt x="1133" y="400"/>
                    <a:pt x="1109" y="369"/>
                  </a:cubicBezTo>
                  <a:cubicBezTo>
                    <a:pt x="1101" y="359"/>
                    <a:pt x="1101" y="359"/>
                    <a:pt x="1101" y="359"/>
                  </a:cubicBezTo>
                  <a:cubicBezTo>
                    <a:pt x="1142" y="241"/>
                    <a:pt x="1142" y="241"/>
                    <a:pt x="1142" y="241"/>
                  </a:cubicBezTo>
                  <a:cubicBezTo>
                    <a:pt x="1118" y="216"/>
                    <a:pt x="1090" y="193"/>
                    <a:pt x="1090" y="193"/>
                  </a:cubicBezTo>
                  <a:cubicBezTo>
                    <a:pt x="1090" y="193"/>
                    <a:pt x="1062" y="169"/>
                    <a:pt x="1034" y="150"/>
                  </a:cubicBezTo>
                  <a:cubicBezTo>
                    <a:pt x="915" y="217"/>
                    <a:pt x="915" y="217"/>
                    <a:pt x="915" y="217"/>
                  </a:cubicBezTo>
                  <a:cubicBezTo>
                    <a:pt x="905" y="212"/>
                    <a:pt x="905" y="212"/>
                    <a:pt x="905" y="212"/>
                  </a:cubicBezTo>
                  <a:cubicBezTo>
                    <a:pt x="875" y="199"/>
                    <a:pt x="845" y="189"/>
                    <a:pt x="813" y="182"/>
                  </a:cubicBezTo>
                  <a:cubicBezTo>
                    <a:pt x="802" y="179"/>
                    <a:pt x="802" y="179"/>
                    <a:pt x="802" y="179"/>
                  </a:cubicBezTo>
                  <a:cubicBezTo>
                    <a:pt x="752" y="47"/>
                    <a:pt x="752" y="47"/>
                    <a:pt x="752" y="47"/>
                  </a:cubicBezTo>
                  <a:cubicBezTo>
                    <a:pt x="718" y="44"/>
                    <a:pt x="682" y="44"/>
                    <a:pt x="681" y="44"/>
                  </a:cubicBezTo>
                  <a:cubicBezTo>
                    <a:pt x="681" y="44"/>
                    <a:pt x="645" y="44"/>
                    <a:pt x="610" y="47"/>
                  </a:cubicBezTo>
                  <a:cubicBezTo>
                    <a:pt x="561" y="179"/>
                    <a:pt x="561" y="179"/>
                    <a:pt x="561" y="179"/>
                  </a:cubicBezTo>
                  <a:cubicBezTo>
                    <a:pt x="549" y="182"/>
                    <a:pt x="549" y="182"/>
                    <a:pt x="549" y="182"/>
                  </a:cubicBezTo>
                  <a:cubicBezTo>
                    <a:pt x="518" y="189"/>
                    <a:pt x="488" y="199"/>
                    <a:pt x="458" y="212"/>
                  </a:cubicBezTo>
                  <a:cubicBezTo>
                    <a:pt x="448" y="217"/>
                    <a:pt x="448" y="217"/>
                    <a:pt x="448" y="217"/>
                  </a:cubicBezTo>
                  <a:cubicBezTo>
                    <a:pt x="329" y="149"/>
                    <a:pt x="329" y="149"/>
                    <a:pt x="329" y="149"/>
                  </a:cubicBezTo>
                  <a:cubicBezTo>
                    <a:pt x="300" y="169"/>
                    <a:pt x="273" y="192"/>
                    <a:pt x="272" y="192"/>
                  </a:cubicBezTo>
                  <a:cubicBezTo>
                    <a:pt x="272" y="193"/>
                    <a:pt x="244" y="216"/>
                    <a:pt x="220" y="241"/>
                  </a:cubicBezTo>
                  <a:cubicBezTo>
                    <a:pt x="262" y="359"/>
                    <a:pt x="262" y="359"/>
                    <a:pt x="262" y="359"/>
                  </a:cubicBezTo>
                  <a:cubicBezTo>
                    <a:pt x="254" y="369"/>
                    <a:pt x="254" y="369"/>
                    <a:pt x="254" y="369"/>
                  </a:cubicBezTo>
                  <a:cubicBezTo>
                    <a:pt x="229" y="399"/>
                    <a:pt x="209" y="433"/>
                    <a:pt x="192" y="468"/>
                  </a:cubicBezTo>
                  <a:cubicBezTo>
                    <a:pt x="187" y="478"/>
                    <a:pt x="187" y="478"/>
                    <a:pt x="187" y="478"/>
                  </a:cubicBezTo>
                  <a:cubicBezTo>
                    <a:pt x="70" y="500"/>
                    <a:pt x="70" y="500"/>
                    <a:pt x="70" y="500"/>
                  </a:cubicBezTo>
                  <a:cubicBezTo>
                    <a:pt x="61" y="533"/>
                    <a:pt x="55" y="569"/>
                    <a:pt x="55" y="569"/>
                  </a:cubicBezTo>
                  <a:cubicBezTo>
                    <a:pt x="55" y="570"/>
                    <a:pt x="48" y="605"/>
                    <a:pt x="45" y="640"/>
                  </a:cubicBezTo>
                  <a:cubicBezTo>
                    <a:pt x="143" y="698"/>
                    <a:pt x="143" y="698"/>
                    <a:pt x="143" y="698"/>
                  </a:cubicBezTo>
                  <a:cubicBezTo>
                    <a:pt x="144" y="709"/>
                    <a:pt x="144" y="709"/>
                    <a:pt x="144" y="709"/>
                  </a:cubicBezTo>
                  <a:cubicBezTo>
                    <a:pt x="146" y="752"/>
                    <a:pt x="154" y="794"/>
                    <a:pt x="167" y="834"/>
                  </a:cubicBezTo>
                  <a:cubicBezTo>
                    <a:pt x="170" y="846"/>
                    <a:pt x="170" y="846"/>
                    <a:pt x="170" y="846"/>
                  </a:cubicBezTo>
                  <a:cubicBezTo>
                    <a:pt x="97" y="935"/>
                    <a:pt x="97" y="935"/>
                    <a:pt x="97" y="935"/>
                  </a:cubicBezTo>
                  <a:cubicBezTo>
                    <a:pt x="112" y="966"/>
                    <a:pt x="130" y="997"/>
                    <a:pt x="130" y="998"/>
                  </a:cubicBezTo>
                  <a:cubicBezTo>
                    <a:pt x="130" y="998"/>
                    <a:pt x="148" y="1029"/>
                    <a:pt x="168" y="1058"/>
                  </a:cubicBezTo>
                  <a:cubicBezTo>
                    <a:pt x="290" y="1038"/>
                    <a:pt x="290" y="1038"/>
                    <a:pt x="290" y="1038"/>
                  </a:cubicBezTo>
                  <a:cubicBezTo>
                    <a:pt x="298" y="1045"/>
                    <a:pt x="298" y="1045"/>
                    <a:pt x="298" y="1045"/>
                  </a:cubicBezTo>
                  <a:cubicBezTo>
                    <a:pt x="324" y="1072"/>
                    <a:pt x="354" y="1095"/>
                    <a:pt x="386" y="1115"/>
                  </a:cubicBezTo>
                  <a:cubicBezTo>
                    <a:pt x="396" y="1121"/>
                    <a:pt x="396" y="1121"/>
                    <a:pt x="396" y="1121"/>
                  </a:cubicBezTo>
                  <a:cubicBezTo>
                    <a:pt x="397" y="1250"/>
                    <a:pt x="397" y="1250"/>
                    <a:pt x="397" y="1250"/>
                  </a:cubicBezTo>
                  <a:cubicBezTo>
                    <a:pt x="429" y="1265"/>
                    <a:pt x="463" y="1278"/>
                    <a:pt x="463" y="1278"/>
                  </a:cubicBezTo>
                  <a:cubicBezTo>
                    <a:pt x="463" y="1278"/>
                    <a:pt x="498" y="1290"/>
                    <a:pt x="531" y="1299"/>
                  </a:cubicBezTo>
                  <a:cubicBezTo>
                    <a:pt x="619" y="1197"/>
                    <a:pt x="619" y="1197"/>
                    <a:pt x="619" y="1197"/>
                  </a:cubicBezTo>
                  <a:cubicBezTo>
                    <a:pt x="630" y="1198"/>
                    <a:pt x="630" y="1198"/>
                    <a:pt x="630" y="1198"/>
                  </a:cubicBezTo>
                  <a:cubicBezTo>
                    <a:pt x="647" y="1199"/>
                    <a:pt x="665" y="1200"/>
                    <a:pt x="681" y="1200"/>
                  </a:cubicBezTo>
                  <a:cubicBezTo>
                    <a:pt x="698" y="1200"/>
                    <a:pt x="714" y="1199"/>
                    <a:pt x="731" y="1198"/>
                  </a:cubicBezTo>
                  <a:lnTo>
                    <a:pt x="742" y="119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6" name="Oval 7"/>
            <p:cNvSpPr>
              <a:spLocks noChangeArrowheads="1"/>
            </p:cNvSpPr>
            <p:nvPr/>
          </p:nvSpPr>
          <p:spPr bwMode="auto">
            <a:xfrm>
              <a:off x="2789" y="1864"/>
              <a:ext cx="703" cy="70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7" name="Freeform 8"/>
            <p:cNvSpPr>
              <a:spLocks noEditPoints="1"/>
            </p:cNvSpPr>
            <p:nvPr/>
          </p:nvSpPr>
          <p:spPr bwMode="auto">
            <a:xfrm>
              <a:off x="2343" y="1418"/>
              <a:ext cx="1594" cy="1595"/>
            </a:xfrm>
            <a:custGeom>
              <a:avLst/>
              <a:gdLst>
                <a:gd name="T0" fmla="*/ 425 w 851"/>
                <a:gd name="T1" fmla="*/ 851 h 851"/>
                <a:gd name="T2" fmla="*/ 0 w 851"/>
                <a:gd name="T3" fmla="*/ 426 h 851"/>
                <a:gd name="T4" fmla="*/ 425 w 851"/>
                <a:gd name="T5" fmla="*/ 0 h 851"/>
                <a:gd name="T6" fmla="*/ 851 w 851"/>
                <a:gd name="T7" fmla="*/ 426 h 851"/>
                <a:gd name="T8" fmla="*/ 425 w 851"/>
                <a:gd name="T9" fmla="*/ 851 h 851"/>
                <a:gd name="T10" fmla="*/ 425 w 851"/>
                <a:gd name="T11" fmla="*/ 44 h 851"/>
                <a:gd name="T12" fmla="*/ 44 w 851"/>
                <a:gd name="T13" fmla="*/ 426 h 851"/>
                <a:gd name="T14" fmla="*/ 425 w 851"/>
                <a:gd name="T15" fmla="*/ 807 h 851"/>
                <a:gd name="T16" fmla="*/ 807 w 851"/>
                <a:gd name="T17" fmla="*/ 426 h 851"/>
                <a:gd name="T18" fmla="*/ 425 w 851"/>
                <a:gd name="T19" fmla="*/ 44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1" h="851">
                  <a:moveTo>
                    <a:pt x="425" y="851"/>
                  </a:moveTo>
                  <a:cubicBezTo>
                    <a:pt x="191" y="851"/>
                    <a:pt x="0" y="660"/>
                    <a:pt x="0" y="426"/>
                  </a:cubicBezTo>
                  <a:cubicBezTo>
                    <a:pt x="0" y="191"/>
                    <a:pt x="191" y="0"/>
                    <a:pt x="425" y="0"/>
                  </a:cubicBezTo>
                  <a:cubicBezTo>
                    <a:pt x="660" y="0"/>
                    <a:pt x="851" y="191"/>
                    <a:pt x="851" y="426"/>
                  </a:cubicBezTo>
                  <a:cubicBezTo>
                    <a:pt x="851" y="660"/>
                    <a:pt x="660" y="851"/>
                    <a:pt x="425" y="851"/>
                  </a:cubicBezTo>
                  <a:close/>
                  <a:moveTo>
                    <a:pt x="425" y="44"/>
                  </a:moveTo>
                  <a:cubicBezTo>
                    <a:pt x="215" y="44"/>
                    <a:pt x="44" y="216"/>
                    <a:pt x="44" y="426"/>
                  </a:cubicBezTo>
                  <a:cubicBezTo>
                    <a:pt x="44" y="636"/>
                    <a:pt x="215" y="807"/>
                    <a:pt x="425" y="807"/>
                  </a:cubicBezTo>
                  <a:cubicBezTo>
                    <a:pt x="636" y="807"/>
                    <a:pt x="807" y="636"/>
                    <a:pt x="807" y="426"/>
                  </a:cubicBezTo>
                  <a:cubicBezTo>
                    <a:pt x="807" y="216"/>
                    <a:pt x="636" y="44"/>
                    <a:pt x="425" y="4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nvGrpSpPr>
          <p:cNvPr id="66" name="Group 65"/>
          <p:cNvGrpSpPr>
            <a:grpSpLocks noChangeAspect="1"/>
          </p:cNvGrpSpPr>
          <p:nvPr/>
        </p:nvGrpSpPr>
        <p:grpSpPr>
          <a:xfrm>
            <a:off x="8505197" y="3992840"/>
            <a:ext cx="1006811" cy="1005840"/>
            <a:chOff x="5273675" y="2606675"/>
            <a:chExt cx="1646238" cy="1644650"/>
          </a:xfrm>
        </p:grpSpPr>
        <p:sp>
          <p:nvSpPr>
            <p:cNvPr id="67" name="AutoShape 3"/>
            <p:cNvSpPr>
              <a:spLocks noChangeAspect="1" noChangeArrowheads="1" noTextEdit="1"/>
            </p:cNvSpPr>
            <p:nvPr/>
          </p:nvSpPr>
          <p:spPr bwMode="auto">
            <a:xfrm>
              <a:off x="5273675" y="2606675"/>
              <a:ext cx="16462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68" name="Group 67"/>
            <p:cNvGrpSpPr/>
            <p:nvPr/>
          </p:nvGrpSpPr>
          <p:grpSpPr>
            <a:xfrm>
              <a:off x="5519738" y="2911475"/>
              <a:ext cx="1154113" cy="963613"/>
              <a:chOff x="5519738" y="2911475"/>
              <a:chExt cx="1154113" cy="963613"/>
            </a:xfrm>
          </p:grpSpPr>
          <p:sp>
            <p:nvSpPr>
              <p:cNvPr id="69" name="Freeform 68"/>
              <p:cNvSpPr>
                <a:spLocks/>
              </p:cNvSpPr>
              <p:nvPr/>
            </p:nvSpPr>
            <p:spPr bwMode="auto">
              <a:xfrm>
                <a:off x="5605462" y="3319463"/>
                <a:ext cx="982662" cy="474662"/>
              </a:xfrm>
              <a:custGeom>
                <a:avLst/>
                <a:gdLst>
                  <a:gd name="connsiteX0" fmla="*/ 770723 w 982662"/>
                  <a:gd name="connsiteY0" fmla="*/ 255587 h 474662"/>
                  <a:gd name="connsiteX1" fmla="*/ 975526 w 982662"/>
                  <a:gd name="connsiteY1" fmla="*/ 255587 h 474662"/>
                  <a:gd name="connsiteX2" fmla="*/ 982662 w 982662"/>
                  <a:gd name="connsiteY2" fmla="*/ 262723 h 474662"/>
                  <a:gd name="connsiteX3" fmla="*/ 982662 w 982662"/>
                  <a:gd name="connsiteY3" fmla="*/ 467526 h 474662"/>
                  <a:gd name="connsiteX4" fmla="*/ 975526 w 982662"/>
                  <a:gd name="connsiteY4" fmla="*/ 474662 h 474662"/>
                  <a:gd name="connsiteX5" fmla="*/ 770723 w 982662"/>
                  <a:gd name="connsiteY5" fmla="*/ 474662 h 474662"/>
                  <a:gd name="connsiteX6" fmla="*/ 763587 w 982662"/>
                  <a:gd name="connsiteY6" fmla="*/ 467526 h 474662"/>
                  <a:gd name="connsiteX7" fmla="*/ 763587 w 982662"/>
                  <a:gd name="connsiteY7" fmla="*/ 262723 h 474662"/>
                  <a:gd name="connsiteX8" fmla="*/ 770723 w 982662"/>
                  <a:gd name="connsiteY8" fmla="*/ 255587 h 474662"/>
                  <a:gd name="connsiteX9" fmla="*/ 516723 w 982662"/>
                  <a:gd name="connsiteY9" fmla="*/ 255587 h 474662"/>
                  <a:gd name="connsiteX10" fmla="*/ 721526 w 982662"/>
                  <a:gd name="connsiteY10" fmla="*/ 255587 h 474662"/>
                  <a:gd name="connsiteX11" fmla="*/ 728662 w 982662"/>
                  <a:gd name="connsiteY11" fmla="*/ 262723 h 474662"/>
                  <a:gd name="connsiteX12" fmla="*/ 728662 w 982662"/>
                  <a:gd name="connsiteY12" fmla="*/ 467526 h 474662"/>
                  <a:gd name="connsiteX13" fmla="*/ 721526 w 982662"/>
                  <a:gd name="connsiteY13" fmla="*/ 474662 h 474662"/>
                  <a:gd name="connsiteX14" fmla="*/ 516723 w 982662"/>
                  <a:gd name="connsiteY14" fmla="*/ 474662 h 474662"/>
                  <a:gd name="connsiteX15" fmla="*/ 509587 w 982662"/>
                  <a:gd name="connsiteY15" fmla="*/ 467526 h 474662"/>
                  <a:gd name="connsiteX16" fmla="*/ 509587 w 982662"/>
                  <a:gd name="connsiteY16" fmla="*/ 262723 h 474662"/>
                  <a:gd name="connsiteX17" fmla="*/ 516723 w 982662"/>
                  <a:gd name="connsiteY17" fmla="*/ 255587 h 474662"/>
                  <a:gd name="connsiteX18" fmla="*/ 261136 w 982662"/>
                  <a:gd name="connsiteY18" fmla="*/ 255587 h 474662"/>
                  <a:gd name="connsiteX19" fmla="*/ 465939 w 982662"/>
                  <a:gd name="connsiteY19" fmla="*/ 255587 h 474662"/>
                  <a:gd name="connsiteX20" fmla="*/ 473075 w 982662"/>
                  <a:gd name="connsiteY20" fmla="*/ 262723 h 474662"/>
                  <a:gd name="connsiteX21" fmla="*/ 473075 w 982662"/>
                  <a:gd name="connsiteY21" fmla="*/ 467526 h 474662"/>
                  <a:gd name="connsiteX22" fmla="*/ 465939 w 982662"/>
                  <a:gd name="connsiteY22" fmla="*/ 474662 h 474662"/>
                  <a:gd name="connsiteX23" fmla="*/ 261136 w 982662"/>
                  <a:gd name="connsiteY23" fmla="*/ 474662 h 474662"/>
                  <a:gd name="connsiteX24" fmla="*/ 254000 w 982662"/>
                  <a:gd name="connsiteY24" fmla="*/ 467526 h 474662"/>
                  <a:gd name="connsiteX25" fmla="*/ 254000 w 982662"/>
                  <a:gd name="connsiteY25" fmla="*/ 262723 h 474662"/>
                  <a:gd name="connsiteX26" fmla="*/ 261136 w 982662"/>
                  <a:gd name="connsiteY26" fmla="*/ 255587 h 474662"/>
                  <a:gd name="connsiteX27" fmla="*/ 7136 w 982662"/>
                  <a:gd name="connsiteY27" fmla="*/ 255587 h 474662"/>
                  <a:gd name="connsiteX28" fmla="*/ 211939 w 982662"/>
                  <a:gd name="connsiteY28" fmla="*/ 255587 h 474662"/>
                  <a:gd name="connsiteX29" fmla="*/ 219075 w 982662"/>
                  <a:gd name="connsiteY29" fmla="*/ 262723 h 474662"/>
                  <a:gd name="connsiteX30" fmla="*/ 219075 w 982662"/>
                  <a:gd name="connsiteY30" fmla="*/ 467526 h 474662"/>
                  <a:gd name="connsiteX31" fmla="*/ 211939 w 982662"/>
                  <a:gd name="connsiteY31" fmla="*/ 474662 h 474662"/>
                  <a:gd name="connsiteX32" fmla="*/ 7136 w 982662"/>
                  <a:gd name="connsiteY32" fmla="*/ 474662 h 474662"/>
                  <a:gd name="connsiteX33" fmla="*/ 0 w 982662"/>
                  <a:gd name="connsiteY33" fmla="*/ 467526 h 474662"/>
                  <a:gd name="connsiteX34" fmla="*/ 0 w 982662"/>
                  <a:gd name="connsiteY34" fmla="*/ 262723 h 474662"/>
                  <a:gd name="connsiteX35" fmla="*/ 7136 w 982662"/>
                  <a:gd name="connsiteY35" fmla="*/ 255587 h 474662"/>
                  <a:gd name="connsiteX36" fmla="*/ 770723 w 982662"/>
                  <a:gd name="connsiteY36" fmla="*/ 0 h 474662"/>
                  <a:gd name="connsiteX37" fmla="*/ 975526 w 982662"/>
                  <a:gd name="connsiteY37" fmla="*/ 0 h 474662"/>
                  <a:gd name="connsiteX38" fmla="*/ 982662 w 982662"/>
                  <a:gd name="connsiteY38" fmla="*/ 7108 h 474662"/>
                  <a:gd name="connsiteX39" fmla="*/ 982662 w 982662"/>
                  <a:gd name="connsiteY39" fmla="*/ 210381 h 474662"/>
                  <a:gd name="connsiteX40" fmla="*/ 975526 w 982662"/>
                  <a:gd name="connsiteY40" fmla="*/ 217488 h 474662"/>
                  <a:gd name="connsiteX41" fmla="*/ 770723 w 982662"/>
                  <a:gd name="connsiteY41" fmla="*/ 217488 h 474662"/>
                  <a:gd name="connsiteX42" fmla="*/ 763587 w 982662"/>
                  <a:gd name="connsiteY42" fmla="*/ 210381 h 474662"/>
                  <a:gd name="connsiteX43" fmla="*/ 763587 w 982662"/>
                  <a:gd name="connsiteY43" fmla="*/ 7108 h 474662"/>
                  <a:gd name="connsiteX44" fmla="*/ 770723 w 982662"/>
                  <a:gd name="connsiteY44" fmla="*/ 0 h 474662"/>
                  <a:gd name="connsiteX45" fmla="*/ 516723 w 982662"/>
                  <a:gd name="connsiteY45" fmla="*/ 0 h 474662"/>
                  <a:gd name="connsiteX46" fmla="*/ 721526 w 982662"/>
                  <a:gd name="connsiteY46" fmla="*/ 0 h 474662"/>
                  <a:gd name="connsiteX47" fmla="*/ 728662 w 982662"/>
                  <a:gd name="connsiteY47" fmla="*/ 7108 h 474662"/>
                  <a:gd name="connsiteX48" fmla="*/ 728662 w 982662"/>
                  <a:gd name="connsiteY48" fmla="*/ 210381 h 474662"/>
                  <a:gd name="connsiteX49" fmla="*/ 721526 w 982662"/>
                  <a:gd name="connsiteY49" fmla="*/ 217488 h 474662"/>
                  <a:gd name="connsiteX50" fmla="*/ 516723 w 982662"/>
                  <a:gd name="connsiteY50" fmla="*/ 217488 h 474662"/>
                  <a:gd name="connsiteX51" fmla="*/ 509587 w 982662"/>
                  <a:gd name="connsiteY51" fmla="*/ 210381 h 474662"/>
                  <a:gd name="connsiteX52" fmla="*/ 509587 w 982662"/>
                  <a:gd name="connsiteY52" fmla="*/ 7108 h 474662"/>
                  <a:gd name="connsiteX53" fmla="*/ 516723 w 982662"/>
                  <a:gd name="connsiteY53" fmla="*/ 0 h 474662"/>
                  <a:gd name="connsiteX54" fmla="*/ 261136 w 982662"/>
                  <a:gd name="connsiteY54" fmla="*/ 0 h 474662"/>
                  <a:gd name="connsiteX55" fmla="*/ 465939 w 982662"/>
                  <a:gd name="connsiteY55" fmla="*/ 0 h 474662"/>
                  <a:gd name="connsiteX56" fmla="*/ 473075 w 982662"/>
                  <a:gd name="connsiteY56" fmla="*/ 7108 h 474662"/>
                  <a:gd name="connsiteX57" fmla="*/ 473075 w 982662"/>
                  <a:gd name="connsiteY57" fmla="*/ 210381 h 474662"/>
                  <a:gd name="connsiteX58" fmla="*/ 465939 w 982662"/>
                  <a:gd name="connsiteY58" fmla="*/ 217488 h 474662"/>
                  <a:gd name="connsiteX59" fmla="*/ 261136 w 982662"/>
                  <a:gd name="connsiteY59" fmla="*/ 217488 h 474662"/>
                  <a:gd name="connsiteX60" fmla="*/ 254000 w 982662"/>
                  <a:gd name="connsiteY60" fmla="*/ 210381 h 474662"/>
                  <a:gd name="connsiteX61" fmla="*/ 254000 w 982662"/>
                  <a:gd name="connsiteY61" fmla="*/ 7108 h 474662"/>
                  <a:gd name="connsiteX62" fmla="*/ 261136 w 982662"/>
                  <a:gd name="connsiteY62" fmla="*/ 0 h 474662"/>
                  <a:gd name="connsiteX63" fmla="*/ 7136 w 982662"/>
                  <a:gd name="connsiteY63" fmla="*/ 0 h 474662"/>
                  <a:gd name="connsiteX64" fmla="*/ 211939 w 982662"/>
                  <a:gd name="connsiteY64" fmla="*/ 0 h 474662"/>
                  <a:gd name="connsiteX65" fmla="*/ 219075 w 982662"/>
                  <a:gd name="connsiteY65" fmla="*/ 7108 h 474662"/>
                  <a:gd name="connsiteX66" fmla="*/ 219075 w 982662"/>
                  <a:gd name="connsiteY66" fmla="*/ 210381 h 474662"/>
                  <a:gd name="connsiteX67" fmla="*/ 211939 w 982662"/>
                  <a:gd name="connsiteY67" fmla="*/ 217488 h 474662"/>
                  <a:gd name="connsiteX68" fmla="*/ 7136 w 982662"/>
                  <a:gd name="connsiteY68" fmla="*/ 217488 h 474662"/>
                  <a:gd name="connsiteX69" fmla="*/ 0 w 982662"/>
                  <a:gd name="connsiteY69" fmla="*/ 210381 h 474662"/>
                  <a:gd name="connsiteX70" fmla="*/ 0 w 982662"/>
                  <a:gd name="connsiteY70" fmla="*/ 7108 h 474662"/>
                  <a:gd name="connsiteX71" fmla="*/ 7136 w 982662"/>
                  <a:gd name="connsiteY71" fmla="*/ 0 h 474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82662" h="474662">
                    <a:moveTo>
                      <a:pt x="770723" y="255587"/>
                    </a:moveTo>
                    <a:cubicBezTo>
                      <a:pt x="770723" y="255587"/>
                      <a:pt x="770723" y="255587"/>
                      <a:pt x="975526" y="255587"/>
                    </a:cubicBezTo>
                    <a:cubicBezTo>
                      <a:pt x="979808" y="255587"/>
                      <a:pt x="982662" y="258442"/>
                      <a:pt x="982662" y="262723"/>
                    </a:cubicBezTo>
                    <a:cubicBezTo>
                      <a:pt x="982662" y="262723"/>
                      <a:pt x="982662" y="262723"/>
                      <a:pt x="982662" y="467526"/>
                    </a:cubicBezTo>
                    <a:cubicBezTo>
                      <a:pt x="982662" y="471094"/>
                      <a:pt x="979808" y="474662"/>
                      <a:pt x="975526" y="474662"/>
                    </a:cubicBezTo>
                    <a:cubicBezTo>
                      <a:pt x="975526" y="474662"/>
                      <a:pt x="975526" y="474662"/>
                      <a:pt x="770723" y="474662"/>
                    </a:cubicBezTo>
                    <a:cubicBezTo>
                      <a:pt x="767155" y="474662"/>
                      <a:pt x="763587" y="471094"/>
                      <a:pt x="763587" y="467526"/>
                    </a:cubicBezTo>
                    <a:cubicBezTo>
                      <a:pt x="763587" y="467526"/>
                      <a:pt x="763587" y="467526"/>
                      <a:pt x="763587" y="262723"/>
                    </a:cubicBezTo>
                    <a:cubicBezTo>
                      <a:pt x="763587" y="258442"/>
                      <a:pt x="767155" y="255587"/>
                      <a:pt x="770723" y="255587"/>
                    </a:cubicBezTo>
                    <a:close/>
                    <a:moveTo>
                      <a:pt x="516723" y="255587"/>
                    </a:moveTo>
                    <a:cubicBezTo>
                      <a:pt x="516723" y="255587"/>
                      <a:pt x="516723" y="255587"/>
                      <a:pt x="721526" y="255587"/>
                    </a:cubicBezTo>
                    <a:cubicBezTo>
                      <a:pt x="725094" y="255587"/>
                      <a:pt x="728662" y="258442"/>
                      <a:pt x="728662" y="262723"/>
                    </a:cubicBezTo>
                    <a:cubicBezTo>
                      <a:pt x="728662" y="262723"/>
                      <a:pt x="728662" y="262723"/>
                      <a:pt x="728662" y="467526"/>
                    </a:cubicBezTo>
                    <a:cubicBezTo>
                      <a:pt x="728662" y="471094"/>
                      <a:pt x="725094" y="474662"/>
                      <a:pt x="721526" y="474662"/>
                    </a:cubicBezTo>
                    <a:cubicBezTo>
                      <a:pt x="721526" y="474662"/>
                      <a:pt x="721526" y="474662"/>
                      <a:pt x="516723" y="474662"/>
                    </a:cubicBezTo>
                    <a:cubicBezTo>
                      <a:pt x="512442" y="474662"/>
                      <a:pt x="509587" y="471094"/>
                      <a:pt x="509587" y="467526"/>
                    </a:cubicBezTo>
                    <a:cubicBezTo>
                      <a:pt x="509587" y="467526"/>
                      <a:pt x="509587" y="467526"/>
                      <a:pt x="509587" y="262723"/>
                    </a:cubicBezTo>
                    <a:cubicBezTo>
                      <a:pt x="509587" y="258442"/>
                      <a:pt x="512442" y="255587"/>
                      <a:pt x="516723" y="255587"/>
                    </a:cubicBezTo>
                    <a:close/>
                    <a:moveTo>
                      <a:pt x="261136" y="255587"/>
                    </a:moveTo>
                    <a:cubicBezTo>
                      <a:pt x="261136" y="255587"/>
                      <a:pt x="261136" y="255587"/>
                      <a:pt x="465939" y="255587"/>
                    </a:cubicBezTo>
                    <a:cubicBezTo>
                      <a:pt x="470220" y="255587"/>
                      <a:pt x="473075" y="258442"/>
                      <a:pt x="473075" y="262723"/>
                    </a:cubicBezTo>
                    <a:cubicBezTo>
                      <a:pt x="473075" y="262723"/>
                      <a:pt x="473075" y="262723"/>
                      <a:pt x="473075" y="467526"/>
                    </a:cubicBezTo>
                    <a:cubicBezTo>
                      <a:pt x="473075" y="471094"/>
                      <a:pt x="470220" y="474662"/>
                      <a:pt x="465939" y="474662"/>
                    </a:cubicBezTo>
                    <a:cubicBezTo>
                      <a:pt x="465939" y="474662"/>
                      <a:pt x="465939" y="474662"/>
                      <a:pt x="261136" y="474662"/>
                    </a:cubicBezTo>
                    <a:cubicBezTo>
                      <a:pt x="257568" y="474662"/>
                      <a:pt x="254000" y="471094"/>
                      <a:pt x="254000" y="467526"/>
                    </a:cubicBezTo>
                    <a:cubicBezTo>
                      <a:pt x="254000" y="467526"/>
                      <a:pt x="254000" y="467526"/>
                      <a:pt x="254000" y="262723"/>
                    </a:cubicBezTo>
                    <a:cubicBezTo>
                      <a:pt x="254000" y="258442"/>
                      <a:pt x="257568" y="255587"/>
                      <a:pt x="261136" y="255587"/>
                    </a:cubicBezTo>
                    <a:close/>
                    <a:moveTo>
                      <a:pt x="7136" y="255587"/>
                    </a:moveTo>
                    <a:cubicBezTo>
                      <a:pt x="7136" y="255587"/>
                      <a:pt x="7136" y="255587"/>
                      <a:pt x="211939" y="255587"/>
                    </a:cubicBezTo>
                    <a:cubicBezTo>
                      <a:pt x="215507" y="255587"/>
                      <a:pt x="219075" y="258442"/>
                      <a:pt x="219075" y="262723"/>
                    </a:cubicBezTo>
                    <a:cubicBezTo>
                      <a:pt x="219075" y="262723"/>
                      <a:pt x="219075" y="262723"/>
                      <a:pt x="219075" y="467526"/>
                    </a:cubicBezTo>
                    <a:cubicBezTo>
                      <a:pt x="219075" y="471094"/>
                      <a:pt x="215507" y="474662"/>
                      <a:pt x="211939" y="474662"/>
                    </a:cubicBezTo>
                    <a:cubicBezTo>
                      <a:pt x="211939" y="474662"/>
                      <a:pt x="211939" y="474662"/>
                      <a:pt x="7136" y="474662"/>
                    </a:cubicBezTo>
                    <a:cubicBezTo>
                      <a:pt x="2854" y="474662"/>
                      <a:pt x="0" y="471094"/>
                      <a:pt x="0" y="467526"/>
                    </a:cubicBezTo>
                    <a:cubicBezTo>
                      <a:pt x="0" y="467526"/>
                      <a:pt x="0" y="467526"/>
                      <a:pt x="0" y="262723"/>
                    </a:cubicBezTo>
                    <a:cubicBezTo>
                      <a:pt x="0" y="258442"/>
                      <a:pt x="2854" y="255587"/>
                      <a:pt x="7136" y="255587"/>
                    </a:cubicBezTo>
                    <a:close/>
                    <a:moveTo>
                      <a:pt x="770723" y="0"/>
                    </a:moveTo>
                    <a:cubicBezTo>
                      <a:pt x="770723" y="0"/>
                      <a:pt x="770723" y="0"/>
                      <a:pt x="975526" y="0"/>
                    </a:cubicBezTo>
                    <a:cubicBezTo>
                      <a:pt x="979808" y="0"/>
                      <a:pt x="982662" y="2843"/>
                      <a:pt x="982662" y="7108"/>
                    </a:cubicBezTo>
                    <a:cubicBezTo>
                      <a:pt x="982662" y="7108"/>
                      <a:pt x="982662" y="7108"/>
                      <a:pt x="982662" y="210381"/>
                    </a:cubicBezTo>
                    <a:cubicBezTo>
                      <a:pt x="982662" y="214645"/>
                      <a:pt x="979808" y="217488"/>
                      <a:pt x="975526" y="217488"/>
                    </a:cubicBezTo>
                    <a:cubicBezTo>
                      <a:pt x="975526" y="217488"/>
                      <a:pt x="975526" y="217488"/>
                      <a:pt x="770723" y="217488"/>
                    </a:cubicBezTo>
                    <a:cubicBezTo>
                      <a:pt x="767155" y="217488"/>
                      <a:pt x="763587" y="214645"/>
                      <a:pt x="763587" y="210381"/>
                    </a:cubicBezTo>
                    <a:cubicBezTo>
                      <a:pt x="763587" y="210381"/>
                      <a:pt x="763587" y="210381"/>
                      <a:pt x="763587" y="7108"/>
                    </a:cubicBezTo>
                    <a:cubicBezTo>
                      <a:pt x="763587" y="2843"/>
                      <a:pt x="767155" y="0"/>
                      <a:pt x="770723" y="0"/>
                    </a:cubicBezTo>
                    <a:close/>
                    <a:moveTo>
                      <a:pt x="516723" y="0"/>
                    </a:moveTo>
                    <a:cubicBezTo>
                      <a:pt x="516723" y="0"/>
                      <a:pt x="516723" y="0"/>
                      <a:pt x="721526" y="0"/>
                    </a:cubicBezTo>
                    <a:cubicBezTo>
                      <a:pt x="725094" y="0"/>
                      <a:pt x="728662" y="2843"/>
                      <a:pt x="728662" y="7108"/>
                    </a:cubicBezTo>
                    <a:cubicBezTo>
                      <a:pt x="728662" y="7108"/>
                      <a:pt x="728662" y="7108"/>
                      <a:pt x="728662" y="210381"/>
                    </a:cubicBezTo>
                    <a:cubicBezTo>
                      <a:pt x="728662" y="214645"/>
                      <a:pt x="725094" y="217488"/>
                      <a:pt x="721526" y="217488"/>
                    </a:cubicBezTo>
                    <a:cubicBezTo>
                      <a:pt x="721526" y="217488"/>
                      <a:pt x="721526" y="217488"/>
                      <a:pt x="516723" y="217488"/>
                    </a:cubicBezTo>
                    <a:cubicBezTo>
                      <a:pt x="512442" y="217488"/>
                      <a:pt x="509587" y="214645"/>
                      <a:pt x="509587" y="210381"/>
                    </a:cubicBezTo>
                    <a:cubicBezTo>
                      <a:pt x="509587" y="210381"/>
                      <a:pt x="509587" y="210381"/>
                      <a:pt x="509587" y="7108"/>
                    </a:cubicBezTo>
                    <a:cubicBezTo>
                      <a:pt x="509587" y="2843"/>
                      <a:pt x="512442" y="0"/>
                      <a:pt x="516723" y="0"/>
                    </a:cubicBezTo>
                    <a:close/>
                    <a:moveTo>
                      <a:pt x="261136" y="0"/>
                    </a:moveTo>
                    <a:cubicBezTo>
                      <a:pt x="261136" y="0"/>
                      <a:pt x="261136" y="0"/>
                      <a:pt x="465939" y="0"/>
                    </a:cubicBezTo>
                    <a:cubicBezTo>
                      <a:pt x="470220" y="0"/>
                      <a:pt x="473075" y="2843"/>
                      <a:pt x="473075" y="7108"/>
                    </a:cubicBezTo>
                    <a:cubicBezTo>
                      <a:pt x="473075" y="7108"/>
                      <a:pt x="473075" y="7108"/>
                      <a:pt x="473075" y="210381"/>
                    </a:cubicBezTo>
                    <a:cubicBezTo>
                      <a:pt x="473075" y="214645"/>
                      <a:pt x="470220" y="217488"/>
                      <a:pt x="465939" y="217488"/>
                    </a:cubicBezTo>
                    <a:cubicBezTo>
                      <a:pt x="465939" y="217488"/>
                      <a:pt x="465939" y="217488"/>
                      <a:pt x="261136" y="217488"/>
                    </a:cubicBezTo>
                    <a:cubicBezTo>
                      <a:pt x="257568" y="217488"/>
                      <a:pt x="254000" y="214645"/>
                      <a:pt x="254000" y="210381"/>
                    </a:cubicBezTo>
                    <a:cubicBezTo>
                      <a:pt x="254000" y="210381"/>
                      <a:pt x="254000" y="210381"/>
                      <a:pt x="254000" y="7108"/>
                    </a:cubicBezTo>
                    <a:cubicBezTo>
                      <a:pt x="254000" y="2843"/>
                      <a:pt x="257568" y="0"/>
                      <a:pt x="261136" y="0"/>
                    </a:cubicBezTo>
                    <a:close/>
                    <a:moveTo>
                      <a:pt x="7136" y="0"/>
                    </a:moveTo>
                    <a:cubicBezTo>
                      <a:pt x="7136" y="0"/>
                      <a:pt x="7136" y="0"/>
                      <a:pt x="211939" y="0"/>
                    </a:cubicBezTo>
                    <a:cubicBezTo>
                      <a:pt x="215507" y="0"/>
                      <a:pt x="219075" y="2843"/>
                      <a:pt x="219075" y="7108"/>
                    </a:cubicBezTo>
                    <a:cubicBezTo>
                      <a:pt x="219075" y="7108"/>
                      <a:pt x="219075" y="7108"/>
                      <a:pt x="219075" y="210381"/>
                    </a:cubicBezTo>
                    <a:cubicBezTo>
                      <a:pt x="219075" y="214645"/>
                      <a:pt x="215507" y="217488"/>
                      <a:pt x="211939" y="217488"/>
                    </a:cubicBezTo>
                    <a:cubicBezTo>
                      <a:pt x="211939" y="217488"/>
                      <a:pt x="211939" y="217488"/>
                      <a:pt x="7136" y="217488"/>
                    </a:cubicBezTo>
                    <a:cubicBezTo>
                      <a:pt x="2854" y="217488"/>
                      <a:pt x="0" y="214645"/>
                      <a:pt x="0" y="210381"/>
                    </a:cubicBezTo>
                    <a:cubicBezTo>
                      <a:pt x="0" y="210381"/>
                      <a:pt x="0" y="210381"/>
                      <a:pt x="0" y="7108"/>
                    </a:cubicBezTo>
                    <a:cubicBezTo>
                      <a:pt x="0" y="2843"/>
                      <a:pt x="2854" y="0"/>
                      <a:pt x="7136" y="0"/>
                    </a:cubicBezTo>
                    <a:close/>
                  </a:path>
                </a:pathLst>
              </a:custGeom>
              <a:solidFill>
                <a:srgbClr val="1F497D">
                  <a:lumMod val="100000"/>
                </a:srgbClr>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70" name="Freeform 69"/>
              <p:cNvSpPr>
                <a:spLocks/>
              </p:cNvSpPr>
              <p:nvPr/>
            </p:nvSpPr>
            <p:spPr bwMode="auto">
              <a:xfrm>
                <a:off x="5519738" y="2911475"/>
                <a:ext cx="1154113" cy="963613"/>
              </a:xfrm>
              <a:custGeom>
                <a:avLst/>
                <a:gdLst>
                  <a:gd name="connsiteX0" fmla="*/ 92866 w 1154113"/>
                  <a:gd name="connsiteY0" fmla="*/ 150813 h 963613"/>
                  <a:gd name="connsiteX1" fmla="*/ 163567 w 1154113"/>
                  <a:gd name="connsiteY1" fmla="*/ 150813 h 963613"/>
                  <a:gd name="connsiteX2" fmla="*/ 163567 w 1154113"/>
                  <a:gd name="connsiteY2" fmla="*/ 211469 h 963613"/>
                  <a:gd name="connsiteX3" fmla="*/ 179278 w 1154113"/>
                  <a:gd name="connsiteY3" fmla="*/ 227168 h 963613"/>
                  <a:gd name="connsiteX4" fmla="*/ 320678 w 1154113"/>
                  <a:gd name="connsiteY4" fmla="*/ 227168 h 963613"/>
                  <a:gd name="connsiteX5" fmla="*/ 336390 w 1154113"/>
                  <a:gd name="connsiteY5" fmla="*/ 211469 h 963613"/>
                  <a:gd name="connsiteX6" fmla="*/ 336390 w 1154113"/>
                  <a:gd name="connsiteY6" fmla="*/ 150813 h 963613"/>
                  <a:gd name="connsiteX7" fmla="*/ 817723 w 1154113"/>
                  <a:gd name="connsiteY7" fmla="*/ 150813 h 963613"/>
                  <a:gd name="connsiteX8" fmla="*/ 817723 w 1154113"/>
                  <a:gd name="connsiteY8" fmla="*/ 211469 h 963613"/>
                  <a:gd name="connsiteX9" fmla="*/ 833434 w 1154113"/>
                  <a:gd name="connsiteY9" fmla="*/ 227168 h 963613"/>
                  <a:gd name="connsiteX10" fmla="*/ 974835 w 1154113"/>
                  <a:gd name="connsiteY10" fmla="*/ 227168 h 963613"/>
                  <a:gd name="connsiteX11" fmla="*/ 990546 w 1154113"/>
                  <a:gd name="connsiteY11" fmla="*/ 211469 h 963613"/>
                  <a:gd name="connsiteX12" fmla="*/ 990546 w 1154113"/>
                  <a:gd name="connsiteY12" fmla="*/ 150813 h 963613"/>
                  <a:gd name="connsiteX13" fmla="*/ 1061247 w 1154113"/>
                  <a:gd name="connsiteY13" fmla="*/ 150813 h 963613"/>
                  <a:gd name="connsiteX14" fmla="*/ 1068388 w 1154113"/>
                  <a:gd name="connsiteY14" fmla="*/ 157949 h 963613"/>
                  <a:gd name="connsiteX15" fmla="*/ 1068388 w 1154113"/>
                  <a:gd name="connsiteY15" fmla="*/ 362752 h 963613"/>
                  <a:gd name="connsiteX16" fmla="*/ 1061247 w 1154113"/>
                  <a:gd name="connsiteY16" fmla="*/ 369888 h 963613"/>
                  <a:gd name="connsiteX17" fmla="*/ 92866 w 1154113"/>
                  <a:gd name="connsiteY17" fmla="*/ 369888 h 963613"/>
                  <a:gd name="connsiteX18" fmla="*/ 85725 w 1154113"/>
                  <a:gd name="connsiteY18" fmla="*/ 362752 h 963613"/>
                  <a:gd name="connsiteX19" fmla="*/ 85725 w 1154113"/>
                  <a:gd name="connsiteY19" fmla="*/ 157949 h 963613"/>
                  <a:gd name="connsiteX20" fmla="*/ 92866 w 1154113"/>
                  <a:gd name="connsiteY20" fmla="*/ 150813 h 963613"/>
                  <a:gd name="connsiteX21" fmla="*/ 336550 w 1154113"/>
                  <a:gd name="connsiteY21" fmla="*/ 71438 h 963613"/>
                  <a:gd name="connsiteX22" fmla="*/ 817563 w 1154113"/>
                  <a:gd name="connsiteY22" fmla="*/ 71438 h 963613"/>
                  <a:gd name="connsiteX23" fmla="*/ 817563 w 1154113"/>
                  <a:gd name="connsiteY23" fmla="*/ 101601 h 963613"/>
                  <a:gd name="connsiteX24" fmla="*/ 336550 w 1154113"/>
                  <a:gd name="connsiteY24" fmla="*/ 101601 h 963613"/>
                  <a:gd name="connsiteX25" fmla="*/ 15712 w 1154113"/>
                  <a:gd name="connsiteY25" fmla="*/ 71438 h 963613"/>
                  <a:gd name="connsiteX26" fmla="*/ 163547 w 1154113"/>
                  <a:gd name="connsiteY26" fmla="*/ 71438 h 963613"/>
                  <a:gd name="connsiteX27" fmla="*/ 163547 w 1154113"/>
                  <a:gd name="connsiteY27" fmla="*/ 102843 h 963613"/>
                  <a:gd name="connsiteX28" fmla="*/ 31424 w 1154113"/>
                  <a:gd name="connsiteY28" fmla="*/ 102843 h 963613"/>
                  <a:gd name="connsiteX29" fmla="*/ 31424 w 1154113"/>
                  <a:gd name="connsiteY29" fmla="*/ 932209 h 963613"/>
                  <a:gd name="connsiteX30" fmla="*/ 1122689 w 1154113"/>
                  <a:gd name="connsiteY30" fmla="*/ 932209 h 963613"/>
                  <a:gd name="connsiteX31" fmla="*/ 1122689 w 1154113"/>
                  <a:gd name="connsiteY31" fmla="*/ 102843 h 963613"/>
                  <a:gd name="connsiteX32" fmla="*/ 990566 w 1154113"/>
                  <a:gd name="connsiteY32" fmla="*/ 102843 h 963613"/>
                  <a:gd name="connsiteX33" fmla="*/ 990566 w 1154113"/>
                  <a:gd name="connsiteY33" fmla="*/ 71438 h 963613"/>
                  <a:gd name="connsiteX34" fmla="*/ 1138401 w 1154113"/>
                  <a:gd name="connsiteY34" fmla="*/ 71438 h 963613"/>
                  <a:gd name="connsiteX35" fmla="*/ 1154113 w 1154113"/>
                  <a:gd name="connsiteY35" fmla="*/ 87140 h 963613"/>
                  <a:gd name="connsiteX36" fmla="*/ 1154113 w 1154113"/>
                  <a:gd name="connsiteY36" fmla="*/ 947911 h 963613"/>
                  <a:gd name="connsiteX37" fmla="*/ 1138401 w 1154113"/>
                  <a:gd name="connsiteY37" fmla="*/ 963613 h 963613"/>
                  <a:gd name="connsiteX38" fmla="*/ 15712 w 1154113"/>
                  <a:gd name="connsiteY38" fmla="*/ 963613 h 963613"/>
                  <a:gd name="connsiteX39" fmla="*/ 0 w 1154113"/>
                  <a:gd name="connsiteY39" fmla="*/ 947911 h 963613"/>
                  <a:gd name="connsiteX40" fmla="*/ 0 w 1154113"/>
                  <a:gd name="connsiteY40" fmla="*/ 87140 h 963613"/>
                  <a:gd name="connsiteX41" fmla="*/ 15712 w 1154113"/>
                  <a:gd name="connsiteY41" fmla="*/ 71438 h 963613"/>
                  <a:gd name="connsiteX42" fmla="*/ 856425 w 1154113"/>
                  <a:gd name="connsiteY42" fmla="*/ 0 h 963613"/>
                  <a:gd name="connsiteX43" fmla="*/ 951737 w 1154113"/>
                  <a:gd name="connsiteY43" fmla="*/ 0 h 963613"/>
                  <a:gd name="connsiteX44" fmla="*/ 958850 w 1154113"/>
                  <a:gd name="connsiteY44" fmla="*/ 7153 h 963613"/>
                  <a:gd name="connsiteX45" fmla="*/ 958850 w 1154113"/>
                  <a:gd name="connsiteY45" fmla="*/ 70095 h 963613"/>
                  <a:gd name="connsiteX46" fmla="*/ 958850 w 1154113"/>
                  <a:gd name="connsiteY46" fmla="*/ 101565 h 963613"/>
                  <a:gd name="connsiteX47" fmla="*/ 958850 w 1154113"/>
                  <a:gd name="connsiteY47" fmla="*/ 150202 h 963613"/>
                  <a:gd name="connsiteX48" fmla="*/ 958850 w 1154113"/>
                  <a:gd name="connsiteY48" fmla="*/ 188111 h 963613"/>
                  <a:gd name="connsiteX49" fmla="*/ 951737 w 1154113"/>
                  <a:gd name="connsiteY49" fmla="*/ 195263 h 963613"/>
                  <a:gd name="connsiteX50" fmla="*/ 856425 w 1154113"/>
                  <a:gd name="connsiteY50" fmla="*/ 195263 h 963613"/>
                  <a:gd name="connsiteX51" fmla="*/ 849312 w 1154113"/>
                  <a:gd name="connsiteY51" fmla="*/ 188111 h 963613"/>
                  <a:gd name="connsiteX52" fmla="*/ 849312 w 1154113"/>
                  <a:gd name="connsiteY52" fmla="*/ 150202 h 963613"/>
                  <a:gd name="connsiteX53" fmla="*/ 849312 w 1154113"/>
                  <a:gd name="connsiteY53" fmla="*/ 101565 h 963613"/>
                  <a:gd name="connsiteX54" fmla="*/ 849312 w 1154113"/>
                  <a:gd name="connsiteY54" fmla="*/ 70095 h 963613"/>
                  <a:gd name="connsiteX55" fmla="*/ 849312 w 1154113"/>
                  <a:gd name="connsiteY55" fmla="*/ 7153 h 963613"/>
                  <a:gd name="connsiteX56" fmla="*/ 856425 w 1154113"/>
                  <a:gd name="connsiteY56" fmla="*/ 0 h 963613"/>
                  <a:gd name="connsiteX57" fmla="*/ 202375 w 1154113"/>
                  <a:gd name="connsiteY57" fmla="*/ 0 h 963613"/>
                  <a:gd name="connsiteX58" fmla="*/ 297687 w 1154113"/>
                  <a:gd name="connsiteY58" fmla="*/ 0 h 963613"/>
                  <a:gd name="connsiteX59" fmla="*/ 304800 w 1154113"/>
                  <a:gd name="connsiteY59" fmla="*/ 7153 h 963613"/>
                  <a:gd name="connsiteX60" fmla="*/ 304800 w 1154113"/>
                  <a:gd name="connsiteY60" fmla="*/ 70095 h 963613"/>
                  <a:gd name="connsiteX61" fmla="*/ 304800 w 1154113"/>
                  <a:gd name="connsiteY61" fmla="*/ 101565 h 963613"/>
                  <a:gd name="connsiteX62" fmla="*/ 304800 w 1154113"/>
                  <a:gd name="connsiteY62" fmla="*/ 150202 h 963613"/>
                  <a:gd name="connsiteX63" fmla="*/ 304800 w 1154113"/>
                  <a:gd name="connsiteY63" fmla="*/ 188111 h 963613"/>
                  <a:gd name="connsiteX64" fmla="*/ 297687 w 1154113"/>
                  <a:gd name="connsiteY64" fmla="*/ 195263 h 963613"/>
                  <a:gd name="connsiteX65" fmla="*/ 202375 w 1154113"/>
                  <a:gd name="connsiteY65" fmla="*/ 195263 h 963613"/>
                  <a:gd name="connsiteX66" fmla="*/ 195262 w 1154113"/>
                  <a:gd name="connsiteY66" fmla="*/ 188111 h 963613"/>
                  <a:gd name="connsiteX67" fmla="*/ 195262 w 1154113"/>
                  <a:gd name="connsiteY67" fmla="*/ 150202 h 963613"/>
                  <a:gd name="connsiteX68" fmla="*/ 195262 w 1154113"/>
                  <a:gd name="connsiteY68" fmla="*/ 101565 h 963613"/>
                  <a:gd name="connsiteX69" fmla="*/ 195262 w 1154113"/>
                  <a:gd name="connsiteY69" fmla="*/ 70095 h 963613"/>
                  <a:gd name="connsiteX70" fmla="*/ 195262 w 1154113"/>
                  <a:gd name="connsiteY70" fmla="*/ 7153 h 963613"/>
                  <a:gd name="connsiteX71" fmla="*/ 202375 w 1154113"/>
                  <a:gd name="connsiteY71" fmla="*/ 0 h 963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154113" h="963613">
                    <a:moveTo>
                      <a:pt x="92866" y="150813"/>
                    </a:moveTo>
                    <a:cubicBezTo>
                      <a:pt x="92866" y="150813"/>
                      <a:pt x="92866" y="150813"/>
                      <a:pt x="163567" y="150813"/>
                    </a:cubicBezTo>
                    <a:lnTo>
                      <a:pt x="163567" y="211469"/>
                    </a:lnTo>
                    <a:cubicBezTo>
                      <a:pt x="163567" y="220032"/>
                      <a:pt x="170708" y="227168"/>
                      <a:pt x="179278" y="227168"/>
                    </a:cubicBezTo>
                    <a:cubicBezTo>
                      <a:pt x="179278" y="227168"/>
                      <a:pt x="179278" y="227168"/>
                      <a:pt x="320678" y="227168"/>
                    </a:cubicBezTo>
                    <a:cubicBezTo>
                      <a:pt x="329248" y="227168"/>
                      <a:pt x="336390" y="220032"/>
                      <a:pt x="336390" y="211469"/>
                    </a:cubicBezTo>
                    <a:cubicBezTo>
                      <a:pt x="336390" y="211469"/>
                      <a:pt x="336390" y="211469"/>
                      <a:pt x="336390" y="150813"/>
                    </a:cubicBezTo>
                    <a:cubicBezTo>
                      <a:pt x="336390" y="150813"/>
                      <a:pt x="336390" y="150813"/>
                      <a:pt x="817723" y="150813"/>
                    </a:cubicBezTo>
                    <a:cubicBezTo>
                      <a:pt x="817723" y="150813"/>
                      <a:pt x="817723" y="150813"/>
                      <a:pt x="817723" y="211469"/>
                    </a:cubicBezTo>
                    <a:cubicBezTo>
                      <a:pt x="817723" y="220032"/>
                      <a:pt x="824864" y="227168"/>
                      <a:pt x="833434" y="227168"/>
                    </a:cubicBezTo>
                    <a:cubicBezTo>
                      <a:pt x="833434" y="227168"/>
                      <a:pt x="833434" y="227168"/>
                      <a:pt x="974835" y="227168"/>
                    </a:cubicBezTo>
                    <a:cubicBezTo>
                      <a:pt x="983405" y="227168"/>
                      <a:pt x="990546" y="220032"/>
                      <a:pt x="990546" y="211469"/>
                    </a:cubicBezTo>
                    <a:cubicBezTo>
                      <a:pt x="990546" y="211469"/>
                      <a:pt x="990546" y="211469"/>
                      <a:pt x="990546" y="150813"/>
                    </a:cubicBezTo>
                    <a:cubicBezTo>
                      <a:pt x="990546" y="150813"/>
                      <a:pt x="990546" y="150813"/>
                      <a:pt x="1061247" y="150813"/>
                    </a:cubicBezTo>
                    <a:cubicBezTo>
                      <a:pt x="1065532" y="150813"/>
                      <a:pt x="1068388" y="154381"/>
                      <a:pt x="1068388" y="157949"/>
                    </a:cubicBezTo>
                    <a:cubicBezTo>
                      <a:pt x="1068388" y="157949"/>
                      <a:pt x="1068388" y="157949"/>
                      <a:pt x="1068388" y="362752"/>
                    </a:cubicBezTo>
                    <a:cubicBezTo>
                      <a:pt x="1068388" y="367034"/>
                      <a:pt x="1065532" y="369888"/>
                      <a:pt x="1061247" y="369888"/>
                    </a:cubicBezTo>
                    <a:cubicBezTo>
                      <a:pt x="1061247" y="369888"/>
                      <a:pt x="1061247" y="369888"/>
                      <a:pt x="92866" y="369888"/>
                    </a:cubicBezTo>
                    <a:cubicBezTo>
                      <a:pt x="88581" y="369888"/>
                      <a:pt x="85725" y="367034"/>
                      <a:pt x="85725" y="362752"/>
                    </a:cubicBezTo>
                    <a:cubicBezTo>
                      <a:pt x="85725" y="362752"/>
                      <a:pt x="85725" y="362752"/>
                      <a:pt x="85725" y="157949"/>
                    </a:cubicBezTo>
                    <a:cubicBezTo>
                      <a:pt x="85725" y="154381"/>
                      <a:pt x="88581" y="150813"/>
                      <a:pt x="92866" y="150813"/>
                    </a:cubicBezTo>
                    <a:close/>
                    <a:moveTo>
                      <a:pt x="336550" y="71438"/>
                    </a:moveTo>
                    <a:lnTo>
                      <a:pt x="817563" y="71438"/>
                    </a:lnTo>
                    <a:lnTo>
                      <a:pt x="817563" y="101601"/>
                    </a:lnTo>
                    <a:lnTo>
                      <a:pt x="336550" y="101601"/>
                    </a:lnTo>
                    <a:close/>
                    <a:moveTo>
                      <a:pt x="15712" y="71438"/>
                    </a:moveTo>
                    <a:cubicBezTo>
                      <a:pt x="15712" y="71438"/>
                      <a:pt x="15712" y="71438"/>
                      <a:pt x="163547" y="71438"/>
                    </a:cubicBezTo>
                    <a:cubicBezTo>
                      <a:pt x="163547" y="71438"/>
                      <a:pt x="163547" y="71438"/>
                      <a:pt x="163547" y="102843"/>
                    </a:cubicBezTo>
                    <a:cubicBezTo>
                      <a:pt x="163547" y="102843"/>
                      <a:pt x="163547" y="102843"/>
                      <a:pt x="31424" y="102843"/>
                    </a:cubicBezTo>
                    <a:cubicBezTo>
                      <a:pt x="31424" y="102843"/>
                      <a:pt x="31424" y="102843"/>
                      <a:pt x="31424" y="932209"/>
                    </a:cubicBezTo>
                    <a:cubicBezTo>
                      <a:pt x="31424" y="932209"/>
                      <a:pt x="31424" y="932209"/>
                      <a:pt x="1122689" y="932209"/>
                    </a:cubicBezTo>
                    <a:cubicBezTo>
                      <a:pt x="1122689" y="932209"/>
                      <a:pt x="1122689" y="932209"/>
                      <a:pt x="1122689" y="102843"/>
                    </a:cubicBezTo>
                    <a:cubicBezTo>
                      <a:pt x="1122689" y="102843"/>
                      <a:pt x="1122689" y="102843"/>
                      <a:pt x="990566" y="102843"/>
                    </a:cubicBezTo>
                    <a:cubicBezTo>
                      <a:pt x="990566" y="102843"/>
                      <a:pt x="990566" y="102843"/>
                      <a:pt x="990566" y="71438"/>
                    </a:cubicBezTo>
                    <a:cubicBezTo>
                      <a:pt x="990566" y="71438"/>
                      <a:pt x="990566" y="71438"/>
                      <a:pt x="1138401" y="71438"/>
                    </a:cubicBezTo>
                    <a:cubicBezTo>
                      <a:pt x="1146971" y="71438"/>
                      <a:pt x="1154113" y="78576"/>
                      <a:pt x="1154113" y="87140"/>
                    </a:cubicBezTo>
                    <a:cubicBezTo>
                      <a:pt x="1154113" y="87140"/>
                      <a:pt x="1154113" y="87140"/>
                      <a:pt x="1154113" y="947911"/>
                    </a:cubicBezTo>
                    <a:cubicBezTo>
                      <a:pt x="1154113" y="956476"/>
                      <a:pt x="1146971" y="963613"/>
                      <a:pt x="1138401" y="963613"/>
                    </a:cubicBezTo>
                    <a:cubicBezTo>
                      <a:pt x="1138401" y="963613"/>
                      <a:pt x="1138401" y="963613"/>
                      <a:pt x="15712" y="963613"/>
                    </a:cubicBezTo>
                    <a:cubicBezTo>
                      <a:pt x="7142" y="963613"/>
                      <a:pt x="0" y="956476"/>
                      <a:pt x="0" y="947911"/>
                    </a:cubicBezTo>
                    <a:cubicBezTo>
                      <a:pt x="0" y="947911"/>
                      <a:pt x="0" y="947911"/>
                      <a:pt x="0" y="87140"/>
                    </a:cubicBezTo>
                    <a:cubicBezTo>
                      <a:pt x="0" y="78576"/>
                      <a:pt x="7142" y="71438"/>
                      <a:pt x="15712" y="71438"/>
                    </a:cubicBezTo>
                    <a:close/>
                    <a:moveTo>
                      <a:pt x="856425" y="0"/>
                    </a:moveTo>
                    <a:cubicBezTo>
                      <a:pt x="856425" y="0"/>
                      <a:pt x="856425" y="0"/>
                      <a:pt x="951737" y="0"/>
                    </a:cubicBezTo>
                    <a:cubicBezTo>
                      <a:pt x="955294" y="0"/>
                      <a:pt x="958850" y="3576"/>
                      <a:pt x="958850" y="7153"/>
                    </a:cubicBezTo>
                    <a:cubicBezTo>
                      <a:pt x="958850" y="7153"/>
                      <a:pt x="958850" y="7153"/>
                      <a:pt x="958850" y="70095"/>
                    </a:cubicBezTo>
                    <a:cubicBezTo>
                      <a:pt x="958850" y="70095"/>
                      <a:pt x="958850" y="70095"/>
                      <a:pt x="958850" y="101565"/>
                    </a:cubicBezTo>
                    <a:cubicBezTo>
                      <a:pt x="958850" y="101565"/>
                      <a:pt x="958850" y="101565"/>
                      <a:pt x="958850" y="150202"/>
                    </a:cubicBezTo>
                    <a:cubicBezTo>
                      <a:pt x="958850" y="150202"/>
                      <a:pt x="958850" y="150202"/>
                      <a:pt x="958850" y="188111"/>
                    </a:cubicBezTo>
                    <a:cubicBezTo>
                      <a:pt x="958850" y="192402"/>
                      <a:pt x="955294" y="195263"/>
                      <a:pt x="951737" y="195263"/>
                    </a:cubicBezTo>
                    <a:cubicBezTo>
                      <a:pt x="951737" y="195263"/>
                      <a:pt x="951737" y="195263"/>
                      <a:pt x="856425" y="195263"/>
                    </a:cubicBezTo>
                    <a:cubicBezTo>
                      <a:pt x="852869" y="195263"/>
                      <a:pt x="849312" y="192402"/>
                      <a:pt x="849312" y="188111"/>
                    </a:cubicBezTo>
                    <a:cubicBezTo>
                      <a:pt x="849312" y="188111"/>
                      <a:pt x="849312" y="188111"/>
                      <a:pt x="849312" y="150202"/>
                    </a:cubicBezTo>
                    <a:cubicBezTo>
                      <a:pt x="849312" y="150202"/>
                      <a:pt x="849312" y="150202"/>
                      <a:pt x="849312" y="101565"/>
                    </a:cubicBezTo>
                    <a:cubicBezTo>
                      <a:pt x="849312" y="101565"/>
                      <a:pt x="849312" y="101565"/>
                      <a:pt x="849312" y="70095"/>
                    </a:cubicBezTo>
                    <a:cubicBezTo>
                      <a:pt x="849312" y="70095"/>
                      <a:pt x="849312" y="70095"/>
                      <a:pt x="849312" y="7153"/>
                    </a:cubicBezTo>
                    <a:cubicBezTo>
                      <a:pt x="849312" y="3576"/>
                      <a:pt x="852869" y="0"/>
                      <a:pt x="856425" y="0"/>
                    </a:cubicBezTo>
                    <a:close/>
                    <a:moveTo>
                      <a:pt x="202375" y="0"/>
                    </a:moveTo>
                    <a:cubicBezTo>
                      <a:pt x="202375" y="0"/>
                      <a:pt x="202375" y="0"/>
                      <a:pt x="297687" y="0"/>
                    </a:cubicBezTo>
                    <a:cubicBezTo>
                      <a:pt x="301243" y="0"/>
                      <a:pt x="304800" y="3576"/>
                      <a:pt x="304800" y="7153"/>
                    </a:cubicBezTo>
                    <a:cubicBezTo>
                      <a:pt x="304800" y="7153"/>
                      <a:pt x="304800" y="7153"/>
                      <a:pt x="304800" y="70095"/>
                    </a:cubicBezTo>
                    <a:cubicBezTo>
                      <a:pt x="304800" y="70095"/>
                      <a:pt x="304800" y="70095"/>
                      <a:pt x="304800" y="101565"/>
                    </a:cubicBezTo>
                    <a:cubicBezTo>
                      <a:pt x="304800" y="101565"/>
                      <a:pt x="304800" y="101565"/>
                      <a:pt x="304800" y="150202"/>
                    </a:cubicBezTo>
                    <a:cubicBezTo>
                      <a:pt x="304800" y="150202"/>
                      <a:pt x="304800" y="150202"/>
                      <a:pt x="304800" y="188111"/>
                    </a:cubicBezTo>
                    <a:cubicBezTo>
                      <a:pt x="304800" y="192402"/>
                      <a:pt x="301243" y="195263"/>
                      <a:pt x="297687" y="195263"/>
                    </a:cubicBezTo>
                    <a:cubicBezTo>
                      <a:pt x="297687" y="195263"/>
                      <a:pt x="297687" y="195263"/>
                      <a:pt x="202375" y="195263"/>
                    </a:cubicBezTo>
                    <a:cubicBezTo>
                      <a:pt x="198818" y="195263"/>
                      <a:pt x="195262" y="192402"/>
                      <a:pt x="195262" y="188111"/>
                    </a:cubicBezTo>
                    <a:cubicBezTo>
                      <a:pt x="195262" y="188111"/>
                      <a:pt x="195262" y="188111"/>
                      <a:pt x="195262" y="150202"/>
                    </a:cubicBezTo>
                    <a:cubicBezTo>
                      <a:pt x="195262" y="150202"/>
                      <a:pt x="195262" y="150202"/>
                      <a:pt x="195262" y="101565"/>
                    </a:cubicBezTo>
                    <a:cubicBezTo>
                      <a:pt x="195262" y="101565"/>
                      <a:pt x="195262" y="101565"/>
                      <a:pt x="195262" y="70095"/>
                    </a:cubicBezTo>
                    <a:cubicBezTo>
                      <a:pt x="195262" y="70095"/>
                      <a:pt x="195262" y="70095"/>
                      <a:pt x="195262" y="7153"/>
                    </a:cubicBezTo>
                    <a:cubicBezTo>
                      <a:pt x="195262" y="3576"/>
                      <a:pt x="198818" y="0"/>
                      <a:pt x="202375" y="0"/>
                    </a:cubicBezTo>
                    <a:close/>
                  </a:path>
                </a:pathLst>
              </a:custGeom>
              <a:solidFill>
                <a:srgbClr val="4F81BD">
                  <a:lumMod val="100000"/>
                </a:srgbClr>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sp>
        <p:nvSpPr>
          <p:cNvPr id="22" name="Rectangle 21"/>
          <p:cNvSpPr/>
          <p:nvPr/>
        </p:nvSpPr>
        <p:spPr>
          <a:xfrm>
            <a:off x="4724755" y="2860388"/>
            <a:ext cx="3770202" cy="338554"/>
          </a:xfrm>
          <a:prstGeom prst="rect">
            <a:avLst/>
          </a:prstGeom>
          <a:noFill/>
          <a:ln w="9525" cap="flat" cmpd="sng" algn="ctr">
            <a:noFill/>
            <a:prstDash val="solid"/>
          </a:ln>
          <a:effectLst/>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600" b="0" i="0" u="none" strike="noStrike" kern="1200" cap="none" spc="0" normalizeH="0" baseline="0" noProof="0" dirty="0">
                <a:ln>
                  <a:noFill/>
                </a:ln>
                <a:solidFill>
                  <a:srgbClr val="1F497D"/>
                </a:solidFill>
                <a:effectLst/>
                <a:uLnTx/>
                <a:uFillTx/>
                <a:latin typeface="Arial" panose="020B0604020202020204"/>
                <a:ea typeface="+mn-ea"/>
                <a:cs typeface="+mn-cs"/>
              </a:rPr>
              <a:t>Grid hardening and asset management</a:t>
            </a:r>
          </a:p>
        </p:txBody>
      </p:sp>
      <p:sp>
        <p:nvSpPr>
          <p:cNvPr id="23" name="Rectangle 22"/>
          <p:cNvSpPr/>
          <p:nvPr/>
        </p:nvSpPr>
        <p:spPr>
          <a:xfrm>
            <a:off x="4724755" y="4980376"/>
            <a:ext cx="3448800" cy="338554"/>
          </a:xfrm>
          <a:prstGeom prst="rect">
            <a:avLst/>
          </a:prstGeom>
          <a:noFill/>
          <a:ln w="9525" cap="flat" cmpd="sng" algn="ctr">
            <a:noFill/>
            <a:prstDash val="solid"/>
          </a:ln>
          <a:effectLst/>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600" b="0" i="0" u="none" strike="noStrike" kern="1200" cap="none" spc="0" normalizeH="0" baseline="0" noProof="0" dirty="0">
                <a:ln>
                  <a:noFill/>
                </a:ln>
                <a:solidFill>
                  <a:srgbClr val="1F497D"/>
                </a:solidFill>
                <a:effectLst/>
                <a:uLnTx/>
                <a:uFillTx/>
                <a:latin typeface="Arial" panose="020B0604020202020204"/>
                <a:ea typeface="+mn-ea"/>
                <a:cs typeface="+mn-cs"/>
              </a:rPr>
              <a:t>Risk spend efficiency</a:t>
            </a:r>
          </a:p>
        </p:txBody>
      </p:sp>
      <p:grpSp>
        <p:nvGrpSpPr>
          <p:cNvPr id="55" name="Group 54"/>
          <p:cNvGrpSpPr>
            <a:grpSpLocks noChangeAspect="1"/>
          </p:cNvGrpSpPr>
          <p:nvPr/>
        </p:nvGrpSpPr>
        <p:grpSpPr>
          <a:xfrm>
            <a:off x="4724264" y="1805893"/>
            <a:ext cx="1005840" cy="1005840"/>
            <a:chOff x="5273675" y="2532063"/>
            <a:chExt cx="1644650" cy="1644650"/>
          </a:xfrm>
        </p:grpSpPr>
        <p:sp>
          <p:nvSpPr>
            <p:cNvPr id="56" name="AutoShape 3"/>
            <p:cNvSpPr>
              <a:spLocks noChangeAspect="1" noChangeArrowheads="1" noTextEdit="1"/>
            </p:cNvSpPr>
            <p:nvPr/>
          </p:nvSpPr>
          <p:spPr bwMode="auto">
            <a:xfrm>
              <a:off x="5273675" y="2532063"/>
              <a:ext cx="164465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57" name="Group 56"/>
            <p:cNvGrpSpPr/>
            <p:nvPr/>
          </p:nvGrpSpPr>
          <p:grpSpPr>
            <a:xfrm>
              <a:off x="5635624" y="2703513"/>
              <a:ext cx="928688" cy="1304924"/>
              <a:chOff x="5635624" y="2703513"/>
              <a:chExt cx="928688" cy="1304924"/>
            </a:xfrm>
          </p:grpSpPr>
          <p:sp>
            <p:nvSpPr>
              <p:cNvPr id="58" name="Freeform 57"/>
              <p:cNvSpPr>
                <a:spLocks/>
              </p:cNvSpPr>
              <p:nvPr/>
            </p:nvSpPr>
            <p:spPr bwMode="auto">
              <a:xfrm>
                <a:off x="5635624" y="2917825"/>
                <a:ext cx="928688" cy="1090612"/>
              </a:xfrm>
              <a:custGeom>
                <a:avLst/>
                <a:gdLst>
                  <a:gd name="connsiteX0" fmla="*/ 125530 w 928688"/>
                  <a:gd name="connsiteY0" fmla="*/ 938212 h 1090612"/>
                  <a:gd name="connsiteX1" fmla="*/ 131956 w 928688"/>
                  <a:gd name="connsiteY1" fmla="*/ 938212 h 1090612"/>
                  <a:gd name="connsiteX2" fmla="*/ 214775 w 928688"/>
                  <a:gd name="connsiteY2" fmla="*/ 938212 h 1090612"/>
                  <a:gd name="connsiteX3" fmla="*/ 705976 w 928688"/>
                  <a:gd name="connsiteY3" fmla="*/ 938212 h 1090612"/>
                  <a:gd name="connsiteX4" fmla="*/ 788795 w 928688"/>
                  <a:gd name="connsiteY4" fmla="*/ 938212 h 1090612"/>
                  <a:gd name="connsiteX5" fmla="*/ 795221 w 928688"/>
                  <a:gd name="connsiteY5" fmla="*/ 938212 h 1090612"/>
                  <a:gd name="connsiteX6" fmla="*/ 810928 w 928688"/>
                  <a:gd name="connsiteY6" fmla="*/ 954027 h 1090612"/>
                  <a:gd name="connsiteX7" fmla="*/ 810928 w 928688"/>
                  <a:gd name="connsiteY7" fmla="*/ 984220 h 1090612"/>
                  <a:gd name="connsiteX8" fmla="*/ 843056 w 928688"/>
                  <a:gd name="connsiteY8" fmla="*/ 984220 h 1090612"/>
                  <a:gd name="connsiteX9" fmla="*/ 848767 w 928688"/>
                  <a:gd name="connsiteY9" fmla="*/ 984220 h 1090612"/>
                  <a:gd name="connsiteX10" fmla="*/ 865188 w 928688"/>
                  <a:gd name="connsiteY10" fmla="*/ 1000035 h 1090612"/>
                  <a:gd name="connsiteX11" fmla="*/ 865188 w 928688"/>
                  <a:gd name="connsiteY11" fmla="*/ 1074078 h 1090612"/>
                  <a:gd name="connsiteX12" fmla="*/ 848767 w 928688"/>
                  <a:gd name="connsiteY12" fmla="*/ 1090612 h 1090612"/>
                  <a:gd name="connsiteX13" fmla="*/ 71984 w 928688"/>
                  <a:gd name="connsiteY13" fmla="*/ 1090612 h 1090612"/>
                  <a:gd name="connsiteX14" fmla="*/ 55563 w 928688"/>
                  <a:gd name="connsiteY14" fmla="*/ 1074078 h 1090612"/>
                  <a:gd name="connsiteX15" fmla="*/ 55563 w 928688"/>
                  <a:gd name="connsiteY15" fmla="*/ 1000035 h 1090612"/>
                  <a:gd name="connsiteX16" fmla="*/ 71984 w 928688"/>
                  <a:gd name="connsiteY16" fmla="*/ 984220 h 1090612"/>
                  <a:gd name="connsiteX17" fmla="*/ 77695 w 928688"/>
                  <a:gd name="connsiteY17" fmla="*/ 984220 h 1090612"/>
                  <a:gd name="connsiteX18" fmla="*/ 109823 w 928688"/>
                  <a:gd name="connsiteY18" fmla="*/ 984220 h 1090612"/>
                  <a:gd name="connsiteX19" fmla="*/ 109823 w 928688"/>
                  <a:gd name="connsiteY19" fmla="*/ 954027 h 1090612"/>
                  <a:gd name="connsiteX20" fmla="*/ 125530 w 928688"/>
                  <a:gd name="connsiteY20" fmla="*/ 938212 h 1090612"/>
                  <a:gd name="connsiteX21" fmla="*/ 261938 w 928688"/>
                  <a:gd name="connsiteY21" fmla="*/ 1587 h 1090612"/>
                  <a:gd name="connsiteX22" fmla="*/ 255497 w 928688"/>
                  <a:gd name="connsiteY22" fmla="*/ 45991 h 1090612"/>
                  <a:gd name="connsiteX23" fmla="*/ 52960 w 928688"/>
                  <a:gd name="connsiteY23" fmla="*/ 197824 h 1090612"/>
                  <a:gd name="connsiteX24" fmla="*/ 227585 w 928688"/>
                  <a:gd name="connsiteY24" fmla="*/ 231485 h 1090612"/>
                  <a:gd name="connsiteX25" fmla="*/ 223291 w 928688"/>
                  <a:gd name="connsiteY25" fmla="*/ 262281 h 1090612"/>
                  <a:gd name="connsiteX26" fmla="*/ 31490 w 928688"/>
                  <a:gd name="connsiteY26" fmla="*/ 225755 h 1090612"/>
                  <a:gd name="connsiteX27" fmla="*/ 31490 w 928688"/>
                  <a:gd name="connsiteY27" fmla="*/ 330319 h 1090612"/>
                  <a:gd name="connsiteX28" fmla="*/ 15745 w 928688"/>
                  <a:gd name="connsiteY28" fmla="*/ 346075 h 1090612"/>
                  <a:gd name="connsiteX29" fmla="*/ 0 w 928688"/>
                  <a:gd name="connsiteY29" fmla="*/ 330319 h 1090612"/>
                  <a:gd name="connsiteX30" fmla="*/ 0 w 928688"/>
                  <a:gd name="connsiteY30" fmla="*/ 206418 h 1090612"/>
                  <a:gd name="connsiteX31" fmla="*/ 0 w 928688"/>
                  <a:gd name="connsiteY31" fmla="*/ 205702 h 1090612"/>
                  <a:gd name="connsiteX32" fmla="*/ 0 w 928688"/>
                  <a:gd name="connsiteY32" fmla="*/ 204985 h 1090612"/>
                  <a:gd name="connsiteX33" fmla="*/ 0 w 928688"/>
                  <a:gd name="connsiteY33" fmla="*/ 202837 h 1090612"/>
                  <a:gd name="connsiteX34" fmla="*/ 715 w 928688"/>
                  <a:gd name="connsiteY34" fmla="*/ 201404 h 1090612"/>
                  <a:gd name="connsiteX35" fmla="*/ 715 w 928688"/>
                  <a:gd name="connsiteY35" fmla="*/ 200688 h 1090612"/>
                  <a:gd name="connsiteX36" fmla="*/ 1431 w 928688"/>
                  <a:gd name="connsiteY36" fmla="*/ 199256 h 1090612"/>
                  <a:gd name="connsiteX37" fmla="*/ 2862 w 928688"/>
                  <a:gd name="connsiteY37" fmla="*/ 197107 h 1090612"/>
                  <a:gd name="connsiteX38" fmla="*/ 4294 w 928688"/>
                  <a:gd name="connsiteY38" fmla="*/ 195675 h 1090612"/>
                  <a:gd name="connsiteX39" fmla="*/ 4294 w 928688"/>
                  <a:gd name="connsiteY39" fmla="*/ 194959 h 1090612"/>
                  <a:gd name="connsiteX40" fmla="*/ 5725 w 928688"/>
                  <a:gd name="connsiteY40" fmla="*/ 194243 h 1090612"/>
                  <a:gd name="connsiteX41" fmla="*/ 5725 w 928688"/>
                  <a:gd name="connsiteY41" fmla="*/ 193526 h 1090612"/>
                  <a:gd name="connsiteX42" fmla="*/ 261938 w 928688"/>
                  <a:gd name="connsiteY42" fmla="*/ 1587 h 1090612"/>
                  <a:gd name="connsiteX43" fmla="*/ 657225 w 928688"/>
                  <a:gd name="connsiteY43" fmla="*/ 0 h 1090612"/>
                  <a:gd name="connsiteX44" fmla="*/ 922276 w 928688"/>
                  <a:gd name="connsiteY44" fmla="*/ 193458 h 1090612"/>
                  <a:gd name="connsiteX45" fmla="*/ 923701 w 928688"/>
                  <a:gd name="connsiteY45" fmla="*/ 194891 h 1090612"/>
                  <a:gd name="connsiteX46" fmla="*/ 925126 w 928688"/>
                  <a:gd name="connsiteY46" fmla="*/ 196324 h 1090612"/>
                  <a:gd name="connsiteX47" fmla="*/ 925838 w 928688"/>
                  <a:gd name="connsiteY47" fmla="*/ 197041 h 1090612"/>
                  <a:gd name="connsiteX48" fmla="*/ 926551 w 928688"/>
                  <a:gd name="connsiteY48" fmla="*/ 198474 h 1090612"/>
                  <a:gd name="connsiteX49" fmla="*/ 927263 w 928688"/>
                  <a:gd name="connsiteY49" fmla="*/ 200623 h 1090612"/>
                  <a:gd name="connsiteX50" fmla="*/ 927976 w 928688"/>
                  <a:gd name="connsiteY50" fmla="*/ 201340 h 1090612"/>
                  <a:gd name="connsiteX51" fmla="*/ 927976 w 928688"/>
                  <a:gd name="connsiteY51" fmla="*/ 202773 h 1090612"/>
                  <a:gd name="connsiteX52" fmla="*/ 928688 w 928688"/>
                  <a:gd name="connsiteY52" fmla="*/ 202773 h 1090612"/>
                  <a:gd name="connsiteX53" fmla="*/ 928688 w 928688"/>
                  <a:gd name="connsiteY53" fmla="*/ 204922 h 1090612"/>
                  <a:gd name="connsiteX54" fmla="*/ 928688 w 928688"/>
                  <a:gd name="connsiteY54" fmla="*/ 205639 h 1090612"/>
                  <a:gd name="connsiteX55" fmla="*/ 928688 w 928688"/>
                  <a:gd name="connsiteY55" fmla="*/ 206355 h 1090612"/>
                  <a:gd name="connsiteX56" fmla="*/ 928688 w 928688"/>
                  <a:gd name="connsiteY56" fmla="*/ 330312 h 1090612"/>
                  <a:gd name="connsiteX57" fmla="*/ 913013 w 928688"/>
                  <a:gd name="connsiteY57" fmla="*/ 346075 h 1090612"/>
                  <a:gd name="connsiteX58" fmla="*/ 897338 w 928688"/>
                  <a:gd name="connsiteY58" fmla="*/ 330312 h 1090612"/>
                  <a:gd name="connsiteX59" fmla="*/ 897338 w 928688"/>
                  <a:gd name="connsiteY59" fmla="*/ 224985 h 1090612"/>
                  <a:gd name="connsiteX60" fmla="*/ 696413 w 928688"/>
                  <a:gd name="connsiteY60" fmla="*/ 262960 h 1090612"/>
                  <a:gd name="connsiteX61" fmla="*/ 692138 w 928688"/>
                  <a:gd name="connsiteY61" fmla="*/ 231433 h 1090612"/>
                  <a:gd name="connsiteX62" fmla="*/ 874538 w 928688"/>
                  <a:gd name="connsiteY62" fmla="*/ 197757 h 1090612"/>
                  <a:gd name="connsiteX63" fmla="*/ 664350 w 928688"/>
                  <a:gd name="connsiteY63" fmla="*/ 43707 h 1090612"/>
                  <a:gd name="connsiteX64" fmla="*/ 657225 w 928688"/>
                  <a:gd name="connsiteY64" fmla="*/ 0 h 1090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928688" h="1090612">
                    <a:moveTo>
                      <a:pt x="125530" y="938212"/>
                    </a:moveTo>
                    <a:cubicBezTo>
                      <a:pt x="125530" y="938212"/>
                      <a:pt x="125530" y="938212"/>
                      <a:pt x="131956" y="938212"/>
                    </a:cubicBezTo>
                    <a:cubicBezTo>
                      <a:pt x="131956" y="938212"/>
                      <a:pt x="131956" y="938212"/>
                      <a:pt x="214775" y="938212"/>
                    </a:cubicBezTo>
                    <a:cubicBezTo>
                      <a:pt x="214775" y="938212"/>
                      <a:pt x="214775" y="938212"/>
                      <a:pt x="705976" y="938212"/>
                    </a:cubicBezTo>
                    <a:cubicBezTo>
                      <a:pt x="705976" y="938212"/>
                      <a:pt x="705976" y="938212"/>
                      <a:pt x="788795" y="938212"/>
                    </a:cubicBezTo>
                    <a:cubicBezTo>
                      <a:pt x="788795" y="938212"/>
                      <a:pt x="788795" y="938212"/>
                      <a:pt x="795221" y="938212"/>
                    </a:cubicBezTo>
                    <a:cubicBezTo>
                      <a:pt x="803788" y="938212"/>
                      <a:pt x="810928" y="945401"/>
                      <a:pt x="810928" y="954027"/>
                    </a:cubicBezTo>
                    <a:cubicBezTo>
                      <a:pt x="810928" y="954027"/>
                      <a:pt x="810928" y="954027"/>
                      <a:pt x="810928" y="984220"/>
                    </a:cubicBezTo>
                    <a:cubicBezTo>
                      <a:pt x="810928" y="984220"/>
                      <a:pt x="810928" y="984220"/>
                      <a:pt x="843056" y="984220"/>
                    </a:cubicBezTo>
                    <a:cubicBezTo>
                      <a:pt x="843056" y="984220"/>
                      <a:pt x="843056" y="984220"/>
                      <a:pt x="848767" y="984220"/>
                    </a:cubicBezTo>
                    <a:cubicBezTo>
                      <a:pt x="858049" y="984220"/>
                      <a:pt x="865188" y="991408"/>
                      <a:pt x="865188" y="1000035"/>
                    </a:cubicBezTo>
                    <a:cubicBezTo>
                      <a:pt x="865188" y="1000035"/>
                      <a:pt x="865188" y="1000035"/>
                      <a:pt x="865188" y="1074078"/>
                    </a:cubicBezTo>
                    <a:cubicBezTo>
                      <a:pt x="865188" y="1083423"/>
                      <a:pt x="858049" y="1090612"/>
                      <a:pt x="848767" y="1090612"/>
                    </a:cubicBezTo>
                    <a:cubicBezTo>
                      <a:pt x="848767" y="1090612"/>
                      <a:pt x="848767" y="1090612"/>
                      <a:pt x="71984" y="1090612"/>
                    </a:cubicBezTo>
                    <a:cubicBezTo>
                      <a:pt x="62702" y="1090612"/>
                      <a:pt x="55563" y="1083423"/>
                      <a:pt x="55563" y="1074078"/>
                    </a:cubicBezTo>
                    <a:cubicBezTo>
                      <a:pt x="55563" y="1074078"/>
                      <a:pt x="55563" y="1074078"/>
                      <a:pt x="55563" y="1000035"/>
                    </a:cubicBezTo>
                    <a:cubicBezTo>
                      <a:pt x="55563" y="991408"/>
                      <a:pt x="62702" y="984220"/>
                      <a:pt x="71984" y="984220"/>
                    </a:cubicBezTo>
                    <a:cubicBezTo>
                      <a:pt x="71984" y="984220"/>
                      <a:pt x="71984" y="984220"/>
                      <a:pt x="77695" y="984220"/>
                    </a:cubicBezTo>
                    <a:cubicBezTo>
                      <a:pt x="77695" y="984220"/>
                      <a:pt x="77695" y="984220"/>
                      <a:pt x="109823" y="984220"/>
                    </a:cubicBezTo>
                    <a:cubicBezTo>
                      <a:pt x="109823" y="984220"/>
                      <a:pt x="109823" y="984220"/>
                      <a:pt x="109823" y="954027"/>
                    </a:cubicBezTo>
                    <a:cubicBezTo>
                      <a:pt x="109823" y="945401"/>
                      <a:pt x="116963" y="938212"/>
                      <a:pt x="125530" y="938212"/>
                    </a:cubicBezTo>
                    <a:close/>
                    <a:moveTo>
                      <a:pt x="261938" y="1587"/>
                    </a:moveTo>
                    <a:cubicBezTo>
                      <a:pt x="261938" y="1587"/>
                      <a:pt x="261938" y="1587"/>
                      <a:pt x="255497" y="45991"/>
                    </a:cubicBezTo>
                    <a:cubicBezTo>
                      <a:pt x="255497" y="45991"/>
                      <a:pt x="255497" y="45991"/>
                      <a:pt x="52960" y="197824"/>
                    </a:cubicBezTo>
                    <a:cubicBezTo>
                      <a:pt x="52960" y="197824"/>
                      <a:pt x="52960" y="197824"/>
                      <a:pt x="227585" y="231485"/>
                    </a:cubicBezTo>
                    <a:lnTo>
                      <a:pt x="223291" y="262281"/>
                    </a:lnTo>
                    <a:cubicBezTo>
                      <a:pt x="223291" y="262281"/>
                      <a:pt x="223291" y="262281"/>
                      <a:pt x="31490" y="225755"/>
                    </a:cubicBezTo>
                    <a:cubicBezTo>
                      <a:pt x="31490" y="225755"/>
                      <a:pt x="31490" y="225755"/>
                      <a:pt x="31490" y="330319"/>
                    </a:cubicBezTo>
                    <a:cubicBezTo>
                      <a:pt x="31490" y="338913"/>
                      <a:pt x="24333" y="346075"/>
                      <a:pt x="15745" y="346075"/>
                    </a:cubicBezTo>
                    <a:cubicBezTo>
                      <a:pt x="6441" y="346075"/>
                      <a:pt x="0" y="338913"/>
                      <a:pt x="0" y="330319"/>
                    </a:cubicBezTo>
                    <a:cubicBezTo>
                      <a:pt x="0" y="330319"/>
                      <a:pt x="0" y="330319"/>
                      <a:pt x="0" y="206418"/>
                    </a:cubicBezTo>
                    <a:cubicBezTo>
                      <a:pt x="0" y="206418"/>
                      <a:pt x="0" y="205702"/>
                      <a:pt x="0" y="205702"/>
                    </a:cubicBezTo>
                    <a:cubicBezTo>
                      <a:pt x="0" y="205702"/>
                      <a:pt x="0" y="205702"/>
                      <a:pt x="0" y="204985"/>
                    </a:cubicBezTo>
                    <a:cubicBezTo>
                      <a:pt x="0" y="204269"/>
                      <a:pt x="0" y="203553"/>
                      <a:pt x="0" y="202837"/>
                    </a:cubicBezTo>
                    <a:cubicBezTo>
                      <a:pt x="0" y="202837"/>
                      <a:pt x="0" y="202121"/>
                      <a:pt x="715" y="201404"/>
                    </a:cubicBezTo>
                    <a:cubicBezTo>
                      <a:pt x="715" y="201404"/>
                      <a:pt x="715" y="200688"/>
                      <a:pt x="715" y="200688"/>
                    </a:cubicBezTo>
                    <a:cubicBezTo>
                      <a:pt x="715" y="199972"/>
                      <a:pt x="1431" y="199256"/>
                      <a:pt x="1431" y="199256"/>
                    </a:cubicBezTo>
                    <a:cubicBezTo>
                      <a:pt x="2147" y="198540"/>
                      <a:pt x="2147" y="197824"/>
                      <a:pt x="2862" y="197107"/>
                    </a:cubicBezTo>
                    <a:cubicBezTo>
                      <a:pt x="3578" y="196391"/>
                      <a:pt x="3578" y="195675"/>
                      <a:pt x="4294" y="195675"/>
                    </a:cubicBezTo>
                    <a:cubicBezTo>
                      <a:pt x="4294" y="195675"/>
                      <a:pt x="4294" y="195675"/>
                      <a:pt x="4294" y="194959"/>
                    </a:cubicBezTo>
                    <a:cubicBezTo>
                      <a:pt x="5009" y="194959"/>
                      <a:pt x="5009" y="194243"/>
                      <a:pt x="5725" y="194243"/>
                    </a:cubicBezTo>
                    <a:cubicBezTo>
                      <a:pt x="5725" y="194243"/>
                      <a:pt x="5725" y="193526"/>
                      <a:pt x="5725" y="193526"/>
                    </a:cubicBezTo>
                    <a:cubicBezTo>
                      <a:pt x="5725" y="193526"/>
                      <a:pt x="5725" y="193526"/>
                      <a:pt x="261938" y="1587"/>
                    </a:cubicBezTo>
                    <a:close/>
                    <a:moveTo>
                      <a:pt x="657225" y="0"/>
                    </a:moveTo>
                    <a:cubicBezTo>
                      <a:pt x="657225" y="0"/>
                      <a:pt x="657225" y="0"/>
                      <a:pt x="922276" y="193458"/>
                    </a:cubicBezTo>
                    <a:cubicBezTo>
                      <a:pt x="922988" y="194175"/>
                      <a:pt x="923701" y="194891"/>
                      <a:pt x="923701" y="194891"/>
                    </a:cubicBezTo>
                    <a:cubicBezTo>
                      <a:pt x="924413" y="195608"/>
                      <a:pt x="925126" y="196324"/>
                      <a:pt x="925126" y="196324"/>
                    </a:cubicBezTo>
                    <a:cubicBezTo>
                      <a:pt x="925126" y="197041"/>
                      <a:pt x="925838" y="197041"/>
                      <a:pt x="925838" y="197041"/>
                    </a:cubicBezTo>
                    <a:cubicBezTo>
                      <a:pt x="925838" y="197757"/>
                      <a:pt x="926551" y="198474"/>
                      <a:pt x="926551" y="198474"/>
                    </a:cubicBezTo>
                    <a:cubicBezTo>
                      <a:pt x="927263" y="199190"/>
                      <a:pt x="927263" y="199907"/>
                      <a:pt x="927263" y="200623"/>
                    </a:cubicBezTo>
                    <a:cubicBezTo>
                      <a:pt x="927976" y="200623"/>
                      <a:pt x="927976" y="200623"/>
                      <a:pt x="927976" y="201340"/>
                    </a:cubicBezTo>
                    <a:cubicBezTo>
                      <a:pt x="927976" y="201340"/>
                      <a:pt x="927976" y="202056"/>
                      <a:pt x="927976" y="202773"/>
                    </a:cubicBezTo>
                    <a:cubicBezTo>
                      <a:pt x="927976" y="202773"/>
                      <a:pt x="927976" y="202773"/>
                      <a:pt x="928688" y="202773"/>
                    </a:cubicBezTo>
                    <a:cubicBezTo>
                      <a:pt x="928688" y="203489"/>
                      <a:pt x="928688" y="204206"/>
                      <a:pt x="928688" y="204922"/>
                    </a:cubicBezTo>
                    <a:cubicBezTo>
                      <a:pt x="928688" y="204922"/>
                      <a:pt x="928688" y="205639"/>
                      <a:pt x="928688" y="205639"/>
                    </a:cubicBezTo>
                    <a:cubicBezTo>
                      <a:pt x="928688" y="205639"/>
                      <a:pt x="928688" y="206355"/>
                      <a:pt x="928688" y="206355"/>
                    </a:cubicBezTo>
                    <a:cubicBezTo>
                      <a:pt x="928688" y="206355"/>
                      <a:pt x="928688" y="206355"/>
                      <a:pt x="928688" y="330312"/>
                    </a:cubicBezTo>
                    <a:cubicBezTo>
                      <a:pt x="928688" y="338910"/>
                      <a:pt x="921563" y="346075"/>
                      <a:pt x="913013" y="346075"/>
                    </a:cubicBezTo>
                    <a:cubicBezTo>
                      <a:pt x="904463" y="346075"/>
                      <a:pt x="897338" y="338910"/>
                      <a:pt x="897338" y="330312"/>
                    </a:cubicBezTo>
                    <a:cubicBezTo>
                      <a:pt x="897338" y="330312"/>
                      <a:pt x="897338" y="330312"/>
                      <a:pt x="897338" y="224985"/>
                    </a:cubicBezTo>
                    <a:cubicBezTo>
                      <a:pt x="897338" y="224985"/>
                      <a:pt x="897338" y="224985"/>
                      <a:pt x="696413" y="262960"/>
                    </a:cubicBezTo>
                    <a:cubicBezTo>
                      <a:pt x="696413" y="262960"/>
                      <a:pt x="696413" y="262960"/>
                      <a:pt x="692138" y="231433"/>
                    </a:cubicBezTo>
                    <a:cubicBezTo>
                      <a:pt x="692138" y="231433"/>
                      <a:pt x="692138" y="231433"/>
                      <a:pt x="874538" y="197757"/>
                    </a:cubicBezTo>
                    <a:cubicBezTo>
                      <a:pt x="874538" y="197757"/>
                      <a:pt x="874538" y="197757"/>
                      <a:pt x="664350" y="43707"/>
                    </a:cubicBezTo>
                    <a:cubicBezTo>
                      <a:pt x="664350" y="43707"/>
                      <a:pt x="664350" y="43707"/>
                      <a:pt x="657225" y="0"/>
                    </a:cubicBezTo>
                    <a:close/>
                  </a:path>
                </a:pathLst>
              </a:custGeom>
              <a:solidFill>
                <a:srgbClr val="4F81BD">
                  <a:lumMod val="100000"/>
                </a:srgbClr>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9" name="Freeform 58"/>
              <p:cNvSpPr>
                <a:spLocks/>
              </p:cNvSpPr>
              <p:nvPr/>
            </p:nvSpPr>
            <p:spPr bwMode="auto">
              <a:xfrm>
                <a:off x="5794375" y="2703513"/>
                <a:ext cx="601663" cy="1120775"/>
              </a:xfrm>
              <a:custGeom>
                <a:avLst/>
                <a:gdLst>
                  <a:gd name="connsiteX0" fmla="*/ 522288 w 601663"/>
                  <a:gd name="connsiteY0" fmla="*/ 798513 h 1120775"/>
                  <a:gd name="connsiteX1" fmla="*/ 493713 w 601663"/>
                  <a:gd name="connsiteY1" fmla="*/ 819151 h 1120775"/>
                  <a:gd name="connsiteX2" fmla="*/ 333375 w 601663"/>
                  <a:gd name="connsiteY2" fmla="*/ 928688 h 1120775"/>
                  <a:gd name="connsiteX3" fmla="*/ 333375 w 601663"/>
                  <a:gd name="connsiteY3" fmla="*/ 935038 h 1120775"/>
                  <a:gd name="connsiteX4" fmla="*/ 531813 w 601663"/>
                  <a:gd name="connsiteY4" fmla="*/ 1071563 h 1120775"/>
                  <a:gd name="connsiteX5" fmla="*/ 566738 w 601663"/>
                  <a:gd name="connsiteY5" fmla="*/ 1096963 h 1120775"/>
                  <a:gd name="connsiteX6" fmla="*/ 79375 w 601663"/>
                  <a:gd name="connsiteY6" fmla="*/ 798513 h 1120775"/>
                  <a:gd name="connsiteX7" fmla="*/ 34925 w 601663"/>
                  <a:gd name="connsiteY7" fmla="*/ 1096963 h 1120775"/>
                  <a:gd name="connsiteX8" fmla="*/ 69850 w 601663"/>
                  <a:gd name="connsiteY8" fmla="*/ 1071563 h 1120775"/>
                  <a:gd name="connsiteX9" fmla="*/ 268288 w 601663"/>
                  <a:gd name="connsiteY9" fmla="*/ 935038 h 1120775"/>
                  <a:gd name="connsiteX10" fmla="*/ 268288 w 601663"/>
                  <a:gd name="connsiteY10" fmla="*/ 928688 h 1120775"/>
                  <a:gd name="connsiteX11" fmla="*/ 107950 w 601663"/>
                  <a:gd name="connsiteY11" fmla="*/ 819151 h 1120775"/>
                  <a:gd name="connsiteX12" fmla="*/ 333375 w 601663"/>
                  <a:gd name="connsiteY12" fmla="*/ 647700 h 1120775"/>
                  <a:gd name="connsiteX13" fmla="*/ 333375 w 601663"/>
                  <a:gd name="connsiteY13" fmla="*/ 892175 h 1120775"/>
                  <a:gd name="connsiteX14" fmla="*/ 488951 w 601663"/>
                  <a:gd name="connsiteY14" fmla="*/ 784225 h 1120775"/>
                  <a:gd name="connsiteX15" fmla="*/ 506413 w 601663"/>
                  <a:gd name="connsiteY15" fmla="*/ 773113 h 1120775"/>
                  <a:gd name="connsiteX16" fmla="*/ 484188 w 601663"/>
                  <a:gd name="connsiteY16" fmla="*/ 757238 h 1120775"/>
                  <a:gd name="connsiteX17" fmla="*/ 268288 w 601663"/>
                  <a:gd name="connsiteY17" fmla="*/ 647700 h 1120775"/>
                  <a:gd name="connsiteX18" fmla="*/ 117475 w 601663"/>
                  <a:gd name="connsiteY18" fmla="*/ 757238 h 1120775"/>
                  <a:gd name="connsiteX19" fmla="*/ 96838 w 601663"/>
                  <a:gd name="connsiteY19" fmla="*/ 773113 h 1120775"/>
                  <a:gd name="connsiteX20" fmla="*/ 112713 w 601663"/>
                  <a:gd name="connsiteY20" fmla="*/ 784225 h 1120775"/>
                  <a:gd name="connsiteX21" fmla="*/ 268288 w 601663"/>
                  <a:gd name="connsiteY21" fmla="*/ 892175 h 1120775"/>
                  <a:gd name="connsiteX22" fmla="*/ 477838 w 601663"/>
                  <a:gd name="connsiteY22" fmla="*/ 498475 h 1120775"/>
                  <a:gd name="connsiteX23" fmla="*/ 449263 w 601663"/>
                  <a:gd name="connsiteY23" fmla="*/ 519113 h 1120775"/>
                  <a:gd name="connsiteX24" fmla="*/ 333375 w 601663"/>
                  <a:gd name="connsiteY24" fmla="*/ 601663 h 1120775"/>
                  <a:gd name="connsiteX25" fmla="*/ 333375 w 601663"/>
                  <a:gd name="connsiteY25" fmla="*/ 609600 h 1120775"/>
                  <a:gd name="connsiteX26" fmla="*/ 477838 w 601663"/>
                  <a:gd name="connsiteY26" fmla="*/ 714376 h 1120775"/>
                  <a:gd name="connsiteX27" fmla="*/ 514350 w 601663"/>
                  <a:gd name="connsiteY27" fmla="*/ 738188 h 1120775"/>
                  <a:gd name="connsiteX28" fmla="*/ 123825 w 601663"/>
                  <a:gd name="connsiteY28" fmla="*/ 498475 h 1120775"/>
                  <a:gd name="connsiteX29" fmla="*/ 88900 w 601663"/>
                  <a:gd name="connsiteY29" fmla="*/ 738188 h 1120775"/>
                  <a:gd name="connsiteX30" fmla="*/ 123825 w 601663"/>
                  <a:gd name="connsiteY30" fmla="*/ 714376 h 1120775"/>
                  <a:gd name="connsiteX31" fmla="*/ 268288 w 601663"/>
                  <a:gd name="connsiteY31" fmla="*/ 609600 h 1120775"/>
                  <a:gd name="connsiteX32" fmla="*/ 268288 w 601663"/>
                  <a:gd name="connsiteY32" fmla="*/ 601663 h 1120775"/>
                  <a:gd name="connsiteX33" fmla="*/ 152400 w 601663"/>
                  <a:gd name="connsiteY33" fmla="*/ 519113 h 1120775"/>
                  <a:gd name="connsiteX34" fmla="*/ 333375 w 601663"/>
                  <a:gd name="connsiteY34" fmla="*/ 357188 h 1120775"/>
                  <a:gd name="connsiteX35" fmla="*/ 333375 w 601663"/>
                  <a:gd name="connsiteY35" fmla="*/ 563563 h 1120775"/>
                  <a:gd name="connsiteX36" fmla="*/ 442913 w 601663"/>
                  <a:gd name="connsiteY36" fmla="*/ 484188 h 1120775"/>
                  <a:gd name="connsiteX37" fmla="*/ 465138 w 601663"/>
                  <a:gd name="connsiteY37" fmla="*/ 469901 h 1120775"/>
                  <a:gd name="connsiteX38" fmla="*/ 438151 w 601663"/>
                  <a:gd name="connsiteY38" fmla="*/ 447676 h 1120775"/>
                  <a:gd name="connsiteX39" fmla="*/ 268288 w 601663"/>
                  <a:gd name="connsiteY39" fmla="*/ 357188 h 1120775"/>
                  <a:gd name="connsiteX40" fmla="*/ 163513 w 601663"/>
                  <a:gd name="connsiteY40" fmla="*/ 447676 h 1120775"/>
                  <a:gd name="connsiteX41" fmla="*/ 138113 w 601663"/>
                  <a:gd name="connsiteY41" fmla="*/ 469901 h 1120775"/>
                  <a:gd name="connsiteX42" fmla="*/ 158750 w 601663"/>
                  <a:gd name="connsiteY42" fmla="*/ 484188 h 1120775"/>
                  <a:gd name="connsiteX43" fmla="*/ 268288 w 601663"/>
                  <a:gd name="connsiteY43" fmla="*/ 563563 h 1120775"/>
                  <a:gd name="connsiteX44" fmla="*/ 436563 w 601663"/>
                  <a:gd name="connsiteY44" fmla="*/ 215900 h 1120775"/>
                  <a:gd name="connsiteX45" fmla="*/ 407988 w 601663"/>
                  <a:gd name="connsiteY45" fmla="*/ 239713 h 1120775"/>
                  <a:gd name="connsiteX46" fmla="*/ 333375 w 601663"/>
                  <a:gd name="connsiteY46" fmla="*/ 303213 h 1120775"/>
                  <a:gd name="connsiteX47" fmla="*/ 333375 w 601663"/>
                  <a:gd name="connsiteY47" fmla="*/ 315913 h 1120775"/>
                  <a:gd name="connsiteX48" fmla="*/ 431801 w 601663"/>
                  <a:gd name="connsiteY48" fmla="*/ 400050 h 1120775"/>
                  <a:gd name="connsiteX49" fmla="*/ 468313 w 601663"/>
                  <a:gd name="connsiteY49" fmla="*/ 431800 h 1120775"/>
                  <a:gd name="connsiteX50" fmla="*/ 166687 w 601663"/>
                  <a:gd name="connsiteY50" fmla="*/ 215900 h 1120775"/>
                  <a:gd name="connsiteX51" fmla="*/ 133350 w 601663"/>
                  <a:gd name="connsiteY51" fmla="*/ 431800 h 1120775"/>
                  <a:gd name="connsiteX52" fmla="*/ 169862 w 601663"/>
                  <a:gd name="connsiteY52" fmla="*/ 400050 h 1120775"/>
                  <a:gd name="connsiteX53" fmla="*/ 268288 w 601663"/>
                  <a:gd name="connsiteY53" fmla="*/ 315913 h 1120775"/>
                  <a:gd name="connsiteX54" fmla="*/ 268288 w 601663"/>
                  <a:gd name="connsiteY54" fmla="*/ 303213 h 1120775"/>
                  <a:gd name="connsiteX55" fmla="*/ 195262 w 601663"/>
                  <a:gd name="connsiteY55" fmla="*/ 239713 h 1120775"/>
                  <a:gd name="connsiteX56" fmla="*/ 333375 w 601663"/>
                  <a:gd name="connsiteY56" fmla="*/ 212725 h 1120775"/>
                  <a:gd name="connsiteX57" fmla="*/ 333375 w 601663"/>
                  <a:gd name="connsiteY57" fmla="*/ 261938 h 1120775"/>
                  <a:gd name="connsiteX58" fmla="*/ 388938 w 601663"/>
                  <a:gd name="connsiteY58" fmla="*/ 212725 h 1120775"/>
                  <a:gd name="connsiteX59" fmla="*/ 212725 w 601663"/>
                  <a:gd name="connsiteY59" fmla="*/ 212725 h 1120775"/>
                  <a:gd name="connsiteX60" fmla="*/ 268288 w 601663"/>
                  <a:gd name="connsiteY60" fmla="*/ 261938 h 1120775"/>
                  <a:gd name="connsiteX61" fmla="*/ 268288 w 601663"/>
                  <a:gd name="connsiteY61" fmla="*/ 212725 h 1120775"/>
                  <a:gd name="connsiteX62" fmla="*/ 262337 w 601663"/>
                  <a:gd name="connsiteY62" fmla="*/ 0 h 1120775"/>
                  <a:gd name="connsiteX63" fmla="*/ 349307 w 601663"/>
                  <a:gd name="connsiteY63" fmla="*/ 0 h 1120775"/>
                  <a:gd name="connsiteX64" fmla="*/ 354297 w 601663"/>
                  <a:gd name="connsiteY64" fmla="*/ 714 h 1120775"/>
                  <a:gd name="connsiteX65" fmla="*/ 585267 w 601663"/>
                  <a:gd name="connsiteY65" fmla="*/ 77812 h 1120775"/>
                  <a:gd name="connsiteX66" fmla="*/ 585980 w 601663"/>
                  <a:gd name="connsiteY66" fmla="*/ 77812 h 1120775"/>
                  <a:gd name="connsiteX67" fmla="*/ 588119 w 601663"/>
                  <a:gd name="connsiteY67" fmla="*/ 78526 h 1120775"/>
                  <a:gd name="connsiteX68" fmla="*/ 590257 w 601663"/>
                  <a:gd name="connsiteY68" fmla="*/ 79954 h 1120775"/>
                  <a:gd name="connsiteX69" fmla="*/ 590970 w 601663"/>
                  <a:gd name="connsiteY69" fmla="*/ 80667 h 1120775"/>
                  <a:gd name="connsiteX70" fmla="*/ 592396 w 601663"/>
                  <a:gd name="connsiteY70" fmla="*/ 82095 h 1120775"/>
                  <a:gd name="connsiteX71" fmla="*/ 593822 w 601663"/>
                  <a:gd name="connsiteY71" fmla="*/ 84237 h 1120775"/>
                  <a:gd name="connsiteX72" fmla="*/ 594535 w 601663"/>
                  <a:gd name="connsiteY72" fmla="*/ 84237 h 1120775"/>
                  <a:gd name="connsiteX73" fmla="*/ 595247 w 601663"/>
                  <a:gd name="connsiteY73" fmla="*/ 86378 h 1120775"/>
                  <a:gd name="connsiteX74" fmla="*/ 595247 w 601663"/>
                  <a:gd name="connsiteY74" fmla="*/ 87092 h 1120775"/>
                  <a:gd name="connsiteX75" fmla="*/ 595960 w 601663"/>
                  <a:gd name="connsiteY75" fmla="*/ 89234 h 1120775"/>
                  <a:gd name="connsiteX76" fmla="*/ 596673 w 601663"/>
                  <a:gd name="connsiteY76" fmla="*/ 92089 h 1120775"/>
                  <a:gd name="connsiteX77" fmla="*/ 596673 w 601663"/>
                  <a:gd name="connsiteY77" fmla="*/ 92803 h 1120775"/>
                  <a:gd name="connsiteX78" fmla="*/ 596673 w 601663"/>
                  <a:gd name="connsiteY78" fmla="*/ 197742 h 1120775"/>
                  <a:gd name="connsiteX79" fmla="*/ 580990 w 601663"/>
                  <a:gd name="connsiteY79" fmla="*/ 213447 h 1120775"/>
                  <a:gd name="connsiteX80" fmla="*/ 565307 w 601663"/>
                  <a:gd name="connsiteY80" fmla="*/ 197742 h 1120775"/>
                  <a:gd name="connsiteX81" fmla="*/ 565307 w 601663"/>
                  <a:gd name="connsiteY81" fmla="*/ 108508 h 1120775"/>
                  <a:gd name="connsiteX82" fmla="*/ 332911 w 601663"/>
                  <a:gd name="connsiteY82" fmla="*/ 108508 h 1120775"/>
                  <a:gd name="connsiteX83" fmla="*/ 332911 w 601663"/>
                  <a:gd name="connsiteY83" fmla="*/ 182037 h 1120775"/>
                  <a:gd name="connsiteX84" fmla="*/ 404198 w 601663"/>
                  <a:gd name="connsiteY84" fmla="*/ 182037 h 1120775"/>
                  <a:gd name="connsiteX85" fmla="*/ 432000 w 601663"/>
                  <a:gd name="connsiteY85" fmla="*/ 182037 h 1120775"/>
                  <a:gd name="connsiteX86" fmla="*/ 448396 w 601663"/>
                  <a:gd name="connsiteY86" fmla="*/ 182037 h 1120775"/>
                  <a:gd name="connsiteX87" fmla="*/ 449109 w 601663"/>
                  <a:gd name="connsiteY87" fmla="*/ 182037 h 1120775"/>
                  <a:gd name="connsiteX88" fmla="*/ 449822 w 601663"/>
                  <a:gd name="connsiteY88" fmla="*/ 182037 h 1120775"/>
                  <a:gd name="connsiteX89" fmla="*/ 451960 w 601663"/>
                  <a:gd name="connsiteY89" fmla="*/ 182751 h 1120775"/>
                  <a:gd name="connsiteX90" fmla="*/ 452673 w 601663"/>
                  <a:gd name="connsiteY90" fmla="*/ 182751 h 1120775"/>
                  <a:gd name="connsiteX91" fmla="*/ 454812 w 601663"/>
                  <a:gd name="connsiteY91" fmla="*/ 183465 h 1120775"/>
                  <a:gd name="connsiteX92" fmla="*/ 455525 w 601663"/>
                  <a:gd name="connsiteY92" fmla="*/ 184178 h 1120775"/>
                  <a:gd name="connsiteX93" fmla="*/ 456950 w 601663"/>
                  <a:gd name="connsiteY93" fmla="*/ 184892 h 1120775"/>
                  <a:gd name="connsiteX94" fmla="*/ 464079 w 601663"/>
                  <a:gd name="connsiteY94" fmla="*/ 195600 h 1120775"/>
                  <a:gd name="connsiteX95" fmla="*/ 469782 w 601663"/>
                  <a:gd name="connsiteY95" fmla="*/ 232722 h 1120775"/>
                  <a:gd name="connsiteX96" fmla="*/ 501861 w 601663"/>
                  <a:gd name="connsiteY96" fmla="*/ 451166 h 1120775"/>
                  <a:gd name="connsiteX97" fmla="*/ 504000 w 601663"/>
                  <a:gd name="connsiteY97" fmla="*/ 466157 h 1120775"/>
                  <a:gd name="connsiteX98" fmla="*/ 505426 w 601663"/>
                  <a:gd name="connsiteY98" fmla="*/ 471154 h 1120775"/>
                  <a:gd name="connsiteX99" fmla="*/ 506851 w 601663"/>
                  <a:gd name="connsiteY99" fmla="*/ 482576 h 1120775"/>
                  <a:gd name="connsiteX100" fmla="*/ 601663 w 601663"/>
                  <a:gd name="connsiteY100" fmla="*/ 1120775 h 1120775"/>
                  <a:gd name="connsiteX101" fmla="*/ 545346 w 601663"/>
                  <a:gd name="connsiteY101" fmla="*/ 1120775 h 1120775"/>
                  <a:gd name="connsiteX102" fmla="*/ 537505 w 601663"/>
                  <a:gd name="connsiteY102" fmla="*/ 1115064 h 1120775"/>
                  <a:gd name="connsiteX103" fmla="*/ 332911 w 601663"/>
                  <a:gd name="connsiteY103" fmla="*/ 973718 h 1120775"/>
                  <a:gd name="connsiteX104" fmla="*/ 332911 w 601663"/>
                  <a:gd name="connsiteY104" fmla="*/ 1120775 h 1120775"/>
                  <a:gd name="connsiteX105" fmla="*/ 268753 w 601663"/>
                  <a:gd name="connsiteY105" fmla="*/ 1120775 h 1120775"/>
                  <a:gd name="connsiteX106" fmla="*/ 268753 w 601663"/>
                  <a:gd name="connsiteY106" fmla="*/ 973718 h 1120775"/>
                  <a:gd name="connsiteX107" fmla="*/ 64159 w 601663"/>
                  <a:gd name="connsiteY107" fmla="*/ 1115064 h 1120775"/>
                  <a:gd name="connsiteX108" fmla="*/ 56317 w 601663"/>
                  <a:gd name="connsiteY108" fmla="*/ 1120775 h 1120775"/>
                  <a:gd name="connsiteX109" fmla="*/ 0 w 601663"/>
                  <a:gd name="connsiteY109" fmla="*/ 1120775 h 1120775"/>
                  <a:gd name="connsiteX110" fmla="*/ 94812 w 601663"/>
                  <a:gd name="connsiteY110" fmla="*/ 481862 h 1120775"/>
                  <a:gd name="connsiteX111" fmla="*/ 96238 w 601663"/>
                  <a:gd name="connsiteY111" fmla="*/ 471154 h 1120775"/>
                  <a:gd name="connsiteX112" fmla="*/ 97664 w 601663"/>
                  <a:gd name="connsiteY112" fmla="*/ 466157 h 1120775"/>
                  <a:gd name="connsiteX113" fmla="*/ 99802 w 601663"/>
                  <a:gd name="connsiteY113" fmla="*/ 451166 h 1120775"/>
                  <a:gd name="connsiteX114" fmla="*/ 131881 w 601663"/>
                  <a:gd name="connsiteY114" fmla="*/ 233435 h 1120775"/>
                  <a:gd name="connsiteX115" fmla="*/ 137584 w 601663"/>
                  <a:gd name="connsiteY115" fmla="*/ 195600 h 1120775"/>
                  <a:gd name="connsiteX116" fmla="*/ 144000 w 601663"/>
                  <a:gd name="connsiteY116" fmla="*/ 184892 h 1120775"/>
                  <a:gd name="connsiteX117" fmla="*/ 146139 w 601663"/>
                  <a:gd name="connsiteY117" fmla="*/ 184178 h 1120775"/>
                  <a:gd name="connsiteX118" fmla="*/ 146852 w 601663"/>
                  <a:gd name="connsiteY118" fmla="*/ 183465 h 1120775"/>
                  <a:gd name="connsiteX119" fmla="*/ 148277 w 601663"/>
                  <a:gd name="connsiteY119" fmla="*/ 182751 h 1120775"/>
                  <a:gd name="connsiteX120" fmla="*/ 149703 w 601663"/>
                  <a:gd name="connsiteY120" fmla="*/ 182751 h 1120775"/>
                  <a:gd name="connsiteX121" fmla="*/ 151129 w 601663"/>
                  <a:gd name="connsiteY121" fmla="*/ 182037 h 1120775"/>
                  <a:gd name="connsiteX122" fmla="*/ 152555 w 601663"/>
                  <a:gd name="connsiteY122" fmla="*/ 182037 h 1120775"/>
                  <a:gd name="connsiteX123" fmla="*/ 153267 w 601663"/>
                  <a:gd name="connsiteY123" fmla="*/ 182037 h 1120775"/>
                  <a:gd name="connsiteX124" fmla="*/ 169664 w 601663"/>
                  <a:gd name="connsiteY124" fmla="*/ 182037 h 1120775"/>
                  <a:gd name="connsiteX125" fmla="*/ 197465 w 601663"/>
                  <a:gd name="connsiteY125" fmla="*/ 182037 h 1120775"/>
                  <a:gd name="connsiteX126" fmla="*/ 268753 w 601663"/>
                  <a:gd name="connsiteY126" fmla="*/ 182037 h 1120775"/>
                  <a:gd name="connsiteX127" fmla="*/ 268753 w 601663"/>
                  <a:gd name="connsiteY127" fmla="*/ 108508 h 1120775"/>
                  <a:gd name="connsiteX128" fmla="*/ 46337 w 601663"/>
                  <a:gd name="connsiteY128" fmla="*/ 108508 h 1120775"/>
                  <a:gd name="connsiteX129" fmla="*/ 46337 w 601663"/>
                  <a:gd name="connsiteY129" fmla="*/ 197742 h 1120775"/>
                  <a:gd name="connsiteX130" fmla="*/ 30654 w 601663"/>
                  <a:gd name="connsiteY130" fmla="*/ 213447 h 1120775"/>
                  <a:gd name="connsiteX131" fmla="*/ 14971 w 601663"/>
                  <a:gd name="connsiteY131" fmla="*/ 197742 h 1120775"/>
                  <a:gd name="connsiteX132" fmla="*/ 14971 w 601663"/>
                  <a:gd name="connsiteY132" fmla="*/ 92803 h 1120775"/>
                  <a:gd name="connsiteX133" fmla="*/ 14971 w 601663"/>
                  <a:gd name="connsiteY133" fmla="*/ 92089 h 1120775"/>
                  <a:gd name="connsiteX134" fmla="*/ 14971 w 601663"/>
                  <a:gd name="connsiteY134" fmla="*/ 89234 h 1120775"/>
                  <a:gd name="connsiteX135" fmla="*/ 15683 w 601663"/>
                  <a:gd name="connsiteY135" fmla="*/ 87092 h 1120775"/>
                  <a:gd name="connsiteX136" fmla="*/ 15683 w 601663"/>
                  <a:gd name="connsiteY136" fmla="*/ 86378 h 1120775"/>
                  <a:gd name="connsiteX137" fmla="*/ 17109 w 601663"/>
                  <a:gd name="connsiteY137" fmla="*/ 84237 h 1120775"/>
                  <a:gd name="connsiteX138" fmla="*/ 18535 w 601663"/>
                  <a:gd name="connsiteY138" fmla="*/ 82095 h 1120775"/>
                  <a:gd name="connsiteX139" fmla="*/ 19248 w 601663"/>
                  <a:gd name="connsiteY139" fmla="*/ 82095 h 1120775"/>
                  <a:gd name="connsiteX140" fmla="*/ 20674 w 601663"/>
                  <a:gd name="connsiteY140" fmla="*/ 80667 h 1120775"/>
                  <a:gd name="connsiteX141" fmla="*/ 20674 w 601663"/>
                  <a:gd name="connsiteY141" fmla="*/ 79954 h 1120775"/>
                  <a:gd name="connsiteX142" fmla="*/ 22812 w 601663"/>
                  <a:gd name="connsiteY142" fmla="*/ 78526 h 1120775"/>
                  <a:gd name="connsiteX143" fmla="*/ 25664 w 601663"/>
                  <a:gd name="connsiteY143" fmla="*/ 77812 h 1120775"/>
                  <a:gd name="connsiteX144" fmla="*/ 257347 w 601663"/>
                  <a:gd name="connsiteY144" fmla="*/ 714 h 1120775"/>
                  <a:gd name="connsiteX145" fmla="*/ 262337 w 601663"/>
                  <a:gd name="connsiteY145" fmla="*/ 0 h 1120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601663" h="1120775">
                    <a:moveTo>
                      <a:pt x="522288" y="798513"/>
                    </a:moveTo>
                    <a:lnTo>
                      <a:pt x="493713" y="819151"/>
                    </a:lnTo>
                    <a:lnTo>
                      <a:pt x="333375" y="928688"/>
                    </a:lnTo>
                    <a:lnTo>
                      <a:pt x="333375" y="935038"/>
                    </a:lnTo>
                    <a:lnTo>
                      <a:pt x="531813" y="1071563"/>
                    </a:lnTo>
                    <a:lnTo>
                      <a:pt x="566738" y="1096963"/>
                    </a:lnTo>
                    <a:close/>
                    <a:moveTo>
                      <a:pt x="79375" y="798513"/>
                    </a:moveTo>
                    <a:lnTo>
                      <a:pt x="34925" y="1096963"/>
                    </a:lnTo>
                    <a:lnTo>
                      <a:pt x="69850" y="1071563"/>
                    </a:lnTo>
                    <a:lnTo>
                      <a:pt x="268288" y="935038"/>
                    </a:lnTo>
                    <a:lnTo>
                      <a:pt x="268288" y="928688"/>
                    </a:lnTo>
                    <a:lnTo>
                      <a:pt x="107950" y="819151"/>
                    </a:lnTo>
                    <a:close/>
                    <a:moveTo>
                      <a:pt x="333375" y="647700"/>
                    </a:moveTo>
                    <a:lnTo>
                      <a:pt x="333375" y="892175"/>
                    </a:lnTo>
                    <a:lnTo>
                      <a:pt x="488951" y="784225"/>
                    </a:lnTo>
                    <a:lnTo>
                      <a:pt x="506413" y="773113"/>
                    </a:lnTo>
                    <a:lnTo>
                      <a:pt x="484188" y="757238"/>
                    </a:lnTo>
                    <a:close/>
                    <a:moveTo>
                      <a:pt x="268288" y="647700"/>
                    </a:moveTo>
                    <a:lnTo>
                      <a:pt x="117475" y="757238"/>
                    </a:lnTo>
                    <a:lnTo>
                      <a:pt x="96838" y="773113"/>
                    </a:lnTo>
                    <a:lnTo>
                      <a:pt x="112713" y="784225"/>
                    </a:lnTo>
                    <a:lnTo>
                      <a:pt x="268288" y="892175"/>
                    </a:lnTo>
                    <a:close/>
                    <a:moveTo>
                      <a:pt x="477838" y="498475"/>
                    </a:moveTo>
                    <a:lnTo>
                      <a:pt x="449263" y="519113"/>
                    </a:lnTo>
                    <a:lnTo>
                      <a:pt x="333375" y="601663"/>
                    </a:lnTo>
                    <a:lnTo>
                      <a:pt x="333375" y="609600"/>
                    </a:lnTo>
                    <a:lnTo>
                      <a:pt x="477838" y="714376"/>
                    </a:lnTo>
                    <a:lnTo>
                      <a:pt x="514350" y="738188"/>
                    </a:lnTo>
                    <a:close/>
                    <a:moveTo>
                      <a:pt x="123825" y="498475"/>
                    </a:moveTo>
                    <a:lnTo>
                      <a:pt x="88900" y="738188"/>
                    </a:lnTo>
                    <a:lnTo>
                      <a:pt x="123825" y="714376"/>
                    </a:lnTo>
                    <a:lnTo>
                      <a:pt x="268288" y="609600"/>
                    </a:lnTo>
                    <a:lnTo>
                      <a:pt x="268288" y="601663"/>
                    </a:lnTo>
                    <a:lnTo>
                      <a:pt x="152400" y="519113"/>
                    </a:lnTo>
                    <a:close/>
                    <a:moveTo>
                      <a:pt x="333375" y="357188"/>
                    </a:moveTo>
                    <a:lnTo>
                      <a:pt x="333375" y="563563"/>
                    </a:lnTo>
                    <a:lnTo>
                      <a:pt x="442913" y="484188"/>
                    </a:lnTo>
                    <a:lnTo>
                      <a:pt x="465138" y="469901"/>
                    </a:lnTo>
                    <a:lnTo>
                      <a:pt x="438151" y="447676"/>
                    </a:lnTo>
                    <a:close/>
                    <a:moveTo>
                      <a:pt x="268288" y="357188"/>
                    </a:moveTo>
                    <a:lnTo>
                      <a:pt x="163513" y="447676"/>
                    </a:lnTo>
                    <a:lnTo>
                      <a:pt x="138113" y="469901"/>
                    </a:lnTo>
                    <a:lnTo>
                      <a:pt x="158750" y="484188"/>
                    </a:lnTo>
                    <a:lnTo>
                      <a:pt x="268288" y="563563"/>
                    </a:lnTo>
                    <a:close/>
                    <a:moveTo>
                      <a:pt x="436563" y="215900"/>
                    </a:moveTo>
                    <a:lnTo>
                      <a:pt x="407988" y="239713"/>
                    </a:lnTo>
                    <a:lnTo>
                      <a:pt x="333375" y="303213"/>
                    </a:lnTo>
                    <a:lnTo>
                      <a:pt x="333375" y="315913"/>
                    </a:lnTo>
                    <a:lnTo>
                      <a:pt x="431801" y="400050"/>
                    </a:lnTo>
                    <a:lnTo>
                      <a:pt x="468313" y="431800"/>
                    </a:lnTo>
                    <a:close/>
                    <a:moveTo>
                      <a:pt x="166687" y="215900"/>
                    </a:moveTo>
                    <a:lnTo>
                      <a:pt x="133350" y="431800"/>
                    </a:lnTo>
                    <a:lnTo>
                      <a:pt x="169862" y="400050"/>
                    </a:lnTo>
                    <a:lnTo>
                      <a:pt x="268288" y="315913"/>
                    </a:lnTo>
                    <a:lnTo>
                      <a:pt x="268288" y="303213"/>
                    </a:lnTo>
                    <a:lnTo>
                      <a:pt x="195262" y="239713"/>
                    </a:lnTo>
                    <a:close/>
                    <a:moveTo>
                      <a:pt x="333375" y="212725"/>
                    </a:moveTo>
                    <a:lnTo>
                      <a:pt x="333375" y="261938"/>
                    </a:lnTo>
                    <a:lnTo>
                      <a:pt x="388938" y="212725"/>
                    </a:lnTo>
                    <a:close/>
                    <a:moveTo>
                      <a:pt x="212725" y="212725"/>
                    </a:moveTo>
                    <a:lnTo>
                      <a:pt x="268288" y="261938"/>
                    </a:lnTo>
                    <a:lnTo>
                      <a:pt x="268288" y="212725"/>
                    </a:lnTo>
                    <a:close/>
                    <a:moveTo>
                      <a:pt x="262337" y="0"/>
                    </a:moveTo>
                    <a:cubicBezTo>
                      <a:pt x="262337" y="0"/>
                      <a:pt x="262337" y="0"/>
                      <a:pt x="349307" y="0"/>
                    </a:cubicBezTo>
                    <a:cubicBezTo>
                      <a:pt x="350733" y="0"/>
                      <a:pt x="352871" y="0"/>
                      <a:pt x="354297" y="714"/>
                    </a:cubicBezTo>
                    <a:cubicBezTo>
                      <a:pt x="354297" y="714"/>
                      <a:pt x="354297" y="714"/>
                      <a:pt x="585267" y="77812"/>
                    </a:cubicBezTo>
                    <a:cubicBezTo>
                      <a:pt x="585267" y="77812"/>
                      <a:pt x="585267" y="77812"/>
                      <a:pt x="585980" y="77812"/>
                    </a:cubicBezTo>
                    <a:cubicBezTo>
                      <a:pt x="586693" y="77812"/>
                      <a:pt x="587406" y="78526"/>
                      <a:pt x="588119" y="78526"/>
                    </a:cubicBezTo>
                    <a:cubicBezTo>
                      <a:pt x="588832" y="79240"/>
                      <a:pt x="589544" y="79954"/>
                      <a:pt x="590257" y="79954"/>
                    </a:cubicBezTo>
                    <a:cubicBezTo>
                      <a:pt x="590257" y="79954"/>
                      <a:pt x="590257" y="79954"/>
                      <a:pt x="590970" y="80667"/>
                    </a:cubicBezTo>
                    <a:cubicBezTo>
                      <a:pt x="590970" y="80667"/>
                      <a:pt x="591683" y="81381"/>
                      <a:pt x="592396" y="82095"/>
                    </a:cubicBezTo>
                    <a:cubicBezTo>
                      <a:pt x="593109" y="82809"/>
                      <a:pt x="593822" y="83523"/>
                      <a:pt x="593822" y="84237"/>
                    </a:cubicBezTo>
                    <a:cubicBezTo>
                      <a:pt x="593822" y="84237"/>
                      <a:pt x="594535" y="84237"/>
                      <a:pt x="594535" y="84237"/>
                    </a:cubicBezTo>
                    <a:cubicBezTo>
                      <a:pt x="594535" y="84951"/>
                      <a:pt x="595247" y="85664"/>
                      <a:pt x="595247" y="86378"/>
                    </a:cubicBezTo>
                    <a:cubicBezTo>
                      <a:pt x="595247" y="87092"/>
                      <a:pt x="595247" y="87092"/>
                      <a:pt x="595247" y="87092"/>
                    </a:cubicBezTo>
                    <a:cubicBezTo>
                      <a:pt x="595960" y="87806"/>
                      <a:pt x="595960" y="88520"/>
                      <a:pt x="595960" y="89234"/>
                    </a:cubicBezTo>
                    <a:cubicBezTo>
                      <a:pt x="595960" y="89948"/>
                      <a:pt x="596673" y="91375"/>
                      <a:pt x="596673" y="92089"/>
                    </a:cubicBezTo>
                    <a:cubicBezTo>
                      <a:pt x="596673" y="92089"/>
                      <a:pt x="596673" y="92089"/>
                      <a:pt x="596673" y="92803"/>
                    </a:cubicBezTo>
                    <a:cubicBezTo>
                      <a:pt x="596673" y="92803"/>
                      <a:pt x="596673" y="92803"/>
                      <a:pt x="596673" y="197742"/>
                    </a:cubicBezTo>
                    <a:cubicBezTo>
                      <a:pt x="596673" y="206308"/>
                      <a:pt x="589544" y="213447"/>
                      <a:pt x="580990" y="213447"/>
                    </a:cubicBezTo>
                    <a:cubicBezTo>
                      <a:pt x="572436" y="213447"/>
                      <a:pt x="565307" y="206308"/>
                      <a:pt x="565307" y="197742"/>
                    </a:cubicBezTo>
                    <a:cubicBezTo>
                      <a:pt x="565307" y="197742"/>
                      <a:pt x="565307" y="197742"/>
                      <a:pt x="565307" y="108508"/>
                    </a:cubicBezTo>
                    <a:cubicBezTo>
                      <a:pt x="565307" y="108508"/>
                      <a:pt x="565307" y="108508"/>
                      <a:pt x="332911" y="108508"/>
                    </a:cubicBezTo>
                    <a:cubicBezTo>
                      <a:pt x="332911" y="108508"/>
                      <a:pt x="332911" y="108508"/>
                      <a:pt x="332911" y="182037"/>
                    </a:cubicBezTo>
                    <a:cubicBezTo>
                      <a:pt x="332911" y="182037"/>
                      <a:pt x="332911" y="182037"/>
                      <a:pt x="404198" y="182037"/>
                    </a:cubicBezTo>
                    <a:cubicBezTo>
                      <a:pt x="404198" y="182037"/>
                      <a:pt x="404198" y="182037"/>
                      <a:pt x="432000" y="182037"/>
                    </a:cubicBezTo>
                    <a:cubicBezTo>
                      <a:pt x="432000" y="182037"/>
                      <a:pt x="432000" y="182037"/>
                      <a:pt x="448396" y="182037"/>
                    </a:cubicBezTo>
                    <a:cubicBezTo>
                      <a:pt x="448396" y="182037"/>
                      <a:pt x="448396" y="182037"/>
                      <a:pt x="449109" y="182037"/>
                    </a:cubicBezTo>
                    <a:cubicBezTo>
                      <a:pt x="449109" y="182037"/>
                      <a:pt x="449822" y="182037"/>
                      <a:pt x="449822" y="182037"/>
                    </a:cubicBezTo>
                    <a:cubicBezTo>
                      <a:pt x="450535" y="182037"/>
                      <a:pt x="451247" y="182037"/>
                      <a:pt x="451960" y="182751"/>
                    </a:cubicBezTo>
                    <a:cubicBezTo>
                      <a:pt x="451960" y="182751"/>
                      <a:pt x="452673" y="182751"/>
                      <a:pt x="452673" y="182751"/>
                    </a:cubicBezTo>
                    <a:cubicBezTo>
                      <a:pt x="453386" y="182751"/>
                      <a:pt x="454099" y="183465"/>
                      <a:pt x="454812" y="183465"/>
                    </a:cubicBezTo>
                    <a:cubicBezTo>
                      <a:pt x="454812" y="183465"/>
                      <a:pt x="455525" y="183465"/>
                      <a:pt x="455525" y="184178"/>
                    </a:cubicBezTo>
                    <a:cubicBezTo>
                      <a:pt x="456238" y="184178"/>
                      <a:pt x="456950" y="184178"/>
                      <a:pt x="456950" y="184892"/>
                    </a:cubicBezTo>
                    <a:cubicBezTo>
                      <a:pt x="460515" y="187034"/>
                      <a:pt x="463366" y="191317"/>
                      <a:pt x="464079" y="195600"/>
                    </a:cubicBezTo>
                    <a:cubicBezTo>
                      <a:pt x="464079" y="195600"/>
                      <a:pt x="464079" y="195600"/>
                      <a:pt x="469782" y="232722"/>
                    </a:cubicBezTo>
                    <a:cubicBezTo>
                      <a:pt x="469782" y="232722"/>
                      <a:pt x="469782" y="232722"/>
                      <a:pt x="501861" y="451166"/>
                    </a:cubicBezTo>
                    <a:cubicBezTo>
                      <a:pt x="501861" y="451166"/>
                      <a:pt x="501861" y="451166"/>
                      <a:pt x="504000" y="466157"/>
                    </a:cubicBezTo>
                    <a:cubicBezTo>
                      <a:pt x="504713" y="467585"/>
                      <a:pt x="505426" y="469726"/>
                      <a:pt x="505426" y="471154"/>
                    </a:cubicBezTo>
                    <a:cubicBezTo>
                      <a:pt x="505426" y="471154"/>
                      <a:pt x="505426" y="471154"/>
                      <a:pt x="506851" y="482576"/>
                    </a:cubicBezTo>
                    <a:lnTo>
                      <a:pt x="601663" y="1120775"/>
                    </a:lnTo>
                    <a:cubicBezTo>
                      <a:pt x="601663" y="1120775"/>
                      <a:pt x="601663" y="1120775"/>
                      <a:pt x="545346" y="1120775"/>
                    </a:cubicBezTo>
                    <a:cubicBezTo>
                      <a:pt x="545346" y="1120775"/>
                      <a:pt x="545346" y="1120775"/>
                      <a:pt x="537505" y="1115064"/>
                    </a:cubicBezTo>
                    <a:cubicBezTo>
                      <a:pt x="537505" y="1115064"/>
                      <a:pt x="537505" y="1115064"/>
                      <a:pt x="332911" y="973718"/>
                    </a:cubicBezTo>
                    <a:cubicBezTo>
                      <a:pt x="332911" y="973718"/>
                      <a:pt x="332911" y="973718"/>
                      <a:pt x="332911" y="1120775"/>
                    </a:cubicBezTo>
                    <a:cubicBezTo>
                      <a:pt x="332911" y="1120775"/>
                      <a:pt x="332911" y="1120775"/>
                      <a:pt x="268753" y="1120775"/>
                    </a:cubicBezTo>
                    <a:cubicBezTo>
                      <a:pt x="268753" y="1120775"/>
                      <a:pt x="268753" y="1120775"/>
                      <a:pt x="268753" y="973718"/>
                    </a:cubicBezTo>
                    <a:cubicBezTo>
                      <a:pt x="268753" y="973718"/>
                      <a:pt x="268753" y="973718"/>
                      <a:pt x="64159" y="1115064"/>
                    </a:cubicBezTo>
                    <a:cubicBezTo>
                      <a:pt x="64159" y="1115064"/>
                      <a:pt x="64159" y="1115064"/>
                      <a:pt x="56317" y="1120775"/>
                    </a:cubicBezTo>
                    <a:cubicBezTo>
                      <a:pt x="56317" y="1120775"/>
                      <a:pt x="56317" y="1120775"/>
                      <a:pt x="0" y="1120775"/>
                    </a:cubicBezTo>
                    <a:cubicBezTo>
                      <a:pt x="0" y="1120775"/>
                      <a:pt x="0" y="1120775"/>
                      <a:pt x="94812" y="481862"/>
                    </a:cubicBezTo>
                    <a:cubicBezTo>
                      <a:pt x="94812" y="481862"/>
                      <a:pt x="94812" y="481862"/>
                      <a:pt x="96238" y="471154"/>
                    </a:cubicBezTo>
                    <a:cubicBezTo>
                      <a:pt x="96238" y="469726"/>
                      <a:pt x="96951" y="467585"/>
                      <a:pt x="97664" y="466157"/>
                    </a:cubicBezTo>
                    <a:cubicBezTo>
                      <a:pt x="97664" y="466157"/>
                      <a:pt x="97664" y="466157"/>
                      <a:pt x="99802" y="451166"/>
                    </a:cubicBezTo>
                    <a:cubicBezTo>
                      <a:pt x="99802" y="451166"/>
                      <a:pt x="99802" y="451166"/>
                      <a:pt x="131881" y="233435"/>
                    </a:cubicBezTo>
                    <a:cubicBezTo>
                      <a:pt x="131881" y="233435"/>
                      <a:pt x="131881" y="233435"/>
                      <a:pt x="137584" y="195600"/>
                    </a:cubicBezTo>
                    <a:cubicBezTo>
                      <a:pt x="138297" y="191317"/>
                      <a:pt x="141149" y="187034"/>
                      <a:pt x="144000" y="184892"/>
                    </a:cubicBezTo>
                    <a:cubicBezTo>
                      <a:pt x="144713" y="184892"/>
                      <a:pt x="145426" y="184178"/>
                      <a:pt x="146139" y="184178"/>
                    </a:cubicBezTo>
                    <a:cubicBezTo>
                      <a:pt x="146139" y="183465"/>
                      <a:pt x="146852" y="183465"/>
                      <a:pt x="146852" y="183465"/>
                    </a:cubicBezTo>
                    <a:cubicBezTo>
                      <a:pt x="147565" y="183465"/>
                      <a:pt x="148277" y="182751"/>
                      <a:pt x="148277" y="182751"/>
                    </a:cubicBezTo>
                    <a:cubicBezTo>
                      <a:pt x="148990" y="182751"/>
                      <a:pt x="149703" y="182751"/>
                      <a:pt x="149703" y="182751"/>
                    </a:cubicBezTo>
                    <a:cubicBezTo>
                      <a:pt x="150416" y="182751"/>
                      <a:pt x="151129" y="182037"/>
                      <a:pt x="151129" y="182037"/>
                    </a:cubicBezTo>
                    <a:cubicBezTo>
                      <a:pt x="151842" y="182037"/>
                      <a:pt x="152555" y="182037"/>
                      <a:pt x="152555" y="182037"/>
                    </a:cubicBezTo>
                    <a:cubicBezTo>
                      <a:pt x="152555" y="182037"/>
                      <a:pt x="153267" y="182037"/>
                      <a:pt x="153267" y="182037"/>
                    </a:cubicBezTo>
                    <a:cubicBezTo>
                      <a:pt x="153267" y="182037"/>
                      <a:pt x="153267" y="182037"/>
                      <a:pt x="169664" y="182037"/>
                    </a:cubicBezTo>
                    <a:cubicBezTo>
                      <a:pt x="169664" y="182037"/>
                      <a:pt x="169664" y="182037"/>
                      <a:pt x="197465" y="182037"/>
                    </a:cubicBezTo>
                    <a:cubicBezTo>
                      <a:pt x="197465" y="182037"/>
                      <a:pt x="197465" y="182037"/>
                      <a:pt x="268753" y="182037"/>
                    </a:cubicBezTo>
                    <a:cubicBezTo>
                      <a:pt x="268753" y="182037"/>
                      <a:pt x="268753" y="182037"/>
                      <a:pt x="268753" y="108508"/>
                    </a:cubicBezTo>
                    <a:cubicBezTo>
                      <a:pt x="268753" y="108508"/>
                      <a:pt x="268753" y="108508"/>
                      <a:pt x="46337" y="108508"/>
                    </a:cubicBezTo>
                    <a:cubicBezTo>
                      <a:pt x="46337" y="108508"/>
                      <a:pt x="46337" y="108508"/>
                      <a:pt x="46337" y="197742"/>
                    </a:cubicBezTo>
                    <a:cubicBezTo>
                      <a:pt x="46337" y="206308"/>
                      <a:pt x="39208" y="213447"/>
                      <a:pt x="30654" y="213447"/>
                    </a:cubicBezTo>
                    <a:cubicBezTo>
                      <a:pt x="22099" y="213447"/>
                      <a:pt x="14971" y="206308"/>
                      <a:pt x="14971" y="197742"/>
                    </a:cubicBezTo>
                    <a:cubicBezTo>
                      <a:pt x="14971" y="197742"/>
                      <a:pt x="14971" y="197742"/>
                      <a:pt x="14971" y="92803"/>
                    </a:cubicBezTo>
                    <a:cubicBezTo>
                      <a:pt x="14971" y="92089"/>
                      <a:pt x="14971" y="92089"/>
                      <a:pt x="14971" y="92089"/>
                    </a:cubicBezTo>
                    <a:cubicBezTo>
                      <a:pt x="14971" y="91375"/>
                      <a:pt x="14971" y="89948"/>
                      <a:pt x="14971" y="89234"/>
                    </a:cubicBezTo>
                    <a:cubicBezTo>
                      <a:pt x="15683" y="88520"/>
                      <a:pt x="15683" y="87806"/>
                      <a:pt x="15683" y="87092"/>
                    </a:cubicBezTo>
                    <a:cubicBezTo>
                      <a:pt x="15683" y="87092"/>
                      <a:pt x="15683" y="87092"/>
                      <a:pt x="15683" y="86378"/>
                    </a:cubicBezTo>
                    <a:cubicBezTo>
                      <a:pt x="16396" y="85664"/>
                      <a:pt x="16396" y="84951"/>
                      <a:pt x="17109" y="84237"/>
                    </a:cubicBezTo>
                    <a:cubicBezTo>
                      <a:pt x="17822" y="83523"/>
                      <a:pt x="17822" y="82809"/>
                      <a:pt x="18535" y="82095"/>
                    </a:cubicBezTo>
                    <a:cubicBezTo>
                      <a:pt x="18535" y="82095"/>
                      <a:pt x="18535" y="82095"/>
                      <a:pt x="19248" y="82095"/>
                    </a:cubicBezTo>
                    <a:cubicBezTo>
                      <a:pt x="19248" y="81381"/>
                      <a:pt x="19961" y="80667"/>
                      <a:pt x="20674" y="80667"/>
                    </a:cubicBezTo>
                    <a:cubicBezTo>
                      <a:pt x="20674" y="79954"/>
                      <a:pt x="20674" y="79954"/>
                      <a:pt x="20674" y="79954"/>
                    </a:cubicBezTo>
                    <a:cubicBezTo>
                      <a:pt x="21386" y="79954"/>
                      <a:pt x="22099" y="79240"/>
                      <a:pt x="22812" y="78526"/>
                    </a:cubicBezTo>
                    <a:cubicBezTo>
                      <a:pt x="23525" y="78526"/>
                      <a:pt x="24951" y="77812"/>
                      <a:pt x="25664" y="77812"/>
                    </a:cubicBezTo>
                    <a:cubicBezTo>
                      <a:pt x="25664" y="77812"/>
                      <a:pt x="25664" y="77812"/>
                      <a:pt x="257347" y="714"/>
                    </a:cubicBezTo>
                    <a:cubicBezTo>
                      <a:pt x="258772" y="0"/>
                      <a:pt x="260198" y="0"/>
                      <a:pt x="262337" y="0"/>
                    </a:cubicBezTo>
                    <a:close/>
                  </a:path>
                </a:pathLst>
              </a:custGeom>
              <a:solidFill>
                <a:srgbClr val="1F497D">
                  <a:lumMod val="100000"/>
                </a:srgbClr>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grpSp>
        <p:nvGrpSpPr>
          <p:cNvPr id="71" name="bcgIcons_Efficiency">
            <a:extLst>
              <a:ext uri="{FF2B5EF4-FFF2-40B4-BE49-F238E27FC236}">
                <a16:creationId xmlns:a16="http://schemas.microsoft.com/office/drawing/2014/main" id="{EA66A0EC-26C0-447A-95EE-2E6B08B1AE0D}"/>
              </a:ext>
            </a:extLst>
          </p:cNvPr>
          <p:cNvGrpSpPr>
            <a:grpSpLocks noChangeAspect="1"/>
          </p:cNvGrpSpPr>
          <p:nvPr/>
        </p:nvGrpSpPr>
        <p:grpSpPr bwMode="auto">
          <a:xfrm>
            <a:off x="4724264" y="3992840"/>
            <a:ext cx="1004909" cy="1005840"/>
            <a:chOff x="1682" y="0"/>
            <a:chExt cx="4316" cy="4320"/>
          </a:xfrm>
        </p:grpSpPr>
        <p:sp>
          <p:nvSpPr>
            <p:cNvPr id="72" name="AutoShape 28">
              <a:extLst>
                <a:ext uri="{FF2B5EF4-FFF2-40B4-BE49-F238E27FC236}">
                  <a16:creationId xmlns:a16="http://schemas.microsoft.com/office/drawing/2014/main" id="{43AB32F6-33EB-4284-AB9A-1D421869BA86}"/>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73" name="Freeform 30">
              <a:extLst>
                <a:ext uri="{FF2B5EF4-FFF2-40B4-BE49-F238E27FC236}">
                  <a16:creationId xmlns:a16="http://schemas.microsoft.com/office/drawing/2014/main" id="{66D2CC3E-97A4-4899-A4ED-0D86BA74CBC8}"/>
                </a:ext>
              </a:extLst>
            </p:cNvPr>
            <p:cNvSpPr>
              <a:spLocks/>
            </p:cNvSpPr>
            <p:nvPr/>
          </p:nvSpPr>
          <p:spPr bwMode="auto">
            <a:xfrm>
              <a:off x="2401" y="2201"/>
              <a:ext cx="2881" cy="1564"/>
            </a:xfrm>
            <a:custGeom>
              <a:avLst/>
              <a:gdLst>
                <a:gd name="T0" fmla="*/ 1538 w 1538"/>
                <a:gd name="T1" fmla="*/ 129 h 834"/>
                <a:gd name="T2" fmla="*/ 1538 w 1538"/>
                <a:gd name="T3" fmla="*/ 0 h 834"/>
                <a:gd name="T4" fmla="*/ 1404 w 1538"/>
                <a:gd name="T5" fmla="*/ 0 h 834"/>
                <a:gd name="T6" fmla="*/ 1212 w 1538"/>
                <a:gd name="T7" fmla="*/ 0 h 834"/>
                <a:gd name="T8" fmla="*/ 1204 w 1538"/>
                <a:gd name="T9" fmla="*/ 0 h 834"/>
                <a:gd name="T10" fmla="*/ 769 w 1538"/>
                <a:gd name="T11" fmla="*/ 435 h 834"/>
                <a:gd name="T12" fmla="*/ 334 w 1538"/>
                <a:gd name="T13" fmla="*/ 0 h 834"/>
                <a:gd name="T14" fmla="*/ 326 w 1538"/>
                <a:gd name="T15" fmla="*/ 0 h 834"/>
                <a:gd name="T16" fmla="*/ 134 w 1538"/>
                <a:gd name="T17" fmla="*/ 0 h 834"/>
                <a:gd name="T18" fmla="*/ 0 w 1538"/>
                <a:gd name="T19" fmla="*/ 0 h 834"/>
                <a:gd name="T20" fmla="*/ 0 w 1538"/>
                <a:gd name="T21" fmla="*/ 129 h 834"/>
                <a:gd name="T22" fmla="*/ 147 w 1538"/>
                <a:gd name="T23" fmla="*/ 129 h 834"/>
                <a:gd name="T24" fmla="*/ 215 w 1538"/>
                <a:gd name="T25" fmla="*/ 310 h 834"/>
                <a:gd name="T26" fmla="*/ 69 w 1538"/>
                <a:gd name="T27" fmla="*/ 394 h 834"/>
                <a:gd name="T28" fmla="*/ 133 w 1538"/>
                <a:gd name="T29" fmla="*/ 506 h 834"/>
                <a:gd name="T30" fmla="*/ 289 w 1538"/>
                <a:gd name="T31" fmla="*/ 416 h 834"/>
                <a:gd name="T32" fmla="*/ 423 w 1538"/>
                <a:gd name="T33" fmla="*/ 532 h 834"/>
                <a:gd name="T34" fmla="*/ 325 w 1538"/>
                <a:gd name="T35" fmla="*/ 700 h 834"/>
                <a:gd name="T36" fmla="*/ 437 w 1538"/>
                <a:gd name="T37" fmla="*/ 765 h 834"/>
                <a:gd name="T38" fmla="*/ 538 w 1538"/>
                <a:gd name="T39" fmla="*/ 591 h 834"/>
                <a:gd name="T40" fmla="*/ 704 w 1538"/>
                <a:gd name="T41" fmla="*/ 632 h 834"/>
                <a:gd name="T42" fmla="*/ 704 w 1538"/>
                <a:gd name="T43" fmla="*/ 834 h 834"/>
                <a:gd name="T44" fmla="*/ 834 w 1538"/>
                <a:gd name="T45" fmla="*/ 834 h 834"/>
                <a:gd name="T46" fmla="*/ 834 w 1538"/>
                <a:gd name="T47" fmla="*/ 632 h 834"/>
                <a:gd name="T48" fmla="*/ 996 w 1538"/>
                <a:gd name="T49" fmla="*/ 593 h 834"/>
                <a:gd name="T50" fmla="*/ 1095 w 1538"/>
                <a:gd name="T51" fmla="*/ 765 h 834"/>
                <a:gd name="T52" fmla="*/ 1207 w 1538"/>
                <a:gd name="T53" fmla="*/ 700 h 834"/>
                <a:gd name="T54" fmla="*/ 1111 w 1538"/>
                <a:gd name="T55" fmla="*/ 535 h 834"/>
                <a:gd name="T56" fmla="*/ 1248 w 1538"/>
                <a:gd name="T57" fmla="*/ 417 h 834"/>
                <a:gd name="T58" fmla="*/ 1401 w 1538"/>
                <a:gd name="T59" fmla="*/ 506 h 834"/>
                <a:gd name="T60" fmla="*/ 1466 w 1538"/>
                <a:gd name="T61" fmla="*/ 394 h 834"/>
                <a:gd name="T62" fmla="*/ 1323 w 1538"/>
                <a:gd name="T63" fmla="*/ 311 h 834"/>
                <a:gd name="T64" fmla="*/ 1391 w 1538"/>
                <a:gd name="T65" fmla="*/ 129 h 834"/>
                <a:gd name="T66" fmla="*/ 1538 w 1538"/>
                <a:gd name="T67" fmla="*/ 129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38" h="834">
                  <a:moveTo>
                    <a:pt x="1538" y="129"/>
                  </a:moveTo>
                  <a:cubicBezTo>
                    <a:pt x="1538" y="0"/>
                    <a:pt x="1538" y="0"/>
                    <a:pt x="1538" y="0"/>
                  </a:cubicBezTo>
                  <a:cubicBezTo>
                    <a:pt x="1404" y="0"/>
                    <a:pt x="1404" y="0"/>
                    <a:pt x="1404" y="0"/>
                  </a:cubicBezTo>
                  <a:cubicBezTo>
                    <a:pt x="1212" y="0"/>
                    <a:pt x="1212" y="0"/>
                    <a:pt x="1212" y="0"/>
                  </a:cubicBezTo>
                  <a:cubicBezTo>
                    <a:pt x="1204" y="0"/>
                    <a:pt x="1204" y="0"/>
                    <a:pt x="1204" y="0"/>
                  </a:cubicBezTo>
                  <a:cubicBezTo>
                    <a:pt x="1204" y="240"/>
                    <a:pt x="1009" y="435"/>
                    <a:pt x="769" y="435"/>
                  </a:cubicBezTo>
                  <a:cubicBezTo>
                    <a:pt x="529" y="435"/>
                    <a:pt x="334" y="240"/>
                    <a:pt x="334" y="0"/>
                  </a:cubicBezTo>
                  <a:cubicBezTo>
                    <a:pt x="326" y="0"/>
                    <a:pt x="326" y="0"/>
                    <a:pt x="326" y="0"/>
                  </a:cubicBezTo>
                  <a:cubicBezTo>
                    <a:pt x="134" y="0"/>
                    <a:pt x="134" y="0"/>
                    <a:pt x="134" y="0"/>
                  </a:cubicBezTo>
                  <a:cubicBezTo>
                    <a:pt x="0" y="0"/>
                    <a:pt x="0" y="0"/>
                    <a:pt x="0" y="0"/>
                  </a:cubicBezTo>
                  <a:cubicBezTo>
                    <a:pt x="0" y="129"/>
                    <a:pt x="0" y="129"/>
                    <a:pt x="0" y="129"/>
                  </a:cubicBezTo>
                  <a:cubicBezTo>
                    <a:pt x="147" y="129"/>
                    <a:pt x="147" y="129"/>
                    <a:pt x="147" y="129"/>
                  </a:cubicBezTo>
                  <a:cubicBezTo>
                    <a:pt x="161" y="193"/>
                    <a:pt x="184" y="254"/>
                    <a:pt x="215" y="310"/>
                  </a:cubicBezTo>
                  <a:cubicBezTo>
                    <a:pt x="69" y="394"/>
                    <a:pt x="69" y="394"/>
                    <a:pt x="69" y="394"/>
                  </a:cubicBezTo>
                  <a:cubicBezTo>
                    <a:pt x="133" y="506"/>
                    <a:pt x="133" y="506"/>
                    <a:pt x="133" y="506"/>
                  </a:cubicBezTo>
                  <a:cubicBezTo>
                    <a:pt x="289" y="416"/>
                    <a:pt x="289" y="416"/>
                    <a:pt x="289" y="416"/>
                  </a:cubicBezTo>
                  <a:cubicBezTo>
                    <a:pt x="328" y="460"/>
                    <a:pt x="373" y="500"/>
                    <a:pt x="423" y="532"/>
                  </a:cubicBezTo>
                  <a:cubicBezTo>
                    <a:pt x="325" y="700"/>
                    <a:pt x="325" y="700"/>
                    <a:pt x="325" y="700"/>
                  </a:cubicBezTo>
                  <a:cubicBezTo>
                    <a:pt x="437" y="765"/>
                    <a:pt x="437" y="765"/>
                    <a:pt x="437" y="765"/>
                  </a:cubicBezTo>
                  <a:cubicBezTo>
                    <a:pt x="538" y="591"/>
                    <a:pt x="538" y="591"/>
                    <a:pt x="538" y="591"/>
                  </a:cubicBezTo>
                  <a:cubicBezTo>
                    <a:pt x="590" y="612"/>
                    <a:pt x="646" y="626"/>
                    <a:pt x="704" y="632"/>
                  </a:cubicBezTo>
                  <a:cubicBezTo>
                    <a:pt x="704" y="834"/>
                    <a:pt x="704" y="834"/>
                    <a:pt x="704" y="834"/>
                  </a:cubicBezTo>
                  <a:cubicBezTo>
                    <a:pt x="834" y="834"/>
                    <a:pt x="834" y="834"/>
                    <a:pt x="834" y="834"/>
                  </a:cubicBezTo>
                  <a:cubicBezTo>
                    <a:pt x="834" y="632"/>
                    <a:pt x="834" y="632"/>
                    <a:pt x="834" y="632"/>
                  </a:cubicBezTo>
                  <a:cubicBezTo>
                    <a:pt x="890" y="626"/>
                    <a:pt x="944" y="613"/>
                    <a:pt x="996" y="593"/>
                  </a:cubicBezTo>
                  <a:cubicBezTo>
                    <a:pt x="1095" y="765"/>
                    <a:pt x="1095" y="765"/>
                    <a:pt x="1095" y="765"/>
                  </a:cubicBezTo>
                  <a:cubicBezTo>
                    <a:pt x="1207" y="700"/>
                    <a:pt x="1207" y="700"/>
                    <a:pt x="1207" y="700"/>
                  </a:cubicBezTo>
                  <a:cubicBezTo>
                    <a:pt x="1111" y="535"/>
                    <a:pt x="1111" y="535"/>
                    <a:pt x="1111" y="535"/>
                  </a:cubicBezTo>
                  <a:cubicBezTo>
                    <a:pt x="1162" y="502"/>
                    <a:pt x="1208" y="462"/>
                    <a:pt x="1248" y="417"/>
                  </a:cubicBezTo>
                  <a:cubicBezTo>
                    <a:pt x="1401" y="506"/>
                    <a:pt x="1401" y="506"/>
                    <a:pt x="1401" y="506"/>
                  </a:cubicBezTo>
                  <a:cubicBezTo>
                    <a:pt x="1466" y="394"/>
                    <a:pt x="1466" y="394"/>
                    <a:pt x="1466" y="394"/>
                  </a:cubicBezTo>
                  <a:cubicBezTo>
                    <a:pt x="1323" y="311"/>
                    <a:pt x="1323" y="311"/>
                    <a:pt x="1323" y="311"/>
                  </a:cubicBezTo>
                  <a:cubicBezTo>
                    <a:pt x="1354" y="255"/>
                    <a:pt x="1377" y="194"/>
                    <a:pt x="1391" y="129"/>
                  </a:cubicBezTo>
                  <a:lnTo>
                    <a:pt x="1538" y="129"/>
                  </a:lnTo>
                  <a:close/>
                </a:path>
              </a:pathLst>
            </a:custGeom>
            <a:solidFill>
              <a:srgbClr val="4F81BD">
                <a:lumMod val="10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74" name="Freeform 31">
              <a:extLst>
                <a:ext uri="{FF2B5EF4-FFF2-40B4-BE49-F238E27FC236}">
                  <a16:creationId xmlns:a16="http://schemas.microsoft.com/office/drawing/2014/main" id="{ACC9770F-E984-43D8-99E6-799D7AD0214A}"/>
                </a:ext>
              </a:extLst>
            </p:cNvPr>
            <p:cNvSpPr>
              <a:spLocks noEditPoints="1"/>
            </p:cNvSpPr>
            <p:nvPr/>
          </p:nvSpPr>
          <p:spPr bwMode="auto">
            <a:xfrm>
              <a:off x="2473" y="748"/>
              <a:ext cx="2738" cy="1540"/>
            </a:xfrm>
            <a:custGeom>
              <a:avLst/>
              <a:gdLst>
                <a:gd name="T0" fmla="*/ 1180 w 1462"/>
                <a:gd name="T1" fmla="*/ 155 h 821"/>
                <a:gd name="T2" fmla="*/ 252 w 1462"/>
                <a:gd name="T3" fmla="*/ 731 h 821"/>
                <a:gd name="T4" fmla="*/ 339 w 1462"/>
                <a:gd name="T5" fmla="*/ 406 h 821"/>
                <a:gd name="T6" fmla="*/ 514 w 1462"/>
                <a:gd name="T7" fmla="*/ 310 h 821"/>
                <a:gd name="T8" fmla="*/ 1186 w 1462"/>
                <a:gd name="T9" fmla="*/ 423 h 821"/>
                <a:gd name="T10" fmla="*/ 1048 w 1462"/>
                <a:gd name="T11" fmla="*/ 112 h 821"/>
                <a:gd name="T12" fmla="*/ 1041 w 1462"/>
                <a:gd name="T13" fmla="*/ 125 h 821"/>
                <a:gd name="T14" fmla="*/ 1035 w 1462"/>
                <a:gd name="T15" fmla="*/ 134 h 821"/>
                <a:gd name="T16" fmla="*/ 1020 w 1462"/>
                <a:gd name="T17" fmla="*/ 158 h 821"/>
                <a:gd name="T18" fmla="*/ 1005 w 1462"/>
                <a:gd name="T19" fmla="*/ 183 h 821"/>
                <a:gd name="T20" fmla="*/ 990 w 1462"/>
                <a:gd name="T21" fmla="*/ 208 h 821"/>
                <a:gd name="T22" fmla="*/ 980 w 1462"/>
                <a:gd name="T23" fmla="*/ 226 h 821"/>
                <a:gd name="T24" fmla="*/ 965 w 1462"/>
                <a:gd name="T25" fmla="*/ 250 h 821"/>
                <a:gd name="T26" fmla="*/ 949 w 1462"/>
                <a:gd name="T27" fmla="*/ 275 h 821"/>
                <a:gd name="T28" fmla="*/ 934 w 1462"/>
                <a:gd name="T29" fmla="*/ 300 h 821"/>
                <a:gd name="T30" fmla="*/ 924 w 1462"/>
                <a:gd name="T31" fmla="*/ 317 h 821"/>
                <a:gd name="T32" fmla="*/ 908 w 1462"/>
                <a:gd name="T33" fmla="*/ 342 h 821"/>
                <a:gd name="T34" fmla="*/ 893 w 1462"/>
                <a:gd name="T35" fmla="*/ 366 h 821"/>
                <a:gd name="T36" fmla="*/ 878 w 1462"/>
                <a:gd name="T37" fmla="*/ 391 h 821"/>
                <a:gd name="T38" fmla="*/ 863 w 1462"/>
                <a:gd name="T39" fmla="*/ 416 h 821"/>
                <a:gd name="T40" fmla="*/ 852 w 1462"/>
                <a:gd name="T41" fmla="*/ 433 h 821"/>
                <a:gd name="T42" fmla="*/ 837 w 1462"/>
                <a:gd name="T43" fmla="*/ 457 h 821"/>
                <a:gd name="T44" fmla="*/ 821 w 1462"/>
                <a:gd name="T45" fmla="*/ 482 h 821"/>
                <a:gd name="T46" fmla="*/ 806 w 1462"/>
                <a:gd name="T47" fmla="*/ 507 h 821"/>
                <a:gd name="T48" fmla="*/ 791 w 1462"/>
                <a:gd name="T49" fmla="*/ 531 h 821"/>
                <a:gd name="T50" fmla="*/ 776 w 1462"/>
                <a:gd name="T51" fmla="*/ 554 h 821"/>
                <a:gd name="T52" fmla="*/ 761 w 1462"/>
                <a:gd name="T53" fmla="*/ 579 h 821"/>
                <a:gd name="T54" fmla="*/ 746 w 1462"/>
                <a:gd name="T55" fmla="*/ 603 h 821"/>
                <a:gd name="T56" fmla="*/ 730 w 1462"/>
                <a:gd name="T57" fmla="*/ 628 h 821"/>
                <a:gd name="T58" fmla="*/ 715 w 1462"/>
                <a:gd name="T59" fmla="*/ 653 h 821"/>
                <a:gd name="T60" fmla="*/ 699 w 1462"/>
                <a:gd name="T61" fmla="*/ 677 h 821"/>
                <a:gd name="T62" fmla="*/ 689 w 1462"/>
                <a:gd name="T63" fmla="*/ 693 h 821"/>
                <a:gd name="T64" fmla="*/ 663 w 1462"/>
                <a:gd name="T65" fmla="*/ 753 h 821"/>
                <a:gd name="T66" fmla="*/ 801 w 1462"/>
                <a:gd name="T67" fmla="*/ 764 h 821"/>
                <a:gd name="T68" fmla="*/ 814 w 1462"/>
                <a:gd name="T69" fmla="*/ 739 h 821"/>
                <a:gd name="T70" fmla="*/ 829 w 1462"/>
                <a:gd name="T71" fmla="*/ 712 h 821"/>
                <a:gd name="T72" fmla="*/ 842 w 1462"/>
                <a:gd name="T73" fmla="*/ 687 h 821"/>
                <a:gd name="T74" fmla="*/ 855 w 1462"/>
                <a:gd name="T75" fmla="*/ 662 h 821"/>
                <a:gd name="T76" fmla="*/ 868 w 1462"/>
                <a:gd name="T77" fmla="*/ 637 h 821"/>
                <a:gd name="T78" fmla="*/ 882 w 1462"/>
                <a:gd name="T79" fmla="*/ 612 h 821"/>
                <a:gd name="T80" fmla="*/ 895 w 1462"/>
                <a:gd name="T81" fmla="*/ 587 h 821"/>
                <a:gd name="T82" fmla="*/ 908 w 1462"/>
                <a:gd name="T83" fmla="*/ 562 h 821"/>
                <a:gd name="T84" fmla="*/ 923 w 1462"/>
                <a:gd name="T85" fmla="*/ 535 h 821"/>
                <a:gd name="T86" fmla="*/ 936 w 1462"/>
                <a:gd name="T87" fmla="*/ 510 h 821"/>
                <a:gd name="T88" fmla="*/ 949 w 1462"/>
                <a:gd name="T89" fmla="*/ 486 h 821"/>
                <a:gd name="T90" fmla="*/ 963 w 1462"/>
                <a:gd name="T91" fmla="*/ 461 h 821"/>
                <a:gd name="T92" fmla="*/ 976 w 1462"/>
                <a:gd name="T93" fmla="*/ 436 h 821"/>
                <a:gd name="T94" fmla="*/ 990 w 1462"/>
                <a:gd name="T95" fmla="*/ 409 h 821"/>
                <a:gd name="T96" fmla="*/ 1004 w 1462"/>
                <a:gd name="T97" fmla="*/ 384 h 821"/>
                <a:gd name="T98" fmla="*/ 1017 w 1462"/>
                <a:gd name="T99" fmla="*/ 360 h 821"/>
                <a:gd name="T100" fmla="*/ 1030 w 1462"/>
                <a:gd name="T101" fmla="*/ 335 h 821"/>
                <a:gd name="T102" fmla="*/ 1045 w 1462"/>
                <a:gd name="T103" fmla="*/ 308 h 821"/>
                <a:gd name="T104" fmla="*/ 1058 w 1462"/>
                <a:gd name="T105" fmla="*/ 284 h 821"/>
                <a:gd name="T106" fmla="*/ 1072 w 1462"/>
                <a:gd name="T107" fmla="*/ 259 h 821"/>
                <a:gd name="T108" fmla="*/ 1085 w 1462"/>
                <a:gd name="T109" fmla="*/ 234 h 821"/>
                <a:gd name="T110" fmla="*/ 1098 w 1462"/>
                <a:gd name="T111" fmla="*/ 211 h 821"/>
                <a:gd name="T112" fmla="*/ 1105 w 1462"/>
                <a:gd name="T113" fmla="*/ 199 h 821"/>
                <a:gd name="T114" fmla="*/ 1112 w 1462"/>
                <a:gd name="T115" fmla="*/ 186 h 821"/>
                <a:gd name="T116" fmla="*/ 1118 w 1462"/>
                <a:gd name="T117" fmla="*/ 174 h 821"/>
                <a:gd name="T118" fmla="*/ 1125 w 1462"/>
                <a:gd name="T119" fmla="*/ 161 h 821"/>
                <a:gd name="T120" fmla="*/ 1114 w 1462"/>
                <a:gd name="T121" fmla="*/ 89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62" h="821">
                  <a:moveTo>
                    <a:pt x="964" y="167"/>
                  </a:moveTo>
                  <a:cubicBezTo>
                    <a:pt x="893" y="137"/>
                    <a:pt x="814" y="120"/>
                    <a:pt x="731" y="120"/>
                  </a:cubicBezTo>
                  <a:cubicBezTo>
                    <a:pt x="394" y="120"/>
                    <a:pt x="120" y="394"/>
                    <a:pt x="120" y="731"/>
                  </a:cubicBezTo>
                  <a:cubicBezTo>
                    <a:pt x="0" y="731"/>
                    <a:pt x="0" y="731"/>
                    <a:pt x="0" y="731"/>
                  </a:cubicBezTo>
                  <a:cubicBezTo>
                    <a:pt x="0" y="328"/>
                    <a:pt x="328" y="0"/>
                    <a:pt x="731" y="0"/>
                  </a:cubicBezTo>
                  <a:cubicBezTo>
                    <a:pt x="837" y="0"/>
                    <a:pt x="938" y="23"/>
                    <a:pt x="1029" y="64"/>
                  </a:cubicBezTo>
                  <a:lnTo>
                    <a:pt x="964" y="167"/>
                  </a:lnTo>
                  <a:close/>
                  <a:moveTo>
                    <a:pt x="1180" y="155"/>
                  </a:moveTo>
                  <a:cubicBezTo>
                    <a:pt x="1121" y="261"/>
                    <a:pt x="1121" y="261"/>
                    <a:pt x="1121" y="261"/>
                  </a:cubicBezTo>
                  <a:cubicBezTo>
                    <a:pt x="1256" y="373"/>
                    <a:pt x="1342" y="542"/>
                    <a:pt x="1342" y="731"/>
                  </a:cubicBezTo>
                  <a:cubicBezTo>
                    <a:pt x="1462" y="731"/>
                    <a:pt x="1462" y="731"/>
                    <a:pt x="1462" y="731"/>
                  </a:cubicBezTo>
                  <a:cubicBezTo>
                    <a:pt x="1462" y="497"/>
                    <a:pt x="1351" y="289"/>
                    <a:pt x="1180" y="155"/>
                  </a:cubicBezTo>
                  <a:close/>
                  <a:moveTo>
                    <a:pt x="297" y="685"/>
                  </a:moveTo>
                  <a:cubicBezTo>
                    <a:pt x="297" y="660"/>
                    <a:pt x="277" y="640"/>
                    <a:pt x="252" y="640"/>
                  </a:cubicBezTo>
                  <a:cubicBezTo>
                    <a:pt x="226" y="640"/>
                    <a:pt x="206" y="660"/>
                    <a:pt x="206" y="685"/>
                  </a:cubicBezTo>
                  <a:cubicBezTo>
                    <a:pt x="206" y="711"/>
                    <a:pt x="226" y="731"/>
                    <a:pt x="252" y="731"/>
                  </a:cubicBezTo>
                  <a:cubicBezTo>
                    <a:pt x="277" y="731"/>
                    <a:pt x="297" y="711"/>
                    <a:pt x="297" y="685"/>
                  </a:cubicBezTo>
                  <a:close/>
                  <a:moveTo>
                    <a:pt x="1256" y="685"/>
                  </a:moveTo>
                  <a:cubicBezTo>
                    <a:pt x="1256" y="660"/>
                    <a:pt x="1236" y="640"/>
                    <a:pt x="1210" y="640"/>
                  </a:cubicBezTo>
                  <a:cubicBezTo>
                    <a:pt x="1185" y="640"/>
                    <a:pt x="1165" y="660"/>
                    <a:pt x="1165" y="685"/>
                  </a:cubicBezTo>
                  <a:cubicBezTo>
                    <a:pt x="1165" y="711"/>
                    <a:pt x="1185" y="731"/>
                    <a:pt x="1210" y="731"/>
                  </a:cubicBezTo>
                  <a:cubicBezTo>
                    <a:pt x="1236" y="731"/>
                    <a:pt x="1256" y="711"/>
                    <a:pt x="1256" y="685"/>
                  </a:cubicBezTo>
                  <a:close/>
                  <a:moveTo>
                    <a:pt x="355" y="469"/>
                  </a:moveTo>
                  <a:cubicBezTo>
                    <a:pt x="368" y="447"/>
                    <a:pt x="360" y="419"/>
                    <a:pt x="339" y="406"/>
                  </a:cubicBezTo>
                  <a:cubicBezTo>
                    <a:pt x="317" y="394"/>
                    <a:pt x="289" y="401"/>
                    <a:pt x="276" y="423"/>
                  </a:cubicBezTo>
                  <a:cubicBezTo>
                    <a:pt x="264" y="445"/>
                    <a:pt x="271" y="473"/>
                    <a:pt x="293" y="485"/>
                  </a:cubicBezTo>
                  <a:cubicBezTo>
                    <a:pt x="315" y="498"/>
                    <a:pt x="343" y="490"/>
                    <a:pt x="355" y="469"/>
                  </a:cubicBezTo>
                  <a:close/>
                  <a:moveTo>
                    <a:pt x="514" y="310"/>
                  </a:moveTo>
                  <a:cubicBezTo>
                    <a:pt x="536" y="297"/>
                    <a:pt x="543" y="269"/>
                    <a:pt x="531" y="248"/>
                  </a:cubicBezTo>
                  <a:cubicBezTo>
                    <a:pt x="518" y="226"/>
                    <a:pt x="490" y="218"/>
                    <a:pt x="469" y="231"/>
                  </a:cubicBezTo>
                  <a:cubicBezTo>
                    <a:pt x="447" y="243"/>
                    <a:pt x="439" y="271"/>
                    <a:pt x="452" y="293"/>
                  </a:cubicBezTo>
                  <a:cubicBezTo>
                    <a:pt x="464" y="315"/>
                    <a:pt x="492" y="322"/>
                    <a:pt x="514" y="310"/>
                  </a:cubicBezTo>
                  <a:close/>
                  <a:moveTo>
                    <a:pt x="731" y="252"/>
                  </a:moveTo>
                  <a:cubicBezTo>
                    <a:pt x="756" y="252"/>
                    <a:pt x="777" y="231"/>
                    <a:pt x="777" y="206"/>
                  </a:cubicBezTo>
                  <a:cubicBezTo>
                    <a:pt x="777" y="181"/>
                    <a:pt x="756" y="161"/>
                    <a:pt x="731" y="161"/>
                  </a:cubicBezTo>
                  <a:cubicBezTo>
                    <a:pt x="706" y="161"/>
                    <a:pt x="685" y="181"/>
                    <a:pt x="685" y="206"/>
                  </a:cubicBezTo>
                  <a:cubicBezTo>
                    <a:pt x="685" y="231"/>
                    <a:pt x="706" y="252"/>
                    <a:pt x="731" y="252"/>
                  </a:cubicBezTo>
                  <a:close/>
                  <a:moveTo>
                    <a:pt x="1107" y="469"/>
                  </a:moveTo>
                  <a:cubicBezTo>
                    <a:pt x="1119" y="490"/>
                    <a:pt x="1147" y="498"/>
                    <a:pt x="1169" y="485"/>
                  </a:cubicBezTo>
                  <a:cubicBezTo>
                    <a:pt x="1191" y="473"/>
                    <a:pt x="1198" y="445"/>
                    <a:pt x="1186" y="423"/>
                  </a:cubicBezTo>
                  <a:cubicBezTo>
                    <a:pt x="1173" y="401"/>
                    <a:pt x="1145" y="394"/>
                    <a:pt x="1123" y="406"/>
                  </a:cubicBezTo>
                  <a:cubicBezTo>
                    <a:pt x="1102" y="419"/>
                    <a:pt x="1094" y="447"/>
                    <a:pt x="1107" y="469"/>
                  </a:cubicBezTo>
                  <a:close/>
                  <a:moveTo>
                    <a:pt x="1114" y="89"/>
                  </a:moveTo>
                  <a:cubicBezTo>
                    <a:pt x="1093" y="76"/>
                    <a:pt x="1065" y="84"/>
                    <a:pt x="1052" y="106"/>
                  </a:cubicBezTo>
                  <a:cubicBezTo>
                    <a:pt x="1052" y="106"/>
                    <a:pt x="1052" y="106"/>
                    <a:pt x="1052" y="107"/>
                  </a:cubicBezTo>
                  <a:cubicBezTo>
                    <a:pt x="1051" y="107"/>
                    <a:pt x="1051" y="108"/>
                    <a:pt x="1050" y="109"/>
                  </a:cubicBezTo>
                  <a:cubicBezTo>
                    <a:pt x="1050" y="109"/>
                    <a:pt x="1050" y="110"/>
                    <a:pt x="1050" y="110"/>
                  </a:cubicBezTo>
                  <a:cubicBezTo>
                    <a:pt x="1049" y="111"/>
                    <a:pt x="1049" y="111"/>
                    <a:pt x="1048" y="112"/>
                  </a:cubicBezTo>
                  <a:cubicBezTo>
                    <a:pt x="1048" y="112"/>
                    <a:pt x="1048" y="113"/>
                    <a:pt x="1048" y="113"/>
                  </a:cubicBezTo>
                  <a:cubicBezTo>
                    <a:pt x="1047" y="114"/>
                    <a:pt x="1047" y="115"/>
                    <a:pt x="1046" y="115"/>
                  </a:cubicBezTo>
                  <a:cubicBezTo>
                    <a:pt x="1046" y="116"/>
                    <a:pt x="1046" y="116"/>
                    <a:pt x="1046" y="116"/>
                  </a:cubicBezTo>
                  <a:cubicBezTo>
                    <a:pt x="1046" y="117"/>
                    <a:pt x="1045" y="118"/>
                    <a:pt x="1044" y="119"/>
                  </a:cubicBezTo>
                  <a:cubicBezTo>
                    <a:pt x="1044" y="119"/>
                    <a:pt x="1044" y="119"/>
                    <a:pt x="1044" y="119"/>
                  </a:cubicBezTo>
                  <a:cubicBezTo>
                    <a:pt x="1044" y="120"/>
                    <a:pt x="1043" y="121"/>
                    <a:pt x="1043" y="122"/>
                  </a:cubicBezTo>
                  <a:cubicBezTo>
                    <a:pt x="1042" y="122"/>
                    <a:pt x="1042" y="122"/>
                    <a:pt x="1042" y="122"/>
                  </a:cubicBezTo>
                  <a:cubicBezTo>
                    <a:pt x="1042" y="123"/>
                    <a:pt x="1041" y="124"/>
                    <a:pt x="1041" y="125"/>
                  </a:cubicBezTo>
                  <a:cubicBezTo>
                    <a:pt x="1041" y="125"/>
                    <a:pt x="1040" y="125"/>
                    <a:pt x="1040" y="125"/>
                  </a:cubicBezTo>
                  <a:cubicBezTo>
                    <a:pt x="1040" y="126"/>
                    <a:pt x="1039" y="127"/>
                    <a:pt x="1039" y="128"/>
                  </a:cubicBezTo>
                  <a:cubicBezTo>
                    <a:pt x="1039" y="128"/>
                    <a:pt x="1039" y="128"/>
                    <a:pt x="1039" y="128"/>
                  </a:cubicBezTo>
                  <a:cubicBezTo>
                    <a:pt x="1038" y="129"/>
                    <a:pt x="1038" y="130"/>
                    <a:pt x="1037" y="131"/>
                  </a:cubicBezTo>
                  <a:cubicBezTo>
                    <a:pt x="1037" y="131"/>
                    <a:pt x="1037" y="131"/>
                    <a:pt x="1037" y="131"/>
                  </a:cubicBezTo>
                  <a:cubicBezTo>
                    <a:pt x="1037" y="131"/>
                    <a:pt x="1037" y="131"/>
                    <a:pt x="1037" y="131"/>
                  </a:cubicBezTo>
                  <a:cubicBezTo>
                    <a:pt x="1037" y="131"/>
                    <a:pt x="1037" y="131"/>
                    <a:pt x="1037" y="131"/>
                  </a:cubicBezTo>
                  <a:cubicBezTo>
                    <a:pt x="1036" y="132"/>
                    <a:pt x="1036" y="133"/>
                    <a:pt x="1035" y="134"/>
                  </a:cubicBezTo>
                  <a:cubicBezTo>
                    <a:pt x="1035" y="135"/>
                    <a:pt x="1034" y="136"/>
                    <a:pt x="1033" y="137"/>
                  </a:cubicBezTo>
                  <a:cubicBezTo>
                    <a:pt x="1033" y="138"/>
                    <a:pt x="1032" y="139"/>
                    <a:pt x="1032" y="140"/>
                  </a:cubicBezTo>
                  <a:cubicBezTo>
                    <a:pt x="1031" y="141"/>
                    <a:pt x="1030" y="142"/>
                    <a:pt x="1030" y="143"/>
                  </a:cubicBezTo>
                  <a:cubicBezTo>
                    <a:pt x="1029" y="144"/>
                    <a:pt x="1028" y="145"/>
                    <a:pt x="1028" y="146"/>
                  </a:cubicBezTo>
                  <a:cubicBezTo>
                    <a:pt x="1027" y="147"/>
                    <a:pt x="1027" y="148"/>
                    <a:pt x="1026" y="149"/>
                  </a:cubicBezTo>
                  <a:cubicBezTo>
                    <a:pt x="1025" y="150"/>
                    <a:pt x="1025" y="151"/>
                    <a:pt x="1024" y="152"/>
                  </a:cubicBezTo>
                  <a:cubicBezTo>
                    <a:pt x="1023" y="153"/>
                    <a:pt x="1023" y="154"/>
                    <a:pt x="1022" y="155"/>
                  </a:cubicBezTo>
                  <a:cubicBezTo>
                    <a:pt x="1022" y="156"/>
                    <a:pt x="1021" y="157"/>
                    <a:pt x="1020" y="158"/>
                  </a:cubicBezTo>
                  <a:cubicBezTo>
                    <a:pt x="1020" y="159"/>
                    <a:pt x="1019" y="161"/>
                    <a:pt x="1019" y="162"/>
                  </a:cubicBezTo>
                  <a:cubicBezTo>
                    <a:pt x="1018" y="163"/>
                    <a:pt x="1017" y="164"/>
                    <a:pt x="1017" y="165"/>
                  </a:cubicBezTo>
                  <a:cubicBezTo>
                    <a:pt x="1016" y="166"/>
                    <a:pt x="1015" y="167"/>
                    <a:pt x="1015" y="168"/>
                  </a:cubicBezTo>
                  <a:cubicBezTo>
                    <a:pt x="1014" y="169"/>
                    <a:pt x="1014" y="170"/>
                    <a:pt x="1013" y="171"/>
                  </a:cubicBezTo>
                  <a:cubicBezTo>
                    <a:pt x="1012" y="172"/>
                    <a:pt x="1012" y="173"/>
                    <a:pt x="1011" y="174"/>
                  </a:cubicBezTo>
                  <a:cubicBezTo>
                    <a:pt x="1010" y="175"/>
                    <a:pt x="1010" y="176"/>
                    <a:pt x="1009" y="177"/>
                  </a:cubicBezTo>
                  <a:cubicBezTo>
                    <a:pt x="1009" y="178"/>
                    <a:pt x="1008" y="179"/>
                    <a:pt x="1007" y="180"/>
                  </a:cubicBezTo>
                  <a:cubicBezTo>
                    <a:pt x="1007" y="181"/>
                    <a:pt x="1006" y="182"/>
                    <a:pt x="1005" y="183"/>
                  </a:cubicBezTo>
                  <a:cubicBezTo>
                    <a:pt x="1005" y="184"/>
                    <a:pt x="1004" y="185"/>
                    <a:pt x="1004" y="186"/>
                  </a:cubicBezTo>
                  <a:cubicBezTo>
                    <a:pt x="1003" y="187"/>
                    <a:pt x="1002" y="188"/>
                    <a:pt x="1002" y="189"/>
                  </a:cubicBezTo>
                  <a:cubicBezTo>
                    <a:pt x="1001" y="190"/>
                    <a:pt x="1000" y="191"/>
                    <a:pt x="1000" y="192"/>
                  </a:cubicBezTo>
                  <a:cubicBezTo>
                    <a:pt x="999" y="193"/>
                    <a:pt x="998" y="195"/>
                    <a:pt x="998" y="196"/>
                  </a:cubicBezTo>
                  <a:cubicBezTo>
                    <a:pt x="997" y="197"/>
                    <a:pt x="997" y="198"/>
                    <a:pt x="996" y="199"/>
                  </a:cubicBezTo>
                  <a:cubicBezTo>
                    <a:pt x="995" y="200"/>
                    <a:pt x="995" y="201"/>
                    <a:pt x="994" y="202"/>
                  </a:cubicBezTo>
                  <a:cubicBezTo>
                    <a:pt x="993" y="203"/>
                    <a:pt x="993" y="204"/>
                    <a:pt x="992" y="205"/>
                  </a:cubicBezTo>
                  <a:cubicBezTo>
                    <a:pt x="992" y="206"/>
                    <a:pt x="991" y="207"/>
                    <a:pt x="990" y="208"/>
                  </a:cubicBezTo>
                  <a:cubicBezTo>
                    <a:pt x="990" y="209"/>
                    <a:pt x="989" y="210"/>
                    <a:pt x="988" y="211"/>
                  </a:cubicBezTo>
                  <a:cubicBezTo>
                    <a:pt x="988" y="212"/>
                    <a:pt x="987" y="213"/>
                    <a:pt x="987" y="214"/>
                  </a:cubicBezTo>
                  <a:cubicBezTo>
                    <a:pt x="986" y="215"/>
                    <a:pt x="986" y="216"/>
                    <a:pt x="985" y="216"/>
                  </a:cubicBezTo>
                  <a:cubicBezTo>
                    <a:pt x="985" y="216"/>
                    <a:pt x="985" y="216"/>
                    <a:pt x="985" y="216"/>
                  </a:cubicBezTo>
                  <a:cubicBezTo>
                    <a:pt x="985" y="217"/>
                    <a:pt x="985" y="217"/>
                    <a:pt x="985" y="217"/>
                  </a:cubicBezTo>
                  <a:cubicBezTo>
                    <a:pt x="984" y="218"/>
                    <a:pt x="984" y="219"/>
                    <a:pt x="983" y="219"/>
                  </a:cubicBezTo>
                  <a:cubicBezTo>
                    <a:pt x="983" y="220"/>
                    <a:pt x="982" y="221"/>
                    <a:pt x="982" y="222"/>
                  </a:cubicBezTo>
                  <a:cubicBezTo>
                    <a:pt x="981" y="223"/>
                    <a:pt x="980" y="224"/>
                    <a:pt x="980" y="226"/>
                  </a:cubicBezTo>
                  <a:cubicBezTo>
                    <a:pt x="979" y="227"/>
                    <a:pt x="978" y="228"/>
                    <a:pt x="978" y="229"/>
                  </a:cubicBezTo>
                  <a:cubicBezTo>
                    <a:pt x="977" y="230"/>
                    <a:pt x="976" y="231"/>
                    <a:pt x="976" y="232"/>
                  </a:cubicBezTo>
                  <a:cubicBezTo>
                    <a:pt x="975" y="233"/>
                    <a:pt x="975" y="234"/>
                    <a:pt x="974" y="235"/>
                  </a:cubicBezTo>
                  <a:cubicBezTo>
                    <a:pt x="973" y="236"/>
                    <a:pt x="973" y="237"/>
                    <a:pt x="972" y="238"/>
                  </a:cubicBezTo>
                  <a:cubicBezTo>
                    <a:pt x="971" y="239"/>
                    <a:pt x="971" y="240"/>
                    <a:pt x="970" y="241"/>
                  </a:cubicBezTo>
                  <a:cubicBezTo>
                    <a:pt x="970" y="242"/>
                    <a:pt x="969" y="243"/>
                    <a:pt x="968" y="244"/>
                  </a:cubicBezTo>
                  <a:cubicBezTo>
                    <a:pt x="968" y="245"/>
                    <a:pt x="967" y="246"/>
                    <a:pt x="966" y="247"/>
                  </a:cubicBezTo>
                  <a:cubicBezTo>
                    <a:pt x="966" y="248"/>
                    <a:pt x="965" y="249"/>
                    <a:pt x="965" y="250"/>
                  </a:cubicBezTo>
                  <a:cubicBezTo>
                    <a:pt x="964" y="251"/>
                    <a:pt x="963" y="252"/>
                    <a:pt x="963" y="253"/>
                  </a:cubicBezTo>
                  <a:cubicBezTo>
                    <a:pt x="962" y="254"/>
                    <a:pt x="961" y="255"/>
                    <a:pt x="961" y="256"/>
                  </a:cubicBezTo>
                  <a:cubicBezTo>
                    <a:pt x="960" y="257"/>
                    <a:pt x="960" y="258"/>
                    <a:pt x="959" y="259"/>
                  </a:cubicBezTo>
                  <a:cubicBezTo>
                    <a:pt x="958" y="260"/>
                    <a:pt x="958" y="262"/>
                    <a:pt x="957" y="263"/>
                  </a:cubicBezTo>
                  <a:cubicBezTo>
                    <a:pt x="956" y="264"/>
                    <a:pt x="956" y="265"/>
                    <a:pt x="955" y="266"/>
                  </a:cubicBezTo>
                  <a:cubicBezTo>
                    <a:pt x="954" y="267"/>
                    <a:pt x="954" y="268"/>
                    <a:pt x="953" y="269"/>
                  </a:cubicBezTo>
                  <a:cubicBezTo>
                    <a:pt x="953" y="270"/>
                    <a:pt x="952" y="271"/>
                    <a:pt x="951" y="272"/>
                  </a:cubicBezTo>
                  <a:cubicBezTo>
                    <a:pt x="951" y="273"/>
                    <a:pt x="950" y="274"/>
                    <a:pt x="949" y="275"/>
                  </a:cubicBezTo>
                  <a:cubicBezTo>
                    <a:pt x="949" y="276"/>
                    <a:pt x="948" y="277"/>
                    <a:pt x="948" y="278"/>
                  </a:cubicBezTo>
                  <a:cubicBezTo>
                    <a:pt x="947" y="279"/>
                    <a:pt x="946" y="280"/>
                    <a:pt x="946" y="281"/>
                  </a:cubicBezTo>
                  <a:cubicBezTo>
                    <a:pt x="945" y="282"/>
                    <a:pt x="944" y="283"/>
                    <a:pt x="944" y="284"/>
                  </a:cubicBezTo>
                  <a:cubicBezTo>
                    <a:pt x="943" y="285"/>
                    <a:pt x="942" y="286"/>
                    <a:pt x="942" y="287"/>
                  </a:cubicBezTo>
                  <a:cubicBezTo>
                    <a:pt x="941" y="288"/>
                    <a:pt x="941" y="289"/>
                    <a:pt x="940" y="290"/>
                  </a:cubicBezTo>
                  <a:cubicBezTo>
                    <a:pt x="939" y="291"/>
                    <a:pt x="939" y="292"/>
                    <a:pt x="938" y="293"/>
                  </a:cubicBezTo>
                  <a:cubicBezTo>
                    <a:pt x="937" y="294"/>
                    <a:pt x="937" y="295"/>
                    <a:pt x="936" y="297"/>
                  </a:cubicBezTo>
                  <a:cubicBezTo>
                    <a:pt x="936" y="298"/>
                    <a:pt x="935" y="299"/>
                    <a:pt x="934" y="300"/>
                  </a:cubicBezTo>
                  <a:cubicBezTo>
                    <a:pt x="934" y="301"/>
                    <a:pt x="933" y="302"/>
                    <a:pt x="932" y="303"/>
                  </a:cubicBezTo>
                  <a:cubicBezTo>
                    <a:pt x="932" y="304"/>
                    <a:pt x="931" y="305"/>
                    <a:pt x="930" y="306"/>
                  </a:cubicBezTo>
                  <a:cubicBezTo>
                    <a:pt x="930" y="307"/>
                    <a:pt x="929" y="308"/>
                    <a:pt x="929" y="309"/>
                  </a:cubicBezTo>
                  <a:cubicBezTo>
                    <a:pt x="928" y="310"/>
                    <a:pt x="928" y="310"/>
                    <a:pt x="927" y="311"/>
                  </a:cubicBezTo>
                  <a:cubicBezTo>
                    <a:pt x="927" y="311"/>
                    <a:pt x="927" y="311"/>
                    <a:pt x="927" y="311"/>
                  </a:cubicBezTo>
                  <a:cubicBezTo>
                    <a:pt x="927" y="311"/>
                    <a:pt x="927" y="312"/>
                    <a:pt x="927" y="312"/>
                  </a:cubicBezTo>
                  <a:cubicBezTo>
                    <a:pt x="926" y="313"/>
                    <a:pt x="926" y="313"/>
                    <a:pt x="925" y="314"/>
                  </a:cubicBezTo>
                  <a:cubicBezTo>
                    <a:pt x="925" y="315"/>
                    <a:pt x="924" y="316"/>
                    <a:pt x="924" y="317"/>
                  </a:cubicBezTo>
                  <a:cubicBezTo>
                    <a:pt x="923" y="318"/>
                    <a:pt x="922" y="319"/>
                    <a:pt x="922" y="320"/>
                  </a:cubicBezTo>
                  <a:cubicBezTo>
                    <a:pt x="921" y="321"/>
                    <a:pt x="920" y="322"/>
                    <a:pt x="920" y="323"/>
                  </a:cubicBezTo>
                  <a:cubicBezTo>
                    <a:pt x="919" y="324"/>
                    <a:pt x="919" y="325"/>
                    <a:pt x="918" y="326"/>
                  </a:cubicBezTo>
                  <a:cubicBezTo>
                    <a:pt x="917" y="327"/>
                    <a:pt x="917" y="328"/>
                    <a:pt x="916" y="329"/>
                  </a:cubicBezTo>
                  <a:cubicBezTo>
                    <a:pt x="915" y="330"/>
                    <a:pt x="915" y="331"/>
                    <a:pt x="914" y="332"/>
                  </a:cubicBezTo>
                  <a:cubicBezTo>
                    <a:pt x="913" y="333"/>
                    <a:pt x="913" y="334"/>
                    <a:pt x="912" y="335"/>
                  </a:cubicBezTo>
                  <a:cubicBezTo>
                    <a:pt x="912" y="336"/>
                    <a:pt x="911" y="338"/>
                    <a:pt x="910" y="339"/>
                  </a:cubicBezTo>
                  <a:cubicBezTo>
                    <a:pt x="910" y="340"/>
                    <a:pt x="909" y="341"/>
                    <a:pt x="908" y="342"/>
                  </a:cubicBezTo>
                  <a:cubicBezTo>
                    <a:pt x="908" y="343"/>
                    <a:pt x="907" y="344"/>
                    <a:pt x="907" y="345"/>
                  </a:cubicBezTo>
                  <a:cubicBezTo>
                    <a:pt x="906" y="346"/>
                    <a:pt x="905" y="347"/>
                    <a:pt x="905" y="348"/>
                  </a:cubicBezTo>
                  <a:cubicBezTo>
                    <a:pt x="904" y="349"/>
                    <a:pt x="903" y="350"/>
                    <a:pt x="903" y="351"/>
                  </a:cubicBezTo>
                  <a:cubicBezTo>
                    <a:pt x="902" y="352"/>
                    <a:pt x="901" y="353"/>
                    <a:pt x="901" y="354"/>
                  </a:cubicBezTo>
                  <a:cubicBezTo>
                    <a:pt x="900" y="355"/>
                    <a:pt x="899" y="356"/>
                    <a:pt x="899" y="357"/>
                  </a:cubicBezTo>
                  <a:cubicBezTo>
                    <a:pt x="898" y="358"/>
                    <a:pt x="898" y="359"/>
                    <a:pt x="897" y="360"/>
                  </a:cubicBezTo>
                  <a:cubicBezTo>
                    <a:pt x="896" y="361"/>
                    <a:pt x="896" y="362"/>
                    <a:pt x="895" y="363"/>
                  </a:cubicBezTo>
                  <a:cubicBezTo>
                    <a:pt x="894" y="364"/>
                    <a:pt x="894" y="365"/>
                    <a:pt x="893" y="366"/>
                  </a:cubicBezTo>
                  <a:cubicBezTo>
                    <a:pt x="893" y="367"/>
                    <a:pt x="892" y="368"/>
                    <a:pt x="891" y="369"/>
                  </a:cubicBezTo>
                  <a:cubicBezTo>
                    <a:pt x="891" y="370"/>
                    <a:pt x="890" y="371"/>
                    <a:pt x="889" y="372"/>
                  </a:cubicBezTo>
                  <a:cubicBezTo>
                    <a:pt x="889" y="373"/>
                    <a:pt x="888" y="375"/>
                    <a:pt x="887" y="376"/>
                  </a:cubicBezTo>
                  <a:cubicBezTo>
                    <a:pt x="887" y="377"/>
                    <a:pt x="886" y="378"/>
                    <a:pt x="886" y="379"/>
                  </a:cubicBezTo>
                  <a:cubicBezTo>
                    <a:pt x="885" y="380"/>
                    <a:pt x="884" y="381"/>
                    <a:pt x="884" y="382"/>
                  </a:cubicBezTo>
                  <a:cubicBezTo>
                    <a:pt x="883" y="383"/>
                    <a:pt x="882" y="384"/>
                    <a:pt x="882" y="385"/>
                  </a:cubicBezTo>
                  <a:cubicBezTo>
                    <a:pt x="881" y="386"/>
                    <a:pt x="880" y="387"/>
                    <a:pt x="880" y="388"/>
                  </a:cubicBezTo>
                  <a:cubicBezTo>
                    <a:pt x="879" y="389"/>
                    <a:pt x="879" y="390"/>
                    <a:pt x="878" y="391"/>
                  </a:cubicBezTo>
                  <a:cubicBezTo>
                    <a:pt x="877" y="392"/>
                    <a:pt x="877" y="393"/>
                    <a:pt x="876" y="394"/>
                  </a:cubicBezTo>
                  <a:cubicBezTo>
                    <a:pt x="875" y="395"/>
                    <a:pt x="875" y="396"/>
                    <a:pt x="874" y="397"/>
                  </a:cubicBezTo>
                  <a:cubicBezTo>
                    <a:pt x="873" y="398"/>
                    <a:pt x="873" y="399"/>
                    <a:pt x="872" y="400"/>
                  </a:cubicBezTo>
                  <a:cubicBezTo>
                    <a:pt x="872" y="401"/>
                    <a:pt x="871" y="402"/>
                    <a:pt x="870" y="403"/>
                  </a:cubicBezTo>
                  <a:cubicBezTo>
                    <a:pt x="870" y="404"/>
                    <a:pt x="869" y="405"/>
                    <a:pt x="868" y="406"/>
                  </a:cubicBezTo>
                  <a:cubicBezTo>
                    <a:pt x="868" y="407"/>
                    <a:pt x="867" y="408"/>
                    <a:pt x="866" y="409"/>
                  </a:cubicBezTo>
                  <a:cubicBezTo>
                    <a:pt x="866" y="411"/>
                    <a:pt x="865" y="412"/>
                    <a:pt x="865" y="413"/>
                  </a:cubicBezTo>
                  <a:cubicBezTo>
                    <a:pt x="864" y="414"/>
                    <a:pt x="863" y="415"/>
                    <a:pt x="863" y="416"/>
                  </a:cubicBezTo>
                  <a:cubicBezTo>
                    <a:pt x="862" y="416"/>
                    <a:pt x="862" y="417"/>
                    <a:pt x="862" y="417"/>
                  </a:cubicBezTo>
                  <a:cubicBezTo>
                    <a:pt x="861" y="417"/>
                    <a:pt x="861" y="418"/>
                    <a:pt x="861" y="418"/>
                  </a:cubicBezTo>
                  <a:cubicBezTo>
                    <a:pt x="861" y="418"/>
                    <a:pt x="861" y="418"/>
                    <a:pt x="861" y="419"/>
                  </a:cubicBezTo>
                  <a:cubicBezTo>
                    <a:pt x="860" y="419"/>
                    <a:pt x="860" y="420"/>
                    <a:pt x="860" y="420"/>
                  </a:cubicBezTo>
                  <a:cubicBezTo>
                    <a:pt x="859" y="421"/>
                    <a:pt x="858" y="422"/>
                    <a:pt x="858" y="423"/>
                  </a:cubicBezTo>
                  <a:cubicBezTo>
                    <a:pt x="857" y="424"/>
                    <a:pt x="856" y="426"/>
                    <a:pt x="856" y="427"/>
                  </a:cubicBezTo>
                  <a:cubicBezTo>
                    <a:pt x="855" y="428"/>
                    <a:pt x="855" y="429"/>
                    <a:pt x="854" y="430"/>
                  </a:cubicBezTo>
                  <a:cubicBezTo>
                    <a:pt x="853" y="431"/>
                    <a:pt x="853" y="432"/>
                    <a:pt x="852" y="433"/>
                  </a:cubicBezTo>
                  <a:cubicBezTo>
                    <a:pt x="851" y="434"/>
                    <a:pt x="851" y="435"/>
                    <a:pt x="850" y="436"/>
                  </a:cubicBezTo>
                  <a:cubicBezTo>
                    <a:pt x="849" y="437"/>
                    <a:pt x="849" y="438"/>
                    <a:pt x="848" y="439"/>
                  </a:cubicBezTo>
                  <a:cubicBezTo>
                    <a:pt x="848" y="440"/>
                    <a:pt x="847" y="441"/>
                    <a:pt x="846" y="442"/>
                  </a:cubicBezTo>
                  <a:cubicBezTo>
                    <a:pt x="846" y="443"/>
                    <a:pt x="845" y="444"/>
                    <a:pt x="844" y="445"/>
                  </a:cubicBezTo>
                  <a:cubicBezTo>
                    <a:pt x="844" y="446"/>
                    <a:pt x="843" y="447"/>
                    <a:pt x="842" y="448"/>
                  </a:cubicBezTo>
                  <a:cubicBezTo>
                    <a:pt x="842" y="449"/>
                    <a:pt x="841" y="450"/>
                    <a:pt x="841" y="451"/>
                  </a:cubicBezTo>
                  <a:cubicBezTo>
                    <a:pt x="840" y="452"/>
                    <a:pt x="839" y="453"/>
                    <a:pt x="839" y="454"/>
                  </a:cubicBezTo>
                  <a:cubicBezTo>
                    <a:pt x="838" y="455"/>
                    <a:pt x="837" y="456"/>
                    <a:pt x="837" y="457"/>
                  </a:cubicBezTo>
                  <a:cubicBezTo>
                    <a:pt x="836" y="458"/>
                    <a:pt x="835" y="459"/>
                    <a:pt x="835" y="460"/>
                  </a:cubicBezTo>
                  <a:cubicBezTo>
                    <a:pt x="834" y="461"/>
                    <a:pt x="833" y="462"/>
                    <a:pt x="833" y="464"/>
                  </a:cubicBezTo>
                  <a:cubicBezTo>
                    <a:pt x="832" y="465"/>
                    <a:pt x="832" y="466"/>
                    <a:pt x="831" y="467"/>
                  </a:cubicBezTo>
                  <a:cubicBezTo>
                    <a:pt x="830" y="468"/>
                    <a:pt x="830" y="469"/>
                    <a:pt x="829" y="470"/>
                  </a:cubicBezTo>
                  <a:cubicBezTo>
                    <a:pt x="828" y="471"/>
                    <a:pt x="828" y="472"/>
                    <a:pt x="827" y="473"/>
                  </a:cubicBezTo>
                  <a:cubicBezTo>
                    <a:pt x="826" y="474"/>
                    <a:pt x="826" y="475"/>
                    <a:pt x="825" y="476"/>
                  </a:cubicBezTo>
                  <a:cubicBezTo>
                    <a:pt x="825" y="477"/>
                    <a:pt x="824" y="478"/>
                    <a:pt x="823" y="479"/>
                  </a:cubicBezTo>
                  <a:cubicBezTo>
                    <a:pt x="823" y="480"/>
                    <a:pt x="822" y="481"/>
                    <a:pt x="821" y="482"/>
                  </a:cubicBezTo>
                  <a:cubicBezTo>
                    <a:pt x="821" y="483"/>
                    <a:pt x="820" y="484"/>
                    <a:pt x="819" y="485"/>
                  </a:cubicBezTo>
                  <a:cubicBezTo>
                    <a:pt x="819" y="486"/>
                    <a:pt x="818" y="487"/>
                    <a:pt x="818" y="488"/>
                  </a:cubicBezTo>
                  <a:cubicBezTo>
                    <a:pt x="817" y="489"/>
                    <a:pt x="816" y="490"/>
                    <a:pt x="816" y="491"/>
                  </a:cubicBezTo>
                  <a:cubicBezTo>
                    <a:pt x="815" y="492"/>
                    <a:pt x="814" y="493"/>
                    <a:pt x="814" y="494"/>
                  </a:cubicBezTo>
                  <a:cubicBezTo>
                    <a:pt x="813" y="495"/>
                    <a:pt x="812" y="496"/>
                    <a:pt x="812" y="497"/>
                  </a:cubicBezTo>
                  <a:cubicBezTo>
                    <a:pt x="811" y="498"/>
                    <a:pt x="810" y="499"/>
                    <a:pt x="810" y="500"/>
                  </a:cubicBezTo>
                  <a:cubicBezTo>
                    <a:pt x="809" y="501"/>
                    <a:pt x="809" y="502"/>
                    <a:pt x="808" y="504"/>
                  </a:cubicBezTo>
                  <a:cubicBezTo>
                    <a:pt x="807" y="505"/>
                    <a:pt x="807" y="506"/>
                    <a:pt x="806" y="507"/>
                  </a:cubicBezTo>
                  <a:cubicBezTo>
                    <a:pt x="805" y="508"/>
                    <a:pt x="805" y="509"/>
                    <a:pt x="804" y="510"/>
                  </a:cubicBezTo>
                  <a:cubicBezTo>
                    <a:pt x="803" y="511"/>
                    <a:pt x="803" y="512"/>
                    <a:pt x="802" y="513"/>
                  </a:cubicBezTo>
                  <a:cubicBezTo>
                    <a:pt x="801" y="514"/>
                    <a:pt x="801" y="515"/>
                    <a:pt x="800" y="516"/>
                  </a:cubicBezTo>
                  <a:cubicBezTo>
                    <a:pt x="800" y="517"/>
                    <a:pt x="799" y="518"/>
                    <a:pt x="798" y="519"/>
                  </a:cubicBezTo>
                  <a:cubicBezTo>
                    <a:pt x="798" y="520"/>
                    <a:pt x="797" y="521"/>
                    <a:pt x="796" y="522"/>
                  </a:cubicBezTo>
                  <a:cubicBezTo>
                    <a:pt x="796" y="523"/>
                    <a:pt x="795" y="524"/>
                    <a:pt x="794" y="525"/>
                  </a:cubicBezTo>
                  <a:cubicBezTo>
                    <a:pt x="794" y="526"/>
                    <a:pt x="793" y="527"/>
                    <a:pt x="793" y="528"/>
                  </a:cubicBezTo>
                  <a:cubicBezTo>
                    <a:pt x="792" y="529"/>
                    <a:pt x="791" y="530"/>
                    <a:pt x="791" y="531"/>
                  </a:cubicBezTo>
                  <a:cubicBezTo>
                    <a:pt x="790" y="532"/>
                    <a:pt x="789" y="533"/>
                    <a:pt x="789" y="534"/>
                  </a:cubicBezTo>
                  <a:cubicBezTo>
                    <a:pt x="788" y="535"/>
                    <a:pt x="787" y="536"/>
                    <a:pt x="787" y="537"/>
                  </a:cubicBezTo>
                  <a:cubicBezTo>
                    <a:pt x="786" y="538"/>
                    <a:pt x="785" y="539"/>
                    <a:pt x="785" y="541"/>
                  </a:cubicBezTo>
                  <a:cubicBezTo>
                    <a:pt x="785" y="541"/>
                    <a:pt x="784" y="541"/>
                    <a:pt x="784" y="542"/>
                  </a:cubicBezTo>
                  <a:cubicBezTo>
                    <a:pt x="783" y="543"/>
                    <a:pt x="783" y="544"/>
                    <a:pt x="782" y="545"/>
                  </a:cubicBezTo>
                  <a:cubicBezTo>
                    <a:pt x="781" y="546"/>
                    <a:pt x="781" y="547"/>
                    <a:pt x="780" y="548"/>
                  </a:cubicBezTo>
                  <a:cubicBezTo>
                    <a:pt x="779" y="549"/>
                    <a:pt x="779" y="550"/>
                    <a:pt x="778" y="551"/>
                  </a:cubicBezTo>
                  <a:cubicBezTo>
                    <a:pt x="778" y="552"/>
                    <a:pt x="777" y="553"/>
                    <a:pt x="776" y="554"/>
                  </a:cubicBezTo>
                  <a:cubicBezTo>
                    <a:pt x="776" y="555"/>
                    <a:pt x="775" y="556"/>
                    <a:pt x="774" y="557"/>
                  </a:cubicBezTo>
                  <a:cubicBezTo>
                    <a:pt x="774" y="558"/>
                    <a:pt x="773" y="559"/>
                    <a:pt x="772" y="560"/>
                  </a:cubicBezTo>
                  <a:cubicBezTo>
                    <a:pt x="772" y="561"/>
                    <a:pt x="771" y="562"/>
                    <a:pt x="771" y="563"/>
                  </a:cubicBezTo>
                  <a:cubicBezTo>
                    <a:pt x="770" y="564"/>
                    <a:pt x="769" y="565"/>
                    <a:pt x="769" y="566"/>
                  </a:cubicBezTo>
                  <a:cubicBezTo>
                    <a:pt x="768" y="567"/>
                    <a:pt x="767" y="568"/>
                    <a:pt x="767" y="569"/>
                  </a:cubicBezTo>
                  <a:cubicBezTo>
                    <a:pt x="766" y="570"/>
                    <a:pt x="765" y="571"/>
                    <a:pt x="765" y="573"/>
                  </a:cubicBezTo>
                  <a:cubicBezTo>
                    <a:pt x="764" y="574"/>
                    <a:pt x="763" y="575"/>
                    <a:pt x="763" y="576"/>
                  </a:cubicBezTo>
                  <a:cubicBezTo>
                    <a:pt x="762" y="577"/>
                    <a:pt x="762" y="578"/>
                    <a:pt x="761" y="579"/>
                  </a:cubicBezTo>
                  <a:cubicBezTo>
                    <a:pt x="760" y="580"/>
                    <a:pt x="760" y="581"/>
                    <a:pt x="759" y="582"/>
                  </a:cubicBezTo>
                  <a:cubicBezTo>
                    <a:pt x="758" y="583"/>
                    <a:pt x="758" y="584"/>
                    <a:pt x="757" y="585"/>
                  </a:cubicBezTo>
                  <a:cubicBezTo>
                    <a:pt x="756" y="586"/>
                    <a:pt x="756" y="587"/>
                    <a:pt x="755" y="588"/>
                  </a:cubicBezTo>
                  <a:cubicBezTo>
                    <a:pt x="754" y="589"/>
                    <a:pt x="754" y="590"/>
                    <a:pt x="753" y="591"/>
                  </a:cubicBezTo>
                  <a:cubicBezTo>
                    <a:pt x="753" y="592"/>
                    <a:pt x="752" y="593"/>
                    <a:pt x="751" y="594"/>
                  </a:cubicBezTo>
                  <a:cubicBezTo>
                    <a:pt x="751" y="595"/>
                    <a:pt x="750" y="596"/>
                    <a:pt x="749" y="597"/>
                  </a:cubicBezTo>
                  <a:cubicBezTo>
                    <a:pt x="749" y="598"/>
                    <a:pt x="748" y="599"/>
                    <a:pt x="747" y="600"/>
                  </a:cubicBezTo>
                  <a:cubicBezTo>
                    <a:pt x="747" y="601"/>
                    <a:pt x="746" y="602"/>
                    <a:pt x="746" y="603"/>
                  </a:cubicBezTo>
                  <a:cubicBezTo>
                    <a:pt x="745" y="604"/>
                    <a:pt x="744" y="605"/>
                    <a:pt x="744" y="606"/>
                  </a:cubicBezTo>
                  <a:cubicBezTo>
                    <a:pt x="743" y="607"/>
                    <a:pt x="742" y="608"/>
                    <a:pt x="742" y="609"/>
                  </a:cubicBezTo>
                  <a:cubicBezTo>
                    <a:pt x="741" y="610"/>
                    <a:pt x="740" y="611"/>
                    <a:pt x="740" y="613"/>
                  </a:cubicBezTo>
                  <a:cubicBezTo>
                    <a:pt x="739" y="614"/>
                    <a:pt x="738" y="615"/>
                    <a:pt x="738" y="616"/>
                  </a:cubicBezTo>
                  <a:cubicBezTo>
                    <a:pt x="737" y="617"/>
                    <a:pt x="736" y="618"/>
                    <a:pt x="736" y="619"/>
                  </a:cubicBezTo>
                  <a:cubicBezTo>
                    <a:pt x="735" y="620"/>
                    <a:pt x="735" y="621"/>
                    <a:pt x="734" y="622"/>
                  </a:cubicBezTo>
                  <a:cubicBezTo>
                    <a:pt x="733" y="623"/>
                    <a:pt x="733" y="624"/>
                    <a:pt x="732" y="625"/>
                  </a:cubicBezTo>
                  <a:cubicBezTo>
                    <a:pt x="731" y="626"/>
                    <a:pt x="731" y="627"/>
                    <a:pt x="730" y="628"/>
                  </a:cubicBezTo>
                  <a:cubicBezTo>
                    <a:pt x="729" y="629"/>
                    <a:pt x="729" y="630"/>
                    <a:pt x="728" y="631"/>
                  </a:cubicBezTo>
                  <a:cubicBezTo>
                    <a:pt x="727" y="632"/>
                    <a:pt x="727" y="633"/>
                    <a:pt x="726" y="634"/>
                  </a:cubicBezTo>
                  <a:cubicBezTo>
                    <a:pt x="726" y="635"/>
                    <a:pt x="725" y="636"/>
                    <a:pt x="724" y="637"/>
                  </a:cubicBezTo>
                  <a:cubicBezTo>
                    <a:pt x="724" y="638"/>
                    <a:pt x="723" y="639"/>
                    <a:pt x="722" y="640"/>
                  </a:cubicBezTo>
                  <a:cubicBezTo>
                    <a:pt x="722" y="641"/>
                    <a:pt x="721" y="642"/>
                    <a:pt x="720" y="643"/>
                  </a:cubicBezTo>
                  <a:cubicBezTo>
                    <a:pt x="720" y="644"/>
                    <a:pt x="719" y="645"/>
                    <a:pt x="718" y="646"/>
                  </a:cubicBezTo>
                  <a:cubicBezTo>
                    <a:pt x="718" y="647"/>
                    <a:pt x="717" y="648"/>
                    <a:pt x="717" y="649"/>
                  </a:cubicBezTo>
                  <a:cubicBezTo>
                    <a:pt x="716" y="650"/>
                    <a:pt x="715" y="651"/>
                    <a:pt x="715" y="653"/>
                  </a:cubicBezTo>
                  <a:cubicBezTo>
                    <a:pt x="714" y="654"/>
                    <a:pt x="713" y="655"/>
                    <a:pt x="713" y="656"/>
                  </a:cubicBezTo>
                  <a:cubicBezTo>
                    <a:pt x="712" y="657"/>
                    <a:pt x="711" y="658"/>
                    <a:pt x="711" y="659"/>
                  </a:cubicBezTo>
                  <a:cubicBezTo>
                    <a:pt x="710" y="660"/>
                    <a:pt x="709" y="661"/>
                    <a:pt x="709" y="662"/>
                  </a:cubicBezTo>
                  <a:cubicBezTo>
                    <a:pt x="708" y="663"/>
                    <a:pt x="707" y="664"/>
                    <a:pt x="707" y="665"/>
                  </a:cubicBezTo>
                  <a:cubicBezTo>
                    <a:pt x="706" y="666"/>
                    <a:pt x="706" y="667"/>
                    <a:pt x="705" y="668"/>
                  </a:cubicBezTo>
                  <a:cubicBezTo>
                    <a:pt x="704" y="669"/>
                    <a:pt x="704" y="670"/>
                    <a:pt x="703" y="671"/>
                  </a:cubicBezTo>
                  <a:cubicBezTo>
                    <a:pt x="702" y="672"/>
                    <a:pt x="702" y="673"/>
                    <a:pt x="701" y="674"/>
                  </a:cubicBezTo>
                  <a:cubicBezTo>
                    <a:pt x="700" y="675"/>
                    <a:pt x="700" y="676"/>
                    <a:pt x="699" y="677"/>
                  </a:cubicBezTo>
                  <a:cubicBezTo>
                    <a:pt x="698" y="678"/>
                    <a:pt x="698" y="679"/>
                    <a:pt x="697" y="680"/>
                  </a:cubicBezTo>
                  <a:cubicBezTo>
                    <a:pt x="697" y="681"/>
                    <a:pt x="696" y="682"/>
                    <a:pt x="695" y="683"/>
                  </a:cubicBezTo>
                  <a:cubicBezTo>
                    <a:pt x="695" y="684"/>
                    <a:pt x="694" y="685"/>
                    <a:pt x="693" y="686"/>
                  </a:cubicBezTo>
                  <a:cubicBezTo>
                    <a:pt x="693" y="687"/>
                    <a:pt x="693" y="687"/>
                    <a:pt x="693" y="687"/>
                  </a:cubicBezTo>
                  <a:cubicBezTo>
                    <a:pt x="693" y="687"/>
                    <a:pt x="692" y="688"/>
                    <a:pt x="692" y="688"/>
                  </a:cubicBezTo>
                  <a:cubicBezTo>
                    <a:pt x="692" y="688"/>
                    <a:pt x="692" y="689"/>
                    <a:pt x="691" y="689"/>
                  </a:cubicBezTo>
                  <a:cubicBezTo>
                    <a:pt x="691" y="690"/>
                    <a:pt x="691" y="690"/>
                    <a:pt x="691" y="690"/>
                  </a:cubicBezTo>
                  <a:cubicBezTo>
                    <a:pt x="690" y="691"/>
                    <a:pt x="690" y="692"/>
                    <a:pt x="689" y="693"/>
                  </a:cubicBezTo>
                  <a:cubicBezTo>
                    <a:pt x="688" y="694"/>
                    <a:pt x="688" y="695"/>
                    <a:pt x="687" y="696"/>
                  </a:cubicBezTo>
                  <a:cubicBezTo>
                    <a:pt x="686" y="697"/>
                    <a:pt x="686" y="698"/>
                    <a:pt x="685" y="699"/>
                  </a:cubicBezTo>
                  <a:cubicBezTo>
                    <a:pt x="684" y="700"/>
                    <a:pt x="684" y="701"/>
                    <a:pt x="683" y="702"/>
                  </a:cubicBezTo>
                  <a:cubicBezTo>
                    <a:pt x="682" y="703"/>
                    <a:pt x="682" y="705"/>
                    <a:pt x="681" y="706"/>
                  </a:cubicBezTo>
                  <a:cubicBezTo>
                    <a:pt x="681" y="707"/>
                    <a:pt x="680" y="708"/>
                    <a:pt x="679" y="709"/>
                  </a:cubicBezTo>
                  <a:cubicBezTo>
                    <a:pt x="679" y="710"/>
                    <a:pt x="678" y="711"/>
                    <a:pt x="677" y="712"/>
                  </a:cubicBezTo>
                  <a:cubicBezTo>
                    <a:pt x="677" y="713"/>
                    <a:pt x="676" y="714"/>
                    <a:pt x="675" y="715"/>
                  </a:cubicBezTo>
                  <a:cubicBezTo>
                    <a:pt x="668" y="726"/>
                    <a:pt x="663" y="739"/>
                    <a:pt x="663" y="753"/>
                  </a:cubicBezTo>
                  <a:cubicBezTo>
                    <a:pt x="663" y="790"/>
                    <a:pt x="694" y="821"/>
                    <a:pt x="731" y="821"/>
                  </a:cubicBezTo>
                  <a:cubicBezTo>
                    <a:pt x="757" y="821"/>
                    <a:pt x="780" y="805"/>
                    <a:pt x="791" y="783"/>
                  </a:cubicBezTo>
                  <a:cubicBezTo>
                    <a:pt x="792" y="782"/>
                    <a:pt x="792" y="781"/>
                    <a:pt x="793" y="780"/>
                  </a:cubicBezTo>
                  <a:cubicBezTo>
                    <a:pt x="794" y="779"/>
                    <a:pt x="794" y="778"/>
                    <a:pt x="795" y="777"/>
                  </a:cubicBezTo>
                  <a:cubicBezTo>
                    <a:pt x="795" y="776"/>
                    <a:pt x="796" y="775"/>
                    <a:pt x="796" y="774"/>
                  </a:cubicBezTo>
                  <a:cubicBezTo>
                    <a:pt x="797" y="773"/>
                    <a:pt x="797" y="772"/>
                    <a:pt x="798" y="771"/>
                  </a:cubicBezTo>
                  <a:cubicBezTo>
                    <a:pt x="798" y="770"/>
                    <a:pt x="799" y="769"/>
                    <a:pt x="800" y="768"/>
                  </a:cubicBezTo>
                  <a:cubicBezTo>
                    <a:pt x="800" y="767"/>
                    <a:pt x="801" y="765"/>
                    <a:pt x="801" y="764"/>
                  </a:cubicBezTo>
                  <a:cubicBezTo>
                    <a:pt x="802" y="763"/>
                    <a:pt x="802" y="762"/>
                    <a:pt x="803" y="761"/>
                  </a:cubicBezTo>
                  <a:cubicBezTo>
                    <a:pt x="803" y="760"/>
                    <a:pt x="804" y="759"/>
                    <a:pt x="805" y="758"/>
                  </a:cubicBezTo>
                  <a:cubicBezTo>
                    <a:pt x="805" y="757"/>
                    <a:pt x="806" y="756"/>
                    <a:pt x="806" y="755"/>
                  </a:cubicBezTo>
                  <a:cubicBezTo>
                    <a:pt x="807" y="754"/>
                    <a:pt x="807" y="753"/>
                    <a:pt x="808" y="752"/>
                  </a:cubicBezTo>
                  <a:cubicBezTo>
                    <a:pt x="808" y="751"/>
                    <a:pt x="809" y="750"/>
                    <a:pt x="809" y="749"/>
                  </a:cubicBezTo>
                  <a:cubicBezTo>
                    <a:pt x="810" y="748"/>
                    <a:pt x="811" y="747"/>
                    <a:pt x="811" y="746"/>
                  </a:cubicBezTo>
                  <a:cubicBezTo>
                    <a:pt x="812" y="745"/>
                    <a:pt x="812" y="744"/>
                    <a:pt x="813" y="743"/>
                  </a:cubicBezTo>
                  <a:cubicBezTo>
                    <a:pt x="813" y="742"/>
                    <a:pt x="814" y="740"/>
                    <a:pt x="814" y="739"/>
                  </a:cubicBezTo>
                  <a:cubicBezTo>
                    <a:pt x="815" y="738"/>
                    <a:pt x="816" y="737"/>
                    <a:pt x="816" y="736"/>
                  </a:cubicBezTo>
                  <a:cubicBezTo>
                    <a:pt x="817" y="735"/>
                    <a:pt x="817" y="734"/>
                    <a:pt x="818" y="733"/>
                  </a:cubicBezTo>
                  <a:cubicBezTo>
                    <a:pt x="818" y="732"/>
                    <a:pt x="819" y="731"/>
                    <a:pt x="819" y="730"/>
                  </a:cubicBezTo>
                  <a:cubicBezTo>
                    <a:pt x="820" y="729"/>
                    <a:pt x="820" y="728"/>
                    <a:pt x="821" y="727"/>
                  </a:cubicBezTo>
                  <a:cubicBezTo>
                    <a:pt x="822" y="726"/>
                    <a:pt x="822" y="725"/>
                    <a:pt x="823" y="724"/>
                  </a:cubicBezTo>
                  <a:cubicBezTo>
                    <a:pt x="823" y="723"/>
                    <a:pt x="824" y="722"/>
                    <a:pt x="824" y="721"/>
                  </a:cubicBezTo>
                  <a:cubicBezTo>
                    <a:pt x="825" y="719"/>
                    <a:pt x="826" y="717"/>
                    <a:pt x="827" y="715"/>
                  </a:cubicBezTo>
                  <a:cubicBezTo>
                    <a:pt x="828" y="714"/>
                    <a:pt x="828" y="713"/>
                    <a:pt x="829" y="712"/>
                  </a:cubicBezTo>
                  <a:cubicBezTo>
                    <a:pt x="829" y="711"/>
                    <a:pt x="830" y="710"/>
                    <a:pt x="831" y="709"/>
                  </a:cubicBezTo>
                  <a:cubicBezTo>
                    <a:pt x="831" y="708"/>
                    <a:pt x="832" y="707"/>
                    <a:pt x="832" y="706"/>
                  </a:cubicBezTo>
                  <a:cubicBezTo>
                    <a:pt x="833" y="705"/>
                    <a:pt x="833" y="704"/>
                    <a:pt x="834" y="703"/>
                  </a:cubicBezTo>
                  <a:cubicBezTo>
                    <a:pt x="834" y="702"/>
                    <a:pt x="835" y="701"/>
                    <a:pt x="835" y="699"/>
                  </a:cubicBezTo>
                  <a:cubicBezTo>
                    <a:pt x="836" y="698"/>
                    <a:pt x="837" y="697"/>
                    <a:pt x="837" y="696"/>
                  </a:cubicBezTo>
                  <a:cubicBezTo>
                    <a:pt x="838" y="695"/>
                    <a:pt x="838" y="694"/>
                    <a:pt x="839" y="693"/>
                  </a:cubicBezTo>
                  <a:cubicBezTo>
                    <a:pt x="839" y="692"/>
                    <a:pt x="840" y="691"/>
                    <a:pt x="840" y="690"/>
                  </a:cubicBezTo>
                  <a:cubicBezTo>
                    <a:pt x="841" y="689"/>
                    <a:pt x="842" y="688"/>
                    <a:pt x="842" y="687"/>
                  </a:cubicBezTo>
                  <a:cubicBezTo>
                    <a:pt x="843" y="686"/>
                    <a:pt x="843" y="685"/>
                    <a:pt x="844" y="684"/>
                  </a:cubicBezTo>
                  <a:cubicBezTo>
                    <a:pt x="844" y="683"/>
                    <a:pt x="845" y="682"/>
                    <a:pt x="845" y="681"/>
                  </a:cubicBezTo>
                  <a:cubicBezTo>
                    <a:pt x="846" y="680"/>
                    <a:pt x="846" y="679"/>
                    <a:pt x="847" y="678"/>
                  </a:cubicBezTo>
                  <a:cubicBezTo>
                    <a:pt x="848" y="677"/>
                    <a:pt x="848" y="676"/>
                    <a:pt x="849" y="675"/>
                  </a:cubicBezTo>
                  <a:cubicBezTo>
                    <a:pt x="849" y="674"/>
                    <a:pt x="850" y="672"/>
                    <a:pt x="850" y="671"/>
                  </a:cubicBezTo>
                  <a:cubicBezTo>
                    <a:pt x="851" y="670"/>
                    <a:pt x="851" y="669"/>
                    <a:pt x="852" y="668"/>
                  </a:cubicBezTo>
                  <a:cubicBezTo>
                    <a:pt x="853" y="667"/>
                    <a:pt x="853" y="666"/>
                    <a:pt x="854" y="665"/>
                  </a:cubicBezTo>
                  <a:cubicBezTo>
                    <a:pt x="854" y="664"/>
                    <a:pt x="855" y="663"/>
                    <a:pt x="855" y="662"/>
                  </a:cubicBezTo>
                  <a:cubicBezTo>
                    <a:pt x="856" y="661"/>
                    <a:pt x="856" y="660"/>
                    <a:pt x="857" y="659"/>
                  </a:cubicBezTo>
                  <a:cubicBezTo>
                    <a:pt x="857" y="658"/>
                    <a:pt x="858" y="657"/>
                    <a:pt x="859" y="656"/>
                  </a:cubicBezTo>
                  <a:cubicBezTo>
                    <a:pt x="859" y="655"/>
                    <a:pt x="860" y="654"/>
                    <a:pt x="860" y="653"/>
                  </a:cubicBezTo>
                  <a:cubicBezTo>
                    <a:pt x="861" y="652"/>
                    <a:pt x="861" y="651"/>
                    <a:pt x="862" y="650"/>
                  </a:cubicBezTo>
                  <a:cubicBezTo>
                    <a:pt x="862" y="649"/>
                    <a:pt x="863" y="648"/>
                    <a:pt x="864" y="646"/>
                  </a:cubicBezTo>
                  <a:cubicBezTo>
                    <a:pt x="864" y="645"/>
                    <a:pt x="865" y="644"/>
                    <a:pt x="865" y="643"/>
                  </a:cubicBezTo>
                  <a:cubicBezTo>
                    <a:pt x="866" y="642"/>
                    <a:pt x="866" y="641"/>
                    <a:pt x="867" y="640"/>
                  </a:cubicBezTo>
                  <a:cubicBezTo>
                    <a:pt x="867" y="639"/>
                    <a:pt x="868" y="638"/>
                    <a:pt x="868" y="637"/>
                  </a:cubicBezTo>
                  <a:cubicBezTo>
                    <a:pt x="869" y="636"/>
                    <a:pt x="870" y="635"/>
                    <a:pt x="870" y="634"/>
                  </a:cubicBezTo>
                  <a:cubicBezTo>
                    <a:pt x="871" y="633"/>
                    <a:pt x="871" y="632"/>
                    <a:pt x="872" y="631"/>
                  </a:cubicBezTo>
                  <a:cubicBezTo>
                    <a:pt x="872" y="630"/>
                    <a:pt x="873" y="629"/>
                    <a:pt x="873" y="628"/>
                  </a:cubicBezTo>
                  <a:cubicBezTo>
                    <a:pt x="874" y="627"/>
                    <a:pt x="875" y="626"/>
                    <a:pt x="875" y="625"/>
                  </a:cubicBezTo>
                  <a:cubicBezTo>
                    <a:pt x="876" y="624"/>
                    <a:pt x="876" y="623"/>
                    <a:pt x="877" y="622"/>
                  </a:cubicBezTo>
                  <a:cubicBezTo>
                    <a:pt x="877" y="620"/>
                    <a:pt x="878" y="619"/>
                    <a:pt x="878" y="618"/>
                  </a:cubicBezTo>
                  <a:cubicBezTo>
                    <a:pt x="879" y="617"/>
                    <a:pt x="880" y="616"/>
                    <a:pt x="880" y="615"/>
                  </a:cubicBezTo>
                  <a:cubicBezTo>
                    <a:pt x="881" y="614"/>
                    <a:pt x="881" y="613"/>
                    <a:pt x="882" y="612"/>
                  </a:cubicBezTo>
                  <a:cubicBezTo>
                    <a:pt x="882" y="611"/>
                    <a:pt x="883" y="610"/>
                    <a:pt x="883" y="609"/>
                  </a:cubicBezTo>
                  <a:cubicBezTo>
                    <a:pt x="884" y="608"/>
                    <a:pt x="885" y="607"/>
                    <a:pt x="885" y="606"/>
                  </a:cubicBezTo>
                  <a:cubicBezTo>
                    <a:pt x="886" y="605"/>
                    <a:pt x="886" y="604"/>
                    <a:pt x="887" y="603"/>
                  </a:cubicBezTo>
                  <a:cubicBezTo>
                    <a:pt x="887" y="602"/>
                    <a:pt x="888" y="601"/>
                    <a:pt x="888" y="600"/>
                  </a:cubicBezTo>
                  <a:cubicBezTo>
                    <a:pt x="889" y="599"/>
                    <a:pt x="889" y="598"/>
                    <a:pt x="890" y="597"/>
                  </a:cubicBezTo>
                  <a:cubicBezTo>
                    <a:pt x="891" y="596"/>
                    <a:pt x="891" y="594"/>
                    <a:pt x="892" y="593"/>
                  </a:cubicBezTo>
                  <a:cubicBezTo>
                    <a:pt x="892" y="592"/>
                    <a:pt x="893" y="591"/>
                    <a:pt x="893" y="590"/>
                  </a:cubicBezTo>
                  <a:cubicBezTo>
                    <a:pt x="894" y="589"/>
                    <a:pt x="894" y="588"/>
                    <a:pt x="895" y="587"/>
                  </a:cubicBezTo>
                  <a:cubicBezTo>
                    <a:pt x="896" y="586"/>
                    <a:pt x="896" y="585"/>
                    <a:pt x="897" y="584"/>
                  </a:cubicBezTo>
                  <a:cubicBezTo>
                    <a:pt x="897" y="583"/>
                    <a:pt x="898" y="582"/>
                    <a:pt x="898" y="581"/>
                  </a:cubicBezTo>
                  <a:cubicBezTo>
                    <a:pt x="899" y="580"/>
                    <a:pt x="899" y="579"/>
                    <a:pt x="900" y="578"/>
                  </a:cubicBezTo>
                  <a:cubicBezTo>
                    <a:pt x="901" y="577"/>
                    <a:pt x="901" y="576"/>
                    <a:pt x="902" y="575"/>
                  </a:cubicBezTo>
                  <a:cubicBezTo>
                    <a:pt x="902" y="574"/>
                    <a:pt x="903" y="573"/>
                    <a:pt x="903" y="572"/>
                  </a:cubicBezTo>
                  <a:cubicBezTo>
                    <a:pt x="904" y="571"/>
                    <a:pt x="904" y="570"/>
                    <a:pt x="905" y="568"/>
                  </a:cubicBezTo>
                  <a:cubicBezTo>
                    <a:pt x="906" y="567"/>
                    <a:pt x="906" y="566"/>
                    <a:pt x="907" y="565"/>
                  </a:cubicBezTo>
                  <a:cubicBezTo>
                    <a:pt x="907" y="564"/>
                    <a:pt x="908" y="563"/>
                    <a:pt x="908" y="562"/>
                  </a:cubicBezTo>
                  <a:cubicBezTo>
                    <a:pt x="909" y="561"/>
                    <a:pt x="910" y="559"/>
                    <a:pt x="911" y="557"/>
                  </a:cubicBezTo>
                  <a:cubicBezTo>
                    <a:pt x="912" y="556"/>
                    <a:pt x="912" y="555"/>
                    <a:pt x="913" y="554"/>
                  </a:cubicBezTo>
                  <a:cubicBezTo>
                    <a:pt x="913" y="553"/>
                    <a:pt x="914" y="552"/>
                    <a:pt x="914" y="551"/>
                  </a:cubicBezTo>
                  <a:cubicBezTo>
                    <a:pt x="915" y="550"/>
                    <a:pt x="915" y="549"/>
                    <a:pt x="916" y="548"/>
                  </a:cubicBezTo>
                  <a:cubicBezTo>
                    <a:pt x="917" y="547"/>
                    <a:pt x="917" y="546"/>
                    <a:pt x="918" y="545"/>
                  </a:cubicBezTo>
                  <a:cubicBezTo>
                    <a:pt x="918" y="544"/>
                    <a:pt x="919" y="543"/>
                    <a:pt x="919" y="542"/>
                  </a:cubicBezTo>
                  <a:cubicBezTo>
                    <a:pt x="920" y="541"/>
                    <a:pt x="920" y="540"/>
                    <a:pt x="921" y="538"/>
                  </a:cubicBezTo>
                  <a:cubicBezTo>
                    <a:pt x="921" y="537"/>
                    <a:pt x="922" y="536"/>
                    <a:pt x="923" y="535"/>
                  </a:cubicBezTo>
                  <a:cubicBezTo>
                    <a:pt x="923" y="534"/>
                    <a:pt x="924" y="533"/>
                    <a:pt x="924" y="532"/>
                  </a:cubicBezTo>
                  <a:cubicBezTo>
                    <a:pt x="925" y="531"/>
                    <a:pt x="925" y="530"/>
                    <a:pt x="926" y="529"/>
                  </a:cubicBezTo>
                  <a:cubicBezTo>
                    <a:pt x="926" y="528"/>
                    <a:pt x="927" y="527"/>
                    <a:pt x="928" y="526"/>
                  </a:cubicBezTo>
                  <a:cubicBezTo>
                    <a:pt x="928" y="525"/>
                    <a:pt x="929" y="524"/>
                    <a:pt x="929" y="523"/>
                  </a:cubicBezTo>
                  <a:cubicBezTo>
                    <a:pt x="930" y="522"/>
                    <a:pt x="930" y="521"/>
                    <a:pt x="931" y="520"/>
                  </a:cubicBezTo>
                  <a:cubicBezTo>
                    <a:pt x="931" y="519"/>
                    <a:pt x="932" y="518"/>
                    <a:pt x="933" y="517"/>
                  </a:cubicBezTo>
                  <a:cubicBezTo>
                    <a:pt x="933" y="516"/>
                    <a:pt x="934" y="515"/>
                    <a:pt x="934" y="514"/>
                  </a:cubicBezTo>
                  <a:cubicBezTo>
                    <a:pt x="935" y="513"/>
                    <a:pt x="935" y="512"/>
                    <a:pt x="936" y="510"/>
                  </a:cubicBezTo>
                  <a:cubicBezTo>
                    <a:pt x="936" y="509"/>
                    <a:pt x="937" y="508"/>
                    <a:pt x="938" y="507"/>
                  </a:cubicBezTo>
                  <a:cubicBezTo>
                    <a:pt x="938" y="506"/>
                    <a:pt x="939" y="505"/>
                    <a:pt x="939" y="504"/>
                  </a:cubicBezTo>
                  <a:cubicBezTo>
                    <a:pt x="940" y="503"/>
                    <a:pt x="940" y="502"/>
                    <a:pt x="941" y="501"/>
                  </a:cubicBezTo>
                  <a:cubicBezTo>
                    <a:pt x="941" y="500"/>
                    <a:pt x="942" y="499"/>
                    <a:pt x="943" y="498"/>
                  </a:cubicBezTo>
                  <a:cubicBezTo>
                    <a:pt x="943" y="497"/>
                    <a:pt x="944" y="496"/>
                    <a:pt x="944" y="495"/>
                  </a:cubicBezTo>
                  <a:cubicBezTo>
                    <a:pt x="945" y="494"/>
                    <a:pt x="945" y="493"/>
                    <a:pt x="946" y="492"/>
                  </a:cubicBezTo>
                  <a:cubicBezTo>
                    <a:pt x="946" y="491"/>
                    <a:pt x="947" y="490"/>
                    <a:pt x="948" y="489"/>
                  </a:cubicBezTo>
                  <a:cubicBezTo>
                    <a:pt x="948" y="488"/>
                    <a:pt x="949" y="487"/>
                    <a:pt x="949" y="486"/>
                  </a:cubicBezTo>
                  <a:cubicBezTo>
                    <a:pt x="950" y="485"/>
                    <a:pt x="950" y="484"/>
                    <a:pt x="951" y="482"/>
                  </a:cubicBezTo>
                  <a:cubicBezTo>
                    <a:pt x="951" y="481"/>
                    <a:pt x="952" y="480"/>
                    <a:pt x="953" y="479"/>
                  </a:cubicBezTo>
                  <a:cubicBezTo>
                    <a:pt x="953" y="478"/>
                    <a:pt x="954" y="477"/>
                    <a:pt x="954" y="476"/>
                  </a:cubicBezTo>
                  <a:cubicBezTo>
                    <a:pt x="955" y="475"/>
                    <a:pt x="955" y="474"/>
                    <a:pt x="956" y="473"/>
                  </a:cubicBezTo>
                  <a:cubicBezTo>
                    <a:pt x="956" y="472"/>
                    <a:pt x="957" y="471"/>
                    <a:pt x="958" y="470"/>
                  </a:cubicBezTo>
                  <a:cubicBezTo>
                    <a:pt x="958" y="469"/>
                    <a:pt x="959" y="468"/>
                    <a:pt x="959" y="467"/>
                  </a:cubicBezTo>
                  <a:cubicBezTo>
                    <a:pt x="960" y="466"/>
                    <a:pt x="960" y="465"/>
                    <a:pt x="961" y="464"/>
                  </a:cubicBezTo>
                  <a:cubicBezTo>
                    <a:pt x="961" y="463"/>
                    <a:pt x="962" y="462"/>
                    <a:pt x="963" y="461"/>
                  </a:cubicBezTo>
                  <a:cubicBezTo>
                    <a:pt x="963" y="460"/>
                    <a:pt x="964" y="459"/>
                    <a:pt x="964" y="458"/>
                  </a:cubicBezTo>
                  <a:cubicBezTo>
                    <a:pt x="965" y="457"/>
                    <a:pt x="965" y="455"/>
                    <a:pt x="966" y="454"/>
                  </a:cubicBezTo>
                  <a:cubicBezTo>
                    <a:pt x="966" y="453"/>
                    <a:pt x="967" y="452"/>
                    <a:pt x="968" y="451"/>
                  </a:cubicBezTo>
                  <a:cubicBezTo>
                    <a:pt x="968" y="450"/>
                    <a:pt x="969" y="449"/>
                    <a:pt x="969" y="448"/>
                  </a:cubicBezTo>
                  <a:cubicBezTo>
                    <a:pt x="970" y="447"/>
                    <a:pt x="970" y="446"/>
                    <a:pt x="971" y="445"/>
                  </a:cubicBezTo>
                  <a:cubicBezTo>
                    <a:pt x="972" y="444"/>
                    <a:pt x="972" y="443"/>
                    <a:pt x="973" y="442"/>
                  </a:cubicBezTo>
                  <a:cubicBezTo>
                    <a:pt x="973" y="441"/>
                    <a:pt x="974" y="440"/>
                    <a:pt x="974" y="439"/>
                  </a:cubicBezTo>
                  <a:cubicBezTo>
                    <a:pt x="975" y="438"/>
                    <a:pt x="975" y="437"/>
                    <a:pt x="976" y="436"/>
                  </a:cubicBezTo>
                  <a:cubicBezTo>
                    <a:pt x="977" y="435"/>
                    <a:pt x="977" y="434"/>
                    <a:pt x="978" y="433"/>
                  </a:cubicBezTo>
                  <a:cubicBezTo>
                    <a:pt x="978" y="432"/>
                    <a:pt x="979" y="430"/>
                    <a:pt x="979" y="429"/>
                  </a:cubicBezTo>
                  <a:cubicBezTo>
                    <a:pt x="980" y="428"/>
                    <a:pt x="981" y="426"/>
                    <a:pt x="982" y="425"/>
                  </a:cubicBezTo>
                  <a:cubicBezTo>
                    <a:pt x="982" y="424"/>
                    <a:pt x="983" y="423"/>
                    <a:pt x="983" y="422"/>
                  </a:cubicBezTo>
                  <a:cubicBezTo>
                    <a:pt x="984" y="421"/>
                    <a:pt x="985" y="420"/>
                    <a:pt x="985" y="419"/>
                  </a:cubicBezTo>
                  <a:cubicBezTo>
                    <a:pt x="986" y="418"/>
                    <a:pt x="986" y="417"/>
                    <a:pt x="987" y="415"/>
                  </a:cubicBezTo>
                  <a:cubicBezTo>
                    <a:pt x="987" y="414"/>
                    <a:pt x="988" y="413"/>
                    <a:pt x="988" y="412"/>
                  </a:cubicBezTo>
                  <a:cubicBezTo>
                    <a:pt x="989" y="411"/>
                    <a:pt x="990" y="410"/>
                    <a:pt x="990" y="409"/>
                  </a:cubicBezTo>
                  <a:cubicBezTo>
                    <a:pt x="991" y="408"/>
                    <a:pt x="991" y="407"/>
                    <a:pt x="992" y="406"/>
                  </a:cubicBezTo>
                  <a:cubicBezTo>
                    <a:pt x="992" y="405"/>
                    <a:pt x="993" y="404"/>
                    <a:pt x="994" y="403"/>
                  </a:cubicBezTo>
                  <a:cubicBezTo>
                    <a:pt x="994" y="402"/>
                    <a:pt x="995" y="401"/>
                    <a:pt x="995" y="400"/>
                  </a:cubicBezTo>
                  <a:cubicBezTo>
                    <a:pt x="996" y="399"/>
                    <a:pt x="996" y="398"/>
                    <a:pt x="997" y="397"/>
                  </a:cubicBezTo>
                  <a:cubicBezTo>
                    <a:pt x="997" y="396"/>
                    <a:pt x="998" y="395"/>
                    <a:pt x="999" y="394"/>
                  </a:cubicBezTo>
                  <a:cubicBezTo>
                    <a:pt x="999" y="393"/>
                    <a:pt x="1000" y="392"/>
                    <a:pt x="1000" y="391"/>
                  </a:cubicBezTo>
                  <a:cubicBezTo>
                    <a:pt x="1001" y="390"/>
                    <a:pt x="1001" y="389"/>
                    <a:pt x="1002" y="387"/>
                  </a:cubicBezTo>
                  <a:cubicBezTo>
                    <a:pt x="1002" y="386"/>
                    <a:pt x="1003" y="385"/>
                    <a:pt x="1004" y="384"/>
                  </a:cubicBezTo>
                  <a:cubicBezTo>
                    <a:pt x="1004" y="383"/>
                    <a:pt x="1005" y="382"/>
                    <a:pt x="1005" y="381"/>
                  </a:cubicBezTo>
                  <a:cubicBezTo>
                    <a:pt x="1006" y="380"/>
                    <a:pt x="1006" y="379"/>
                    <a:pt x="1007" y="378"/>
                  </a:cubicBezTo>
                  <a:cubicBezTo>
                    <a:pt x="1008" y="377"/>
                    <a:pt x="1008" y="376"/>
                    <a:pt x="1009" y="375"/>
                  </a:cubicBezTo>
                  <a:cubicBezTo>
                    <a:pt x="1009" y="374"/>
                    <a:pt x="1010" y="373"/>
                    <a:pt x="1010" y="372"/>
                  </a:cubicBezTo>
                  <a:cubicBezTo>
                    <a:pt x="1011" y="371"/>
                    <a:pt x="1011" y="370"/>
                    <a:pt x="1012" y="369"/>
                  </a:cubicBezTo>
                  <a:cubicBezTo>
                    <a:pt x="1013" y="368"/>
                    <a:pt x="1013" y="367"/>
                    <a:pt x="1014" y="366"/>
                  </a:cubicBezTo>
                  <a:cubicBezTo>
                    <a:pt x="1014" y="365"/>
                    <a:pt x="1015" y="364"/>
                    <a:pt x="1015" y="363"/>
                  </a:cubicBezTo>
                  <a:cubicBezTo>
                    <a:pt x="1016" y="362"/>
                    <a:pt x="1016" y="361"/>
                    <a:pt x="1017" y="360"/>
                  </a:cubicBezTo>
                  <a:cubicBezTo>
                    <a:pt x="1018" y="358"/>
                    <a:pt x="1018" y="357"/>
                    <a:pt x="1019" y="356"/>
                  </a:cubicBezTo>
                  <a:cubicBezTo>
                    <a:pt x="1019" y="355"/>
                    <a:pt x="1020" y="354"/>
                    <a:pt x="1020" y="353"/>
                  </a:cubicBezTo>
                  <a:cubicBezTo>
                    <a:pt x="1021" y="352"/>
                    <a:pt x="1022" y="351"/>
                    <a:pt x="1022" y="350"/>
                  </a:cubicBezTo>
                  <a:cubicBezTo>
                    <a:pt x="1023" y="349"/>
                    <a:pt x="1023" y="348"/>
                    <a:pt x="1024" y="347"/>
                  </a:cubicBezTo>
                  <a:cubicBezTo>
                    <a:pt x="1024" y="346"/>
                    <a:pt x="1025" y="345"/>
                    <a:pt x="1025" y="344"/>
                  </a:cubicBezTo>
                  <a:cubicBezTo>
                    <a:pt x="1026" y="343"/>
                    <a:pt x="1027" y="342"/>
                    <a:pt x="1027" y="341"/>
                  </a:cubicBezTo>
                  <a:cubicBezTo>
                    <a:pt x="1028" y="340"/>
                    <a:pt x="1028" y="339"/>
                    <a:pt x="1029" y="338"/>
                  </a:cubicBezTo>
                  <a:cubicBezTo>
                    <a:pt x="1029" y="337"/>
                    <a:pt x="1030" y="336"/>
                    <a:pt x="1030" y="335"/>
                  </a:cubicBezTo>
                  <a:cubicBezTo>
                    <a:pt x="1031" y="334"/>
                    <a:pt x="1032" y="333"/>
                    <a:pt x="1032" y="332"/>
                  </a:cubicBezTo>
                  <a:cubicBezTo>
                    <a:pt x="1033" y="331"/>
                    <a:pt x="1033" y="329"/>
                    <a:pt x="1034" y="328"/>
                  </a:cubicBezTo>
                  <a:cubicBezTo>
                    <a:pt x="1034" y="327"/>
                    <a:pt x="1035" y="326"/>
                    <a:pt x="1036" y="325"/>
                  </a:cubicBezTo>
                  <a:cubicBezTo>
                    <a:pt x="1036" y="324"/>
                    <a:pt x="1037" y="323"/>
                    <a:pt x="1037" y="322"/>
                  </a:cubicBezTo>
                  <a:cubicBezTo>
                    <a:pt x="1038" y="321"/>
                    <a:pt x="1038" y="320"/>
                    <a:pt x="1039" y="319"/>
                  </a:cubicBezTo>
                  <a:cubicBezTo>
                    <a:pt x="1040" y="318"/>
                    <a:pt x="1040" y="317"/>
                    <a:pt x="1041" y="316"/>
                  </a:cubicBezTo>
                  <a:cubicBezTo>
                    <a:pt x="1041" y="315"/>
                    <a:pt x="1042" y="313"/>
                    <a:pt x="1043" y="312"/>
                  </a:cubicBezTo>
                  <a:cubicBezTo>
                    <a:pt x="1044" y="311"/>
                    <a:pt x="1044" y="309"/>
                    <a:pt x="1045" y="308"/>
                  </a:cubicBezTo>
                  <a:cubicBezTo>
                    <a:pt x="1045" y="307"/>
                    <a:pt x="1046" y="306"/>
                    <a:pt x="1046" y="305"/>
                  </a:cubicBezTo>
                  <a:cubicBezTo>
                    <a:pt x="1047" y="304"/>
                    <a:pt x="1048" y="303"/>
                    <a:pt x="1048" y="302"/>
                  </a:cubicBezTo>
                  <a:cubicBezTo>
                    <a:pt x="1049" y="301"/>
                    <a:pt x="1049" y="300"/>
                    <a:pt x="1050" y="299"/>
                  </a:cubicBezTo>
                  <a:cubicBezTo>
                    <a:pt x="1050" y="298"/>
                    <a:pt x="1051" y="297"/>
                    <a:pt x="1051" y="296"/>
                  </a:cubicBezTo>
                  <a:cubicBezTo>
                    <a:pt x="1052" y="295"/>
                    <a:pt x="1053" y="294"/>
                    <a:pt x="1053" y="293"/>
                  </a:cubicBezTo>
                  <a:cubicBezTo>
                    <a:pt x="1054" y="292"/>
                    <a:pt x="1054" y="291"/>
                    <a:pt x="1055" y="290"/>
                  </a:cubicBezTo>
                  <a:cubicBezTo>
                    <a:pt x="1055" y="289"/>
                    <a:pt x="1056" y="288"/>
                    <a:pt x="1057" y="287"/>
                  </a:cubicBezTo>
                  <a:cubicBezTo>
                    <a:pt x="1057" y="286"/>
                    <a:pt x="1058" y="285"/>
                    <a:pt x="1058" y="284"/>
                  </a:cubicBezTo>
                  <a:cubicBezTo>
                    <a:pt x="1059" y="283"/>
                    <a:pt x="1059" y="282"/>
                    <a:pt x="1060" y="280"/>
                  </a:cubicBezTo>
                  <a:cubicBezTo>
                    <a:pt x="1060" y="279"/>
                    <a:pt x="1061" y="278"/>
                    <a:pt x="1062" y="277"/>
                  </a:cubicBezTo>
                  <a:cubicBezTo>
                    <a:pt x="1062" y="276"/>
                    <a:pt x="1063" y="275"/>
                    <a:pt x="1063" y="274"/>
                  </a:cubicBezTo>
                  <a:cubicBezTo>
                    <a:pt x="1064" y="273"/>
                    <a:pt x="1064" y="272"/>
                    <a:pt x="1065" y="271"/>
                  </a:cubicBezTo>
                  <a:cubicBezTo>
                    <a:pt x="1066" y="270"/>
                    <a:pt x="1066" y="269"/>
                    <a:pt x="1067" y="268"/>
                  </a:cubicBezTo>
                  <a:cubicBezTo>
                    <a:pt x="1067" y="267"/>
                    <a:pt x="1068" y="266"/>
                    <a:pt x="1068" y="265"/>
                  </a:cubicBezTo>
                  <a:cubicBezTo>
                    <a:pt x="1069" y="264"/>
                    <a:pt x="1070" y="263"/>
                    <a:pt x="1070" y="262"/>
                  </a:cubicBezTo>
                  <a:cubicBezTo>
                    <a:pt x="1071" y="261"/>
                    <a:pt x="1071" y="260"/>
                    <a:pt x="1072" y="259"/>
                  </a:cubicBezTo>
                  <a:cubicBezTo>
                    <a:pt x="1072" y="258"/>
                    <a:pt x="1073" y="257"/>
                    <a:pt x="1073" y="256"/>
                  </a:cubicBezTo>
                  <a:cubicBezTo>
                    <a:pt x="1074" y="255"/>
                    <a:pt x="1075" y="254"/>
                    <a:pt x="1075" y="253"/>
                  </a:cubicBezTo>
                  <a:cubicBezTo>
                    <a:pt x="1076" y="252"/>
                    <a:pt x="1076" y="251"/>
                    <a:pt x="1077" y="249"/>
                  </a:cubicBezTo>
                  <a:cubicBezTo>
                    <a:pt x="1077" y="248"/>
                    <a:pt x="1078" y="247"/>
                    <a:pt x="1079" y="246"/>
                  </a:cubicBezTo>
                  <a:cubicBezTo>
                    <a:pt x="1079" y="245"/>
                    <a:pt x="1080" y="244"/>
                    <a:pt x="1080" y="243"/>
                  </a:cubicBezTo>
                  <a:cubicBezTo>
                    <a:pt x="1081" y="242"/>
                    <a:pt x="1081" y="241"/>
                    <a:pt x="1082" y="240"/>
                  </a:cubicBezTo>
                  <a:cubicBezTo>
                    <a:pt x="1083" y="239"/>
                    <a:pt x="1083" y="238"/>
                    <a:pt x="1084" y="237"/>
                  </a:cubicBezTo>
                  <a:cubicBezTo>
                    <a:pt x="1084" y="236"/>
                    <a:pt x="1085" y="235"/>
                    <a:pt x="1085" y="234"/>
                  </a:cubicBezTo>
                  <a:cubicBezTo>
                    <a:pt x="1086" y="233"/>
                    <a:pt x="1087" y="232"/>
                    <a:pt x="1087" y="231"/>
                  </a:cubicBezTo>
                  <a:cubicBezTo>
                    <a:pt x="1088" y="230"/>
                    <a:pt x="1088" y="229"/>
                    <a:pt x="1089" y="228"/>
                  </a:cubicBezTo>
                  <a:cubicBezTo>
                    <a:pt x="1089" y="227"/>
                    <a:pt x="1090" y="226"/>
                    <a:pt x="1090" y="225"/>
                  </a:cubicBezTo>
                  <a:cubicBezTo>
                    <a:pt x="1091" y="224"/>
                    <a:pt x="1092" y="223"/>
                    <a:pt x="1092" y="222"/>
                  </a:cubicBezTo>
                  <a:cubicBezTo>
                    <a:pt x="1093" y="221"/>
                    <a:pt x="1093" y="219"/>
                    <a:pt x="1094" y="218"/>
                  </a:cubicBezTo>
                  <a:cubicBezTo>
                    <a:pt x="1094" y="217"/>
                    <a:pt x="1095" y="216"/>
                    <a:pt x="1096" y="215"/>
                  </a:cubicBezTo>
                  <a:cubicBezTo>
                    <a:pt x="1096" y="214"/>
                    <a:pt x="1097" y="213"/>
                    <a:pt x="1098" y="211"/>
                  </a:cubicBezTo>
                  <a:cubicBezTo>
                    <a:pt x="1098" y="211"/>
                    <a:pt x="1098" y="211"/>
                    <a:pt x="1098" y="211"/>
                  </a:cubicBezTo>
                  <a:cubicBezTo>
                    <a:pt x="1098" y="210"/>
                    <a:pt x="1099" y="209"/>
                    <a:pt x="1100" y="208"/>
                  </a:cubicBezTo>
                  <a:cubicBezTo>
                    <a:pt x="1100" y="208"/>
                    <a:pt x="1100" y="208"/>
                    <a:pt x="1100" y="208"/>
                  </a:cubicBezTo>
                  <a:cubicBezTo>
                    <a:pt x="1100" y="207"/>
                    <a:pt x="1101" y="206"/>
                    <a:pt x="1101" y="205"/>
                  </a:cubicBezTo>
                  <a:cubicBezTo>
                    <a:pt x="1101" y="205"/>
                    <a:pt x="1101" y="205"/>
                    <a:pt x="1101" y="205"/>
                  </a:cubicBezTo>
                  <a:cubicBezTo>
                    <a:pt x="1102" y="204"/>
                    <a:pt x="1102" y="203"/>
                    <a:pt x="1103" y="202"/>
                  </a:cubicBezTo>
                  <a:cubicBezTo>
                    <a:pt x="1103" y="202"/>
                    <a:pt x="1103" y="202"/>
                    <a:pt x="1103" y="202"/>
                  </a:cubicBezTo>
                  <a:cubicBezTo>
                    <a:pt x="1104" y="201"/>
                    <a:pt x="1104" y="200"/>
                    <a:pt x="1105" y="199"/>
                  </a:cubicBezTo>
                  <a:cubicBezTo>
                    <a:pt x="1105" y="199"/>
                    <a:pt x="1105" y="199"/>
                    <a:pt x="1105" y="199"/>
                  </a:cubicBezTo>
                  <a:cubicBezTo>
                    <a:pt x="1105" y="198"/>
                    <a:pt x="1106" y="197"/>
                    <a:pt x="1106" y="196"/>
                  </a:cubicBezTo>
                  <a:cubicBezTo>
                    <a:pt x="1106" y="196"/>
                    <a:pt x="1106" y="196"/>
                    <a:pt x="1106" y="196"/>
                  </a:cubicBezTo>
                  <a:cubicBezTo>
                    <a:pt x="1107" y="195"/>
                    <a:pt x="1107" y="194"/>
                    <a:pt x="1108" y="193"/>
                  </a:cubicBezTo>
                  <a:cubicBezTo>
                    <a:pt x="1108" y="193"/>
                    <a:pt x="1108" y="193"/>
                    <a:pt x="1108" y="192"/>
                  </a:cubicBezTo>
                  <a:cubicBezTo>
                    <a:pt x="1109" y="192"/>
                    <a:pt x="1109" y="191"/>
                    <a:pt x="1109" y="190"/>
                  </a:cubicBezTo>
                  <a:cubicBezTo>
                    <a:pt x="1110" y="190"/>
                    <a:pt x="1110" y="190"/>
                    <a:pt x="1110" y="189"/>
                  </a:cubicBezTo>
                  <a:cubicBezTo>
                    <a:pt x="1110" y="189"/>
                    <a:pt x="1111" y="188"/>
                    <a:pt x="1111" y="187"/>
                  </a:cubicBezTo>
                  <a:cubicBezTo>
                    <a:pt x="1111" y="187"/>
                    <a:pt x="1111" y="187"/>
                    <a:pt x="1112" y="186"/>
                  </a:cubicBezTo>
                  <a:cubicBezTo>
                    <a:pt x="1112" y="186"/>
                    <a:pt x="1112" y="185"/>
                    <a:pt x="1113" y="184"/>
                  </a:cubicBezTo>
                  <a:cubicBezTo>
                    <a:pt x="1113" y="184"/>
                    <a:pt x="1113" y="183"/>
                    <a:pt x="1113" y="183"/>
                  </a:cubicBezTo>
                  <a:cubicBezTo>
                    <a:pt x="1114" y="182"/>
                    <a:pt x="1114" y="182"/>
                    <a:pt x="1114" y="181"/>
                  </a:cubicBezTo>
                  <a:cubicBezTo>
                    <a:pt x="1115" y="181"/>
                    <a:pt x="1115" y="180"/>
                    <a:pt x="1115" y="180"/>
                  </a:cubicBezTo>
                  <a:cubicBezTo>
                    <a:pt x="1115" y="179"/>
                    <a:pt x="1116" y="179"/>
                    <a:pt x="1116" y="178"/>
                  </a:cubicBezTo>
                  <a:cubicBezTo>
                    <a:pt x="1116" y="178"/>
                    <a:pt x="1116" y="177"/>
                    <a:pt x="1117" y="177"/>
                  </a:cubicBezTo>
                  <a:cubicBezTo>
                    <a:pt x="1117" y="176"/>
                    <a:pt x="1117" y="176"/>
                    <a:pt x="1118" y="175"/>
                  </a:cubicBezTo>
                  <a:cubicBezTo>
                    <a:pt x="1118" y="175"/>
                    <a:pt x="1118" y="174"/>
                    <a:pt x="1118" y="174"/>
                  </a:cubicBezTo>
                  <a:cubicBezTo>
                    <a:pt x="1119" y="173"/>
                    <a:pt x="1119" y="173"/>
                    <a:pt x="1119" y="172"/>
                  </a:cubicBezTo>
                  <a:cubicBezTo>
                    <a:pt x="1120" y="172"/>
                    <a:pt x="1120" y="171"/>
                    <a:pt x="1120" y="171"/>
                  </a:cubicBezTo>
                  <a:cubicBezTo>
                    <a:pt x="1120" y="170"/>
                    <a:pt x="1121" y="170"/>
                    <a:pt x="1121" y="169"/>
                  </a:cubicBezTo>
                  <a:cubicBezTo>
                    <a:pt x="1121" y="169"/>
                    <a:pt x="1122" y="168"/>
                    <a:pt x="1122" y="168"/>
                  </a:cubicBezTo>
                  <a:cubicBezTo>
                    <a:pt x="1122" y="167"/>
                    <a:pt x="1122" y="167"/>
                    <a:pt x="1123" y="166"/>
                  </a:cubicBezTo>
                  <a:cubicBezTo>
                    <a:pt x="1123" y="166"/>
                    <a:pt x="1123" y="165"/>
                    <a:pt x="1124" y="165"/>
                  </a:cubicBezTo>
                  <a:cubicBezTo>
                    <a:pt x="1124" y="164"/>
                    <a:pt x="1124" y="164"/>
                    <a:pt x="1124" y="163"/>
                  </a:cubicBezTo>
                  <a:cubicBezTo>
                    <a:pt x="1125" y="163"/>
                    <a:pt x="1125" y="162"/>
                    <a:pt x="1125" y="161"/>
                  </a:cubicBezTo>
                  <a:cubicBezTo>
                    <a:pt x="1125" y="161"/>
                    <a:pt x="1126" y="161"/>
                    <a:pt x="1126" y="160"/>
                  </a:cubicBezTo>
                  <a:cubicBezTo>
                    <a:pt x="1126" y="160"/>
                    <a:pt x="1127" y="159"/>
                    <a:pt x="1127" y="158"/>
                  </a:cubicBezTo>
                  <a:cubicBezTo>
                    <a:pt x="1127" y="158"/>
                    <a:pt x="1127" y="158"/>
                    <a:pt x="1128" y="157"/>
                  </a:cubicBezTo>
                  <a:cubicBezTo>
                    <a:pt x="1128" y="157"/>
                    <a:pt x="1128" y="156"/>
                    <a:pt x="1129" y="155"/>
                  </a:cubicBezTo>
                  <a:cubicBezTo>
                    <a:pt x="1129" y="155"/>
                    <a:pt x="1129" y="155"/>
                    <a:pt x="1129" y="154"/>
                  </a:cubicBezTo>
                  <a:cubicBezTo>
                    <a:pt x="1130" y="154"/>
                    <a:pt x="1130" y="153"/>
                    <a:pt x="1130" y="152"/>
                  </a:cubicBezTo>
                  <a:cubicBezTo>
                    <a:pt x="1131" y="152"/>
                    <a:pt x="1131" y="152"/>
                    <a:pt x="1131" y="151"/>
                  </a:cubicBezTo>
                  <a:cubicBezTo>
                    <a:pt x="1144" y="129"/>
                    <a:pt x="1136" y="102"/>
                    <a:pt x="1114" y="89"/>
                  </a:cubicBezTo>
                  <a:close/>
                </a:path>
              </a:pathLst>
            </a:custGeom>
            <a:solidFill>
              <a:srgbClr val="1F497D">
                <a:lumMod val="10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nvGrpSpPr>
          <p:cNvPr id="52" name="bcgBugs_Alert"/>
          <p:cNvGrpSpPr>
            <a:grpSpLocks noChangeAspect="1"/>
          </p:cNvGrpSpPr>
          <p:nvPr/>
        </p:nvGrpSpPr>
        <p:grpSpPr bwMode="auto">
          <a:xfrm>
            <a:off x="944313" y="1805893"/>
            <a:ext cx="1004857" cy="1005840"/>
            <a:chOff x="2818" y="1137"/>
            <a:chExt cx="2044" cy="2046"/>
          </a:xfrm>
        </p:grpSpPr>
        <p:sp>
          <p:nvSpPr>
            <p:cNvPr id="53" name="AutoShape 7"/>
            <p:cNvSpPr>
              <a:spLocks noChangeAspect="1" noChangeArrowheads="1" noTextEdit="1"/>
            </p:cNvSpPr>
            <p:nvPr/>
          </p:nvSpPr>
          <p:spPr bwMode="auto">
            <a:xfrm>
              <a:off x="2818" y="1137"/>
              <a:ext cx="2044" cy="2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4" name="Freeform 9"/>
            <p:cNvSpPr>
              <a:spLocks noEditPoints="1"/>
            </p:cNvSpPr>
            <p:nvPr/>
          </p:nvSpPr>
          <p:spPr bwMode="auto">
            <a:xfrm>
              <a:off x="2947" y="1395"/>
              <a:ext cx="1788" cy="1550"/>
            </a:xfrm>
            <a:custGeom>
              <a:avLst/>
              <a:gdLst>
                <a:gd name="T0" fmla="*/ 866 w 874"/>
                <a:gd name="T1" fmla="*/ 724 h 757"/>
                <a:gd name="T2" fmla="*/ 456 w 874"/>
                <a:gd name="T3" fmla="*/ 14 h 757"/>
                <a:gd name="T4" fmla="*/ 418 w 874"/>
                <a:gd name="T5" fmla="*/ 14 h 757"/>
                <a:gd name="T6" fmla="*/ 8 w 874"/>
                <a:gd name="T7" fmla="*/ 724 h 757"/>
                <a:gd name="T8" fmla="*/ 27 w 874"/>
                <a:gd name="T9" fmla="*/ 757 h 757"/>
                <a:gd name="T10" fmla="*/ 847 w 874"/>
                <a:gd name="T11" fmla="*/ 757 h 757"/>
                <a:gd name="T12" fmla="*/ 866 w 874"/>
                <a:gd name="T13" fmla="*/ 724 h 757"/>
                <a:gd name="T14" fmla="*/ 397 w 874"/>
                <a:gd name="T15" fmla="*/ 206 h 757"/>
                <a:gd name="T16" fmla="*/ 477 w 874"/>
                <a:gd name="T17" fmla="*/ 206 h 757"/>
                <a:gd name="T18" fmla="*/ 477 w 874"/>
                <a:gd name="T19" fmla="*/ 332 h 757"/>
                <a:gd name="T20" fmla="*/ 453 w 874"/>
                <a:gd name="T21" fmla="*/ 548 h 757"/>
                <a:gd name="T22" fmla="*/ 421 w 874"/>
                <a:gd name="T23" fmla="*/ 548 h 757"/>
                <a:gd name="T24" fmla="*/ 397 w 874"/>
                <a:gd name="T25" fmla="*/ 332 h 757"/>
                <a:gd name="T26" fmla="*/ 397 w 874"/>
                <a:gd name="T27" fmla="*/ 206 h 757"/>
                <a:gd name="T28" fmla="*/ 473 w 874"/>
                <a:gd name="T29" fmla="*/ 658 h 757"/>
                <a:gd name="T30" fmla="*/ 438 w 874"/>
                <a:gd name="T31" fmla="*/ 673 h 757"/>
                <a:gd name="T32" fmla="*/ 402 w 874"/>
                <a:gd name="T33" fmla="*/ 658 h 757"/>
                <a:gd name="T34" fmla="*/ 386 w 874"/>
                <a:gd name="T35" fmla="*/ 622 h 757"/>
                <a:gd name="T36" fmla="*/ 402 w 874"/>
                <a:gd name="T37" fmla="*/ 586 h 757"/>
                <a:gd name="T38" fmla="*/ 438 w 874"/>
                <a:gd name="T39" fmla="*/ 571 h 757"/>
                <a:gd name="T40" fmla="*/ 473 w 874"/>
                <a:gd name="T41" fmla="*/ 586 h 757"/>
                <a:gd name="T42" fmla="*/ 488 w 874"/>
                <a:gd name="T43" fmla="*/ 622 h 757"/>
                <a:gd name="T44" fmla="*/ 473 w 874"/>
                <a:gd name="T45" fmla="*/ 658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4" h="757">
                  <a:moveTo>
                    <a:pt x="866" y="724"/>
                  </a:moveTo>
                  <a:cubicBezTo>
                    <a:pt x="456" y="14"/>
                    <a:pt x="456" y="14"/>
                    <a:pt x="456" y="14"/>
                  </a:cubicBezTo>
                  <a:cubicBezTo>
                    <a:pt x="448" y="0"/>
                    <a:pt x="426" y="0"/>
                    <a:pt x="418" y="14"/>
                  </a:cubicBezTo>
                  <a:cubicBezTo>
                    <a:pt x="8" y="724"/>
                    <a:pt x="8" y="724"/>
                    <a:pt x="8" y="724"/>
                  </a:cubicBezTo>
                  <a:cubicBezTo>
                    <a:pt x="0" y="738"/>
                    <a:pt x="10" y="757"/>
                    <a:pt x="27" y="757"/>
                  </a:cubicBezTo>
                  <a:cubicBezTo>
                    <a:pt x="847" y="757"/>
                    <a:pt x="847" y="757"/>
                    <a:pt x="847" y="757"/>
                  </a:cubicBezTo>
                  <a:cubicBezTo>
                    <a:pt x="864" y="757"/>
                    <a:pt x="874" y="738"/>
                    <a:pt x="866" y="724"/>
                  </a:cubicBezTo>
                  <a:close/>
                  <a:moveTo>
                    <a:pt x="397" y="206"/>
                  </a:moveTo>
                  <a:cubicBezTo>
                    <a:pt x="477" y="206"/>
                    <a:pt x="477" y="206"/>
                    <a:pt x="477" y="206"/>
                  </a:cubicBezTo>
                  <a:cubicBezTo>
                    <a:pt x="477" y="332"/>
                    <a:pt x="477" y="332"/>
                    <a:pt x="477" y="332"/>
                  </a:cubicBezTo>
                  <a:cubicBezTo>
                    <a:pt x="477" y="373"/>
                    <a:pt x="470" y="446"/>
                    <a:pt x="453" y="548"/>
                  </a:cubicBezTo>
                  <a:cubicBezTo>
                    <a:pt x="421" y="548"/>
                    <a:pt x="421" y="548"/>
                    <a:pt x="421" y="548"/>
                  </a:cubicBezTo>
                  <a:cubicBezTo>
                    <a:pt x="405" y="446"/>
                    <a:pt x="397" y="373"/>
                    <a:pt x="397" y="332"/>
                  </a:cubicBezTo>
                  <a:lnTo>
                    <a:pt x="397" y="206"/>
                  </a:lnTo>
                  <a:close/>
                  <a:moveTo>
                    <a:pt x="473" y="658"/>
                  </a:moveTo>
                  <a:cubicBezTo>
                    <a:pt x="464" y="668"/>
                    <a:pt x="452" y="673"/>
                    <a:pt x="438" y="673"/>
                  </a:cubicBezTo>
                  <a:cubicBezTo>
                    <a:pt x="423" y="673"/>
                    <a:pt x="411" y="668"/>
                    <a:pt x="402" y="658"/>
                  </a:cubicBezTo>
                  <a:cubicBezTo>
                    <a:pt x="392" y="648"/>
                    <a:pt x="386" y="636"/>
                    <a:pt x="386" y="622"/>
                  </a:cubicBezTo>
                  <a:cubicBezTo>
                    <a:pt x="386" y="608"/>
                    <a:pt x="392" y="596"/>
                    <a:pt x="402" y="586"/>
                  </a:cubicBezTo>
                  <a:cubicBezTo>
                    <a:pt x="411" y="576"/>
                    <a:pt x="423" y="571"/>
                    <a:pt x="438" y="571"/>
                  </a:cubicBezTo>
                  <a:cubicBezTo>
                    <a:pt x="452" y="571"/>
                    <a:pt x="464" y="576"/>
                    <a:pt x="473" y="586"/>
                  </a:cubicBezTo>
                  <a:cubicBezTo>
                    <a:pt x="483" y="596"/>
                    <a:pt x="488" y="608"/>
                    <a:pt x="488" y="622"/>
                  </a:cubicBezTo>
                  <a:cubicBezTo>
                    <a:pt x="488" y="636"/>
                    <a:pt x="483" y="648"/>
                    <a:pt x="473" y="658"/>
                  </a:cubicBezTo>
                  <a:close/>
                </a:path>
              </a:pathLst>
            </a:custGeom>
            <a:solidFill>
              <a:srgbClr val="1F497D">
                <a:lumMod val="10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nvGrpSpPr>
          <p:cNvPr id="61" name="Group 60"/>
          <p:cNvGrpSpPr>
            <a:grpSpLocks noChangeAspect="1"/>
          </p:cNvGrpSpPr>
          <p:nvPr/>
        </p:nvGrpSpPr>
        <p:grpSpPr>
          <a:xfrm>
            <a:off x="944313" y="3992840"/>
            <a:ext cx="1006811" cy="1005840"/>
            <a:chOff x="6464300" y="2606675"/>
            <a:chExt cx="1646238" cy="1644650"/>
          </a:xfrm>
        </p:grpSpPr>
        <p:sp>
          <p:nvSpPr>
            <p:cNvPr id="62" name="AutoShape 3"/>
            <p:cNvSpPr>
              <a:spLocks noChangeAspect="1" noChangeArrowheads="1" noTextEdit="1"/>
            </p:cNvSpPr>
            <p:nvPr/>
          </p:nvSpPr>
          <p:spPr bwMode="auto">
            <a:xfrm>
              <a:off x="6464300" y="2606675"/>
              <a:ext cx="16462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63" name="Group 62"/>
            <p:cNvGrpSpPr/>
            <p:nvPr/>
          </p:nvGrpSpPr>
          <p:grpSpPr>
            <a:xfrm>
              <a:off x="6729413" y="2881313"/>
              <a:ext cx="1123838" cy="1125538"/>
              <a:chOff x="6729413" y="2881313"/>
              <a:chExt cx="1123838" cy="1125538"/>
            </a:xfrm>
          </p:grpSpPr>
          <p:sp>
            <p:nvSpPr>
              <p:cNvPr id="64" name="Freeform 63"/>
              <p:cNvSpPr>
                <a:spLocks/>
              </p:cNvSpPr>
              <p:nvPr/>
            </p:nvSpPr>
            <p:spPr bwMode="auto">
              <a:xfrm>
                <a:off x="7073900" y="2881313"/>
                <a:ext cx="709613" cy="574675"/>
              </a:xfrm>
              <a:custGeom>
                <a:avLst/>
                <a:gdLst>
                  <a:gd name="T0" fmla="*/ 992 w 993"/>
                  <a:gd name="T1" fmla="*/ 8 h 805"/>
                  <a:gd name="T2" fmla="*/ 983 w 993"/>
                  <a:gd name="T3" fmla="*/ 0 h 805"/>
                  <a:gd name="T4" fmla="*/ 486 w 993"/>
                  <a:gd name="T5" fmla="*/ 429 h 805"/>
                  <a:gd name="T6" fmla="*/ 469 w 993"/>
                  <a:gd name="T7" fmla="*/ 433 h 805"/>
                  <a:gd name="T8" fmla="*/ 9 w 993"/>
                  <a:gd name="T9" fmla="*/ 255 h 805"/>
                  <a:gd name="T10" fmla="*/ 0 w 993"/>
                  <a:gd name="T11" fmla="*/ 264 h 805"/>
                  <a:gd name="T12" fmla="*/ 385 w 993"/>
                  <a:gd name="T13" fmla="*/ 649 h 805"/>
                  <a:gd name="T14" fmla="*/ 393 w 993"/>
                  <a:gd name="T15" fmla="*/ 641 h 805"/>
                  <a:gd name="T16" fmla="*/ 284 w 993"/>
                  <a:gd name="T17" fmla="*/ 426 h 805"/>
                  <a:gd name="T18" fmla="*/ 294 w 993"/>
                  <a:gd name="T19" fmla="*/ 412 h 805"/>
                  <a:gd name="T20" fmla="*/ 461 w 993"/>
                  <a:gd name="T21" fmla="*/ 766 h 805"/>
                  <a:gd name="T22" fmla="*/ 461 w 993"/>
                  <a:gd name="T23" fmla="*/ 794 h 805"/>
                  <a:gd name="T24" fmla="*/ 521 w 993"/>
                  <a:gd name="T25" fmla="*/ 797 h 805"/>
                  <a:gd name="T26" fmla="*/ 562 w 993"/>
                  <a:gd name="T27" fmla="*/ 805 h 805"/>
                  <a:gd name="T28" fmla="*/ 554 w 993"/>
                  <a:gd name="T29" fmla="*/ 681 h 805"/>
                  <a:gd name="T30" fmla="*/ 555 w 993"/>
                  <a:gd name="T31" fmla="*/ 524 h 805"/>
                  <a:gd name="T32" fmla="*/ 578 w 993"/>
                  <a:gd name="T33" fmla="*/ 391 h 805"/>
                  <a:gd name="T34" fmla="*/ 679 w 993"/>
                  <a:gd name="T35" fmla="*/ 227 h 805"/>
                  <a:gd name="T36" fmla="*/ 745 w 993"/>
                  <a:gd name="T37" fmla="*/ 180 h 805"/>
                  <a:gd name="T38" fmla="*/ 755 w 993"/>
                  <a:gd name="T39" fmla="*/ 194 h 805"/>
                  <a:gd name="T40" fmla="*/ 623 w 993"/>
                  <a:gd name="T41" fmla="*/ 477 h 805"/>
                  <a:gd name="T42" fmla="*/ 632 w 993"/>
                  <a:gd name="T43" fmla="*/ 487 h 805"/>
                  <a:gd name="T44" fmla="*/ 992 w 993"/>
                  <a:gd name="T45" fmla="*/ 8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93" h="805">
                    <a:moveTo>
                      <a:pt x="992" y="8"/>
                    </a:moveTo>
                    <a:cubicBezTo>
                      <a:pt x="992" y="3"/>
                      <a:pt x="988" y="0"/>
                      <a:pt x="983" y="0"/>
                    </a:cubicBezTo>
                    <a:cubicBezTo>
                      <a:pt x="559" y="3"/>
                      <a:pt x="495" y="259"/>
                      <a:pt x="486" y="429"/>
                    </a:cubicBezTo>
                    <a:cubicBezTo>
                      <a:pt x="486" y="438"/>
                      <a:pt x="474" y="441"/>
                      <a:pt x="469" y="433"/>
                    </a:cubicBezTo>
                    <a:cubicBezTo>
                      <a:pt x="417" y="327"/>
                      <a:pt x="293" y="242"/>
                      <a:pt x="9" y="255"/>
                    </a:cubicBezTo>
                    <a:cubicBezTo>
                      <a:pt x="4" y="255"/>
                      <a:pt x="0" y="259"/>
                      <a:pt x="0" y="264"/>
                    </a:cubicBezTo>
                    <a:cubicBezTo>
                      <a:pt x="3" y="321"/>
                      <a:pt x="35" y="645"/>
                      <a:pt x="385" y="649"/>
                    </a:cubicBezTo>
                    <a:cubicBezTo>
                      <a:pt x="389" y="649"/>
                      <a:pt x="393" y="645"/>
                      <a:pt x="393" y="641"/>
                    </a:cubicBezTo>
                    <a:cubicBezTo>
                      <a:pt x="395" y="614"/>
                      <a:pt x="392" y="523"/>
                      <a:pt x="284" y="426"/>
                    </a:cubicBezTo>
                    <a:cubicBezTo>
                      <a:pt x="276" y="420"/>
                      <a:pt x="284" y="408"/>
                      <a:pt x="294" y="412"/>
                    </a:cubicBezTo>
                    <a:cubicBezTo>
                      <a:pt x="427" y="475"/>
                      <a:pt x="467" y="630"/>
                      <a:pt x="461" y="766"/>
                    </a:cubicBezTo>
                    <a:cubicBezTo>
                      <a:pt x="460" y="772"/>
                      <a:pt x="460" y="782"/>
                      <a:pt x="461" y="794"/>
                    </a:cubicBezTo>
                    <a:cubicBezTo>
                      <a:pt x="521" y="797"/>
                      <a:pt x="521" y="797"/>
                      <a:pt x="521" y="797"/>
                    </a:cubicBezTo>
                    <a:cubicBezTo>
                      <a:pt x="535" y="798"/>
                      <a:pt x="549" y="801"/>
                      <a:pt x="562" y="805"/>
                    </a:cubicBezTo>
                    <a:cubicBezTo>
                      <a:pt x="565" y="763"/>
                      <a:pt x="557" y="710"/>
                      <a:pt x="554" y="681"/>
                    </a:cubicBezTo>
                    <a:cubicBezTo>
                      <a:pt x="551" y="628"/>
                      <a:pt x="552" y="576"/>
                      <a:pt x="555" y="524"/>
                    </a:cubicBezTo>
                    <a:cubicBezTo>
                      <a:pt x="557" y="479"/>
                      <a:pt x="564" y="434"/>
                      <a:pt x="578" y="391"/>
                    </a:cubicBezTo>
                    <a:cubicBezTo>
                      <a:pt x="597" y="329"/>
                      <a:pt x="632" y="272"/>
                      <a:pt x="679" y="227"/>
                    </a:cubicBezTo>
                    <a:cubicBezTo>
                      <a:pt x="699" y="209"/>
                      <a:pt x="721" y="193"/>
                      <a:pt x="745" y="180"/>
                    </a:cubicBezTo>
                    <a:cubicBezTo>
                      <a:pt x="753" y="175"/>
                      <a:pt x="761" y="186"/>
                      <a:pt x="755" y="194"/>
                    </a:cubicBezTo>
                    <a:cubicBezTo>
                      <a:pt x="643" y="322"/>
                      <a:pt x="626" y="444"/>
                      <a:pt x="623" y="477"/>
                    </a:cubicBezTo>
                    <a:cubicBezTo>
                      <a:pt x="623" y="482"/>
                      <a:pt x="627" y="487"/>
                      <a:pt x="632" y="487"/>
                    </a:cubicBezTo>
                    <a:cubicBezTo>
                      <a:pt x="984" y="480"/>
                      <a:pt x="993" y="73"/>
                      <a:pt x="992" y="8"/>
                    </a:cubicBezTo>
                    <a:close/>
                  </a:path>
                </a:pathLst>
              </a:custGeom>
              <a:solidFill>
                <a:srgbClr val="1F497D">
                  <a:lumMod val="10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5" name="Freeform 64"/>
              <p:cNvSpPr>
                <a:spLocks/>
              </p:cNvSpPr>
              <p:nvPr/>
            </p:nvSpPr>
            <p:spPr bwMode="auto">
              <a:xfrm>
                <a:off x="6729413" y="3465513"/>
                <a:ext cx="1123838" cy="541338"/>
              </a:xfrm>
              <a:custGeom>
                <a:avLst/>
                <a:gdLst>
                  <a:gd name="connsiteX0" fmla="*/ 409739 w 1123838"/>
                  <a:gd name="connsiteY0" fmla="*/ 31591 h 541338"/>
                  <a:gd name="connsiteX1" fmla="*/ 326138 w 1123838"/>
                  <a:gd name="connsiteY1" fmla="*/ 51601 h 541338"/>
                  <a:gd name="connsiteX2" fmla="*/ 31750 w 1123838"/>
                  <a:gd name="connsiteY2" fmla="*/ 218820 h 541338"/>
                  <a:gd name="connsiteX3" fmla="*/ 31750 w 1123838"/>
                  <a:gd name="connsiteY3" fmla="*/ 503237 h 541338"/>
                  <a:gd name="connsiteX4" fmla="*/ 368296 w 1123838"/>
                  <a:gd name="connsiteY4" fmla="*/ 373177 h 541338"/>
                  <a:gd name="connsiteX5" fmla="*/ 419028 w 1123838"/>
                  <a:gd name="connsiteY5" fmla="*/ 365316 h 541338"/>
                  <a:gd name="connsiteX6" fmla="*/ 568366 w 1123838"/>
                  <a:gd name="connsiteY6" fmla="*/ 376036 h 541338"/>
                  <a:gd name="connsiteX7" fmla="*/ 797017 w 1123838"/>
                  <a:gd name="connsiteY7" fmla="*/ 349595 h 541338"/>
                  <a:gd name="connsiteX8" fmla="*/ 1047818 w 1123838"/>
                  <a:gd name="connsiteY8" fmla="*/ 183090 h 541338"/>
                  <a:gd name="connsiteX9" fmla="*/ 1079972 w 1123838"/>
                  <a:gd name="connsiteY9" fmla="*/ 145930 h 541338"/>
                  <a:gd name="connsiteX10" fmla="*/ 1074971 w 1123838"/>
                  <a:gd name="connsiteY10" fmla="*/ 71610 h 541338"/>
                  <a:gd name="connsiteX11" fmla="*/ 1036386 w 1123838"/>
                  <a:gd name="connsiteY11" fmla="*/ 58032 h 541338"/>
                  <a:gd name="connsiteX12" fmla="*/ 999230 w 1123838"/>
                  <a:gd name="connsiteY12" fmla="*/ 75897 h 541338"/>
                  <a:gd name="connsiteX13" fmla="*/ 951356 w 1123838"/>
                  <a:gd name="connsiteY13" fmla="*/ 129494 h 541338"/>
                  <a:gd name="connsiteX14" fmla="*/ 805591 w 1123838"/>
                  <a:gd name="connsiteY14" fmla="*/ 220964 h 541338"/>
                  <a:gd name="connsiteX15" fmla="*/ 608380 w 1123838"/>
                  <a:gd name="connsiteY15" fmla="*/ 210245 h 541338"/>
                  <a:gd name="connsiteX16" fmla="*/ 553360 w 1123838"/>
                  <a:gd name="connsiteY16" fmla="*/ 188092 h 541338"/>
                  <a:gd name="connsiteX17" fmla="*/ 544071 w 1123838"/>
                  <a:gd name="connsiteY17" fmla="*/ 171656 h 541338"/>
                  <a:gd name="connsiteX18" fmla="*/ 557648 w 1123838"/>
                  <a:gd name="connsiteY18" fmla="*/ 158078 h 541338"/>
                  <a:gd name="connsiteX19" fmla="*/ 715560 w 1123838"/>
                  <a:gd name="connsiteY19" fmla="*/ 142357 h 541338"/>
                  <a:gd name="connsiteX20" fmla="*/ 759146 w 1123838"/>
                  <a:gd name="connsiteY20" fmla="*/ 95192 h 541338"/>
                  <a:gd name="connsiteX21" fmla="*/ 713416 w 1123838"/>
                  <a:gd name="connsiteY21" fmla="*/ 47313 h 541338"/>
                  <a:gd name="connsiteX22" fmla="*/ 409739 w 1123838"/>
                  <a:gd name="connsiteY22" fmla="*/ 31591 h 541338"/>
                  <a:gd name="connsiteX23" fmla="*/ 390213 w 1123838"/>
                  <a:gd name="connsiteY23" fmla="*/ 0 h 541338"/>
                  <a:gd name="connsiteX24" fmla="*/ 393786 w 1123838"/>
                  <a:gd name="connsiteY24" fmla="*/ 0 h 541338"/>
                  <a:gd name="connsiteX25" fmla="*/ 396645 w 1123838"/>
                  <a:gd name="connsiteY25" fmla="*/ 0 h 541338"/>
                  <a:gd name="connsiteX26" fmla="*/ 399504 w 1123838"/>
                  <a:gd name="connsiteY26" fmla="*/ 0 h 541338"/>
                  <a:gd name="connsiteX27" fmla="*/ 403077 w 1123838"/>
                  <a:gd name="connsiteY27" fmla="*/ 0 h 541338"/>
                  <a:gd name="connsiteX28" fmla="*/ 410939 w 1123838"/>
                  <a:gd name="connsiteY28" fmla="*/ 0 h 541338"/>
                  <a:gd name="connsiteX29" fmla="*/ 715390 w 1123838"/>
                  <a:gd name="connsiteY29" fmla="*/ 15712 h 541338"/>
                  <a:gd name="connsiteX30" fmla="*/ 780426 w 1123838"/>
                  <a:gd name="connsiteY30" fmla="*/ 56419 h 541338"/>
                  <a:gd name="connsiteX31" fmla="*/ 782570 w 1123838"/>
                  <a:gd name="connsiteY31" fmla="*/ 60704 h 541338"/>
                  <a:gd name="connsiteX32" fmla="*/ 789002 w 1123838"/>
                  <a:gd name="connsiteY32" fmla="*/ 79273 h 541338"/>
                  <a:gd name="connsiteX33" fmla="*/ 790431 w 1123838"/>
                  <a:gd name="connsiteY33" fmla="*/ 94984 h 541338"/>
                  <a:gd name="connsiteX34" fmla="*/ 789716 w 1123838"/>
                  <a:gd name="connsiteY34" fmla="*/ 100698 h 541338"/>
                  <a:gd name="connsiteX35" fmla="*/ 789716 w 1123838"/>
                  <a:gd name="connsiteY35" fmla="*/ 101412 h 541338"/>
                  <a:gd name="connsiteX36" fmla="*/ 789002 w 1123838"/>
                  <a:gd name="connsiteY36" fmla="*/ 107125 h 541338"/>
                  <a:gd name="connsiteX37" fmla="*/ 763988 w 1123838"/>
                  <a:gd name="connsiteY37" fmla="*/ 154260 h 541338"/>
                  <a:gd name="connsiteX38" fmla="*/ 763273 w 1123838"/>
                  <a:gd name="connsiteY38" fmla="*/ 154260 h 541338"/>
                  <a:gd name="connsiteX39" fmla="*/ 758985 w 1123838"/>
                  <a:gd name="connsiteY39" fmla="*/ 157831 h 541338"/>
                  <a:gd name="connsiteX40" fmla="*/ 754697 w 1123838"/>
                  <a:gd name="connsiteY40" fmla="*/ 160688 h 541338"/>
                  <a:gd name="connsiteX41" fmla="*/ 753983 w 1123838"/>
                  <a:gd name="connsiteY41" fmla="*/ 161402 h 541338"/>
                  <a:gd name="connsiteX42" fmla="*/ 749695 w 1123838"/>
                  <a:gd name="connsiteY42" fmla="*/ 164258 h 541338"/>
                  <a:gd name="connsiteX43" fmla="*/ 748265 w 1123838"/>
                  <a:gd name="connsiteY43" fmla="*/ 164973 h 541338"/>
                  <a:gd name="connsiteX44" fmla="*/ 743263 w 1123838"/>
                  <a:gd name="connsiteY44" fmla="*/ 167115 h 541338"/>
                  <a:gd name="connsiteX45" fmla="*/ 742548 w 1123838"/>
                  <a:gd name="connsiteY45" fmla="*/ 167829 h 541338"/>
                  <a:gd name="connsiteX46" fmla="*/ 738260 w 1123838"/>
                  <a:gd name="connsiteY46" fmla="*/ 169258 h 541338"/>
                  <a:gd name="connsiteX47" fmla="*/ 718964 w 1123838"/>
                  <a:gd name="connsiteY47" fmla="*/ 173543 h 541338"/>
                  <a:gd name="connsiteX48" fmla="*/ 624626 w 1123838"/>
                  <a:gd name="connsiteY48" fmla="*/ 182827 h 541338"/>
                  <a:gd name="connsiteX49" fmla="*/ 743263 w 1123838"/>
                  <a:gd name="connsiteY49" fmla="*/ 199967 h 541338"/>
                  <a:gd name="connsiteX50" fmla="*/ 775423 w 1123838"/>
                  <a:gd name="connsiteY50" fmla="*/ 195682 h 541338"/>
                  <a:gd name="connsiteX51" fmla="*/ 785428 w 1123838"/>
                  <a:gd name="connsiteY51" fmla="*/ 193539 h 541338"/>
                  <a:gd name="connsiteX52" fmla="*/ 786858 w 1123838"/>
                  <a:gd name="connsiteY52" fmla="*/ 192825 h 541338"/>
                  <a:gd name="connsiteX53" fmla="*/ 796863 w 1123838"/>
                  <a:gd name="connsiteY53" fmla="*/ 190683 h 541338"/>
                  <a:gd name="connsiteX54" fmla="*/ 826880 w 1123838"/>
                  <a:gd name="connsiteY54" fmla="*/ 179970 h 541338"/>
                  <a:gd name="connsiteX55" fmla="*/ 909782 w 1123838"/>
                  <a:gd name="connsiteY55" fmla="*/ 127122 h 541338"/>
                  <a:gd name="connsiteX56" fmla="*/ 928363 w 1123838"/>
                  <a:gd name="connsiteY56" fmla="*/ 108553 h 541338"/>
                  <a:gd name="connsiteX57" fmla="*/ 975532 w 1123838"/>
                  <a:gd name="connsiteY57" fmla="*/ 54991 h 541338"/>
                  <a:gd name="connsiteX58" fmla="*/ 978391 w 1123838"/>
                  <a:gd name="connsiteY58" fmla="*/ 51420 h 541338"/>
                  <a:gd name="connsiteX59" fmla="*/ 979105 w 1123838"/>
                  <a:gd name="connsiteY59" fmla="*/ 51420 h 541338"/>
                  <a:gd name="connsiteX60" fmla="*/ 1034135 w 1123838"/>
                  <a:gd name="connsiteY60" fmla="*/ 26424 h 541338"/>
                  <a:gd name="connsiteX61" fmla="*/ 1034850 w 1123838"/>
                  <a:gd name="connsiteY61" fmla="*/ 26424 h 541338"/>
                  <a:gd name="connsiteX62" fmla="*/ 1039138 w 1123838"/>
                  <a:gd name="connsiteY62" fmla="*/ 26424 h 541338"/>
                  <a:gd name="connsiteX63" fmla="*/ 1040567 w 1123838"/>
                  <a:gd name="connsiteY63" fmla="*/ 26424 h 541338"/>
                  <a:gd name="connsiteX64" fmla="*/ 1079875 w 1123838"/>
                  <a:gd name="connsiteY64" fmla="*/ 37137 h 541338"/>
                  <a:gd name="connsiteX65" fmla="*/ 1083448 w 1123838"/>
                  <a:gd name="connsiteY65" fmla="*/ 39279 h 541338"/>
                  <a:gd name="connsiteX66" fmla="*/ 1086307 w 1123838"/>
                  <a:gd name="connsiteY66" fmla="*/ 40708 h 541338"/>
                  <a:gd name="connsiteX67" fmla="*/ 1087021 w 1123838"/>
                  <a:gd name="connsiteY67" fmla="*/ 41422 h 541338"/>
                  <a:gd name="connsiteX68" fmla="*/ 1089880 w 1123838"/>
                  <a:gd name="connsiteY68" fmla="*/ 43564 h 541338"/>
                  <a:gd name="connsiteX69" fmla="*/ 1090595 w 1123838"/>
                  <a:gd name="connsiteY69" fmla="*/ 44278 h 541338"/>
                  <a:gd name="connsiteX70" fmla="*/ 1092739 w 1123838"/>
                  <a:gd name="connsiteY70" fmla="*/ 45707 h 541338"/>
                  <a:gd name="connsiteX71" fmla="*/ 1095597 w 1123838"/>
                  <a:gd name="connsiteY71" fmla="*/ 47849 h 541338"/>
                  <a:gd name="connsiteX72" fmla="*/ 1095597 w 1123838"/>
                  <a:gd name="connsiteY72" fmla="*/ 48563 h 541338"/>
                  <a:gd name="connsiteX73" fmla="*/ 1103459 w 1123838"/>
                  <a:gd name="connsiteY73" fmla="*/ 165687 h 541338"/>
                  <a:gd name="connsiteX74" fmla="*/ 1072013 w 1123838"/>
                  <a:gd name="connsiteY74" fmla="*/ 203538 h 541338"/>
                  <a:gd name="connsiteX75" fmla="*/ 966241 w 1123838"/>
                  <a:gd name="connsiteY75" fmla="*/ 299950 h 541338"/>
                  <a:gd name="connsiteX76" fmla="*/ 956950 w 1123838"/>
                  <a:gd name="connsiteY76" fmla="*/ 306377 h 541338"/>
                  <a:gd name="connsiteX77" fmla="*/ 948374 w 1123838"/>
                  <a:gd name="connsiteY77" fmla="*/ 312091 h 541338"/>
                  <a:gd name="connsiteX78" fmla="*/ 806154 w 1123838"/>
                  <a:gd name="connsiteY78" fmla="*/ 379222 h 541338"/>
                  <a:gd name="connsiteX79" fmla="*/ 792575 w 1123838"/>
                  <a:gd name="connsiteY79" fmla="*/ 383507 h 541338"/>
                  <a:gd name="connsiteX80" fmla="*/ 788287 w 1123838"/>
                  <a:gd name="connsiteY80" fmla="*/ 384222 h 541338"/>
                  <a:gd name="connsiteX81" fmla="*/ 779711 w 1123838"/>
                  <a:gd name="connsiteY81" fmla="*/ 387078 h 541338"/>
                  <a:gd name="connsiteX82" fmla="*/ 773994 w 1123838"/>
                  <a:gd name="connsiteY82" fmla="*/ 388507 h 541338"/>
                  <a:gd name="connsiteX83" fmla="*/ 766132 w 1123838"/>
                  <a:gd name="connsiteY83" fmla="*/ 389935 h 541338"/>
                  <a:gd name="connsiteX84" fmla="*/ 759700 w 1123838"/>
                  <a:gd name="connsiteY84" fmla="*/ 392077 h 541338"/>
                  <a:gd name="connsiteX85" fmla="*/ 753983 w 1123838"/>
                  <a:gd name="connsiteY85" fmla="*/ 392792 h 541338"/>
                  <a:gd name="connsiteX86" fmla="*/ 724681 w 1123838"/>
                  <a:gd name="connsiteY86" fmla="*/ 399219 h 541338"/>
                  <a:gd name="connsiteX87" fmla="*/ 721822 w 1123838"/>
                  <a:gd name="connsiteY87" fmla="*/ 399219 h 541338"/>
                  <a:gd name="connsiteX88" fmla="*/ 711102 w 1123838"/>
                  <a:gd name="connsiteY88" fmla="*/ 401362 h 541338"/>
                  <a:gd name="connsiteX89" fmla="*/ 709673 w 1123838"/>
                  <a:gd name="connsiteY89" fmla="*/ 401362 h 541338"/>
                  <a:gd name="connsiteX90" fmla="*/ 650355 w 1123838"/>
                  <a:gd name="connsiteY90" fmla="*/ 407789 h 541338"/>
                  <a:gd name="connsiteX91" fmla="*/ 648211 w 1123838"/>
                  <a:gd name="connsiteY91" fmla="*/ 407789 h 541338"/>
                  <a:gd name="connsiteX92" fmla="*/ 637491 w 1123838"/>
                  <a:gd name="connsiteY92" fmla="*/ 408503 h 541338"/>
                  <a:gd name="connsiteX93" fmla="*/ 635347 w 1123838"/>
                  <a:gd name="connsiteY93" fmla="*/ 408503 h 541338"/>
                  <a:gd name="connsiteX94" fmla="*/ 621053 w 1123838"/>
                  <a:gd name="connsiteY94" fmla="*/ 408503 h 541338"/>
                  <a:gd name="connsiteX95" fmla="*/ 620338 w 1123838"/>
                  <a:gd name="connsiteY95" fmla="*/ 408503 h 541338"/>
                  <a:gd name="connsiteX96" fmla="*/ 612477 w 1123838"/>
                  <a:gd name="connsiteY96" fmla="*/ 408503 h 541338"/>
                  <a:gd name="connsiteX97" fmla="*/ 606045 w 1123838"/>
                  <a:gd name="connsiteY97" fmla="*/ 408503 h 541338"/>
                  <a:gd name="connsiteX98" fmla="*/ 598898 w 1123838"/>
                  <a:gd name="connsiteY98" fmla="*/ 408503 h 541338"/>
                  <a:gd name="connsiteX99" fmla="*/ 592466 w 1123838"/>
                  <a:gd name="connsiteY99" fmla="*/ 408503 h 541338"/>
                  <a:gd name="connsiteX100" fmla="*/ 584605 w 1123838"/>
                  <a:gd name="connsiteY100" fmla="*/ 407789 h 541338"/>
                  <a:gd name="connsiteX101" fmla="*/ 578887 w 1123838"/>
                  <a:gd name="connsiteY101" fmla="*/ 407789 h 541338"/>
                  <a:gd name="connsiteX102" fmla="*/ 566738 w 1123838"/>
                  <a:gd name="connsiteY102" fmla="*/ 407075 h 541338"/>
                  <a:gd name="connsiteX103" fmla="*/ 566023 w 1123838"/>
                  <a:gd name="connsiteY103" fmla="*/ 407075 h 541338"/>
                  <a:gd name="connsiteX104" fmla="*/ 485265 w 1123838"/>
                  <a:gd name="connsiteY104" fmla="*/ 401362 h 541338"/>
                  <a:gd name="connsiteX105" fmla="*/ 416656 w 1123838"/>
                  <a:gd name="connsiteY105" fmla="*/ 396362 h 541338"/>
                  <a:gd name="connsiteX106" fmla="*/ 410939 w 1123838"/>
                  <a:gd name="connsiteY106" fmla="*/ 396362 h 541338"/>
                  <a:gd name="connsiteX107" fmla="*/ 407365 w 1123838"/>
                  <a:gd name="connsiteY107" fmla="*/ 396362 h 541338"/>
                  <a:gd name="connsiteX108" fmla="*/ 393072 w 1123838"/>
                  <a:gd name="connsiteY108" fmla="*/ 397791 h 541338"/>
                  <a:gd name="connsiteX109" fmla="*/ 388784 w 1123838"/>
                  <a:gd name="connsiteY109" fmla="*/ 398505 h 541338"/>
                  <a:gd name="connsiteX110" fmla="*/ 388784 w 1123838"/>
                  <a:gd name="connsiteY110" fmla="*/ 399219 h 541338"/>
                  <a:gd name="connsiteX111" fmla="*/ 384496 w 1123838"/>
                  <a:gd name="connsiteY111" fmla="*/ 399933 h 541338"/>
                  <a:gd name="connsiteX112" fmla="*/ 383781 w 1123838"/>
                  <a:gd name="connsiteY112" fmla="*/ 400647 h 541338"/>
                  <a:gd name="connsiteX113" fmla="*/ 379493 w 1123838"/>
                  <a:gd name="connsiteY113" fmla="*/ 402076 h 541338"/>
                  <a:gd name="connsiteX114" fmla="*/ 21441 w 1123838"/>
                  <a:gd name="connsiteY114" fmla="*/ 540624 h 541338"/>
                  <a:gd name="connsiteX115" fmla="*/ 15723 w 1123838"/>
                  <a:gd name="connsiteY115" fmla="*/ 541338 h 541338"/>
                  <a:gd name="connsiteX116" fmla="*/ 7147 w 1123838"/>
                  <a:gd name="connsiteY116" fmla="*/ 538481 h 541338"/>
                  <a:gd name="connsiteX117" fmla="*/ 0 w 1123838"/>
                  <a:gd name="connsiteY117" fmla="*/ 525626 h 541338"/>
                  <a:gd name="connsiteX118" fmla="*/ 0 w 1123838"/>
                  <a:gd name="connsiteY118" fmla="*/ 209251 h 541338"/>
                  <a:gd name="connsiteX119" fmla="*/ 7862 w 1123838"/>
                  <a:gd name="connsiteY119" fmla="*/ 195682 h 541338"/>
                  <a:gd name="connsiteX120" fmla="*/ 310169 w 1123838"/>
                  <a:gd name="connsiteY120" fmla="*/ 24282 h 541338"/>
                  <a:gd name="connsiteX121" fmla="*/ 315887 w 1123838"/>
                  <a:gd name="connsiteY121" fmla="*/ 21425 h 541338"/>
                  <a:gd name="connsiteX122" fmla="*/ 318031 w 1123838"/>
                  <a:gd name="connsiteY122" fmla="*/ 19997 h 541338"/>
                  <a:gd name="connsiteX123" fmla="*/ 320889 w 1123838"/>
                  <a:gd name="connsiteY123" fmla="*/ 18568 h 541338"/>
                  <a:gd name="connsiteX124" fmla="*/ 324463 w 1123838"/>
                  <a:gd name="connsiteY124" fmla="*/ 17140 h 541338"/>
                  <a:gd name="connsiteX125" fmla="*/ 326607 w 1123838"/>
                  <a:gd name="connsiteY125" fmla="*/ 15712 h 541338"/>
                  <a:gd name="connsiteX126" fmla="*/ 330180 w 1123838"/>
                  <a:gd name="connsiteY126" fmla="*/ 14283 h 541338"/>
                  <a:gd name="connsiteX127" fmla="*/ 332324 w 1123838"/>
                  <a:gd name="connsiteY127" fmla="*/ 13569 h 541338"/>
                  <a:gd name="connsiteX128" fmla="*/ 336612 w 1123838"/>
                  <a:gd name="connsiteY128" fmla="*/ 12141 h 541338"/>
                  <a:gd name="connsiteX129" fmla="*/ 338042 w 1123838"/>
                  <a:gd name="connsiteY129" fmla="*/ 11427 h 541338"/>
                  <a:gd name="connsiteX130" fmla="*/ 342330 w 1123838"/>
                  <a:gd name="connsiteY130" fmla="*/ 9998 h 541338"/>
                  <a:gd name="connsiteX131" fmla="*/ 343044 w 1123838"/>
                  <a:gd name="connsiteY131" fmla="*/ 9284 h 541338"/>
                  <a:gd name="connsiteX132" fmla="*/ 348047 w 1123838"/>
                  <a:gd name="connsiteY132" fmla="*/ 7856 h 541338"/>
                  <a:gd name="connsiteX133" fmla="*/ 348762 w 1123838"/>
                  <a:gd name="connsiteY133" fmla="*/ 7856 h 541338"/>
                  <a:gd name="connsiteX134" fmla="*/ 382352 w 1123838"/>
                  <a:gd name="connsiteY134" fmla="*/ 714 h 541338"/>
                  <a:gd name="connsiteX135" fmla="*/ 383781 w 1123838"/>
                  <a:gd name="connsiteY135" fmla="*/ 714 h 541338"/>
                  <a:gd name="connsiteX136" fmla="*/ 387354 w 1123838"/>
                  <a:gd name="connsiteY136" fmla="*/ 714 h 541338"/>
                  <a:gd name="connsiteX137" fmla="*/ 390213 w 1123838"/>
                  <a:gd name="connsiteY137" fmla="*/ 0 h 54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1123838" h="541338">
                    <a:moveTo>
                      <a:pt x="409739" y="31591"/>
                    </a:moveTo>
                    <a:cubicBezTo>
                      <a:pt x="380443" y="30162"/>
                      <a:pt x="351147" y="37308"/>
                      <a:pt x="326138" y="51601"/>
                    </a:cubicBezTo>
                    <a:cubicBezTo>
                      <a:pt x="326138" y="51601"/>
                      <a:pt x="326138" y="51601"/>
                      <a:pt x="31750" y="218820"/>
                    </a:cubicBezTo>
                    <a:cubicBezTo>
                      <a:pt x="31750" y="218820"/>
                      <a:pt x="31750" y="218820"/>
                      <a:pt x="31750" y="503237"/>
                    </a:cubicBezTo>
                    <a:cubicBezTo>
                      <a:pt x="31750" y="503237"/>
                      <a:pt x="31750" y="503237"/>
                      <a:pt x="368296" y="373177"/>
                    </a:cubicBezTo>
                    <a:cubicBezTo>
                      <a:pt x="384730" y="366746"/>
                      <a:pt x="401879" y="363887"/>
                      <a:pt x="419028" y="365316"/>
                    </a:cubicBezTo>
                    <a:cubicBezTo>
                      <a:pt x="419028" y="365316"/>
                      <a:pt x="419028" y="365316"/>
                      <a:pt x="568366" y="376036"/>
                    </a:cubicBezTo>
                    <a:cubicBezTo>
                      <a:pt x="645535" y="381753"/>
                      <a:pt x="722705" y="372463"/>
                      <a:pt x="797017" y="349595"/>
                    </a:cubicBezTo>
                    <a:cubicBezTo>
                      <a:pt x="894908" y="318867"/>
                      <a:pt x="981367" y="261697"/>
                      <a:pt x="1047818" y="183090"/>
                    </a:cubicBezTo>
                    <a:cubicBezTo>
                      <a:pt x="1047818" y="183090"/>
                      <a:pt x="1047818" y="183090"/>
                      <a:pt x="1079972" y="145930"/>
                    </a:cubicBezTo>
                    <a:cubicBezTo>
                      <a:pt x="1098550" y="123777"/>
                      <a:pt x="1096407" y="90904"/>
                      <a:pt x="1074971" y="71610"/>
                    </a:cubicBezTo>
                    <a:cubicBezTo>
                      <a:pt x="1064253" y="62320"/>
                      <a:pt x="1050676" y="57317"/>
                      <a:pt x="1036386" y="58032"/>
                    </a:cubicBezTo>
                    <a:cubicBezTo>
                      <a:pt x="1022095" y="58747"/>
                      <a:pt x="1008519" y="65178"/>
                      <a:pt x="999230" y="75897"/>
                    </a:cubicBezTo>
                    <a:cubicBezTo>
                      <a:pt x="999230" y="75897"/>
                      <a:pt x="999230" y="75897"/>
                      <a:pt x="951356" y="129494"/>
                    </a:cubicBezTo>
                    <a:cubicBezTo>
                      <a:pt x="912771" y="173800"/>
                      <a:pt x="862039" y="205243"/>
                      <a:pt x="805591" y="220964"/>
                    </a:cubicBezTo>
                    <a:cubicBezTo>
                      <a:pt x="740568" y="239544"/>
                      <a:pt x="670544" y="235257"/>
                      <a:pt x="608380" y="210245"/>
                    </a:cubicBezTo>
                    <a:cubicBezTo>
                      <a:pt x="608380" y="210245"/>
                      <a:pt x="608380" y="210245"/>
                      <a:pt x="553360" y="188092"/>
                    </a:cubicBezTo>
                    <a:cubicBezTo>
                      <a:pt x="546930" y="185234"/>
                      <a:pt x="542642" y="178802"/>
                      <a:pt x="544071" y="171656"/>
                    </a:cubicBezTo>
                    <a:cubicBezTo>
                      <a:pt x="544786" y="164510"/>
                      <a:pt x="550502" y="158793"/>
                      <a:pt x="557648" y="158078"/>
                    </a:cubicBezTo>
                    <a:cubicBezTo>
                      <a:pt x="557648" y="158078"/>
                      <a:pt x="557648" y="158078"/>
                      <a:pt x="715560" y="142357"/>
                    </a:cubicBezTo>
                    <a:cubicBezTo>
                      <a:pt x="740568" y="140213"/>
                      <a:pt x="759146" y="119489"/>
                      <a:pt x="759146" y="95192"/>
                    </a:cubicBezTo>
                    <a:cubicBezTo>
                      <a:pt x="759146" y="69466"/>
                      <a:pt x="739139" y="48742"/>
                      <a:pt x="713416" y="47313"/>
                    </a:cubicBezTo>
                    <a:cubicBezTo>
                      <a:pt x="713416" y="47313"/>
                      <a:pt x="713416" y="47313"/>
                      <a:pt x="409739" y="31591"/>
                    </a:cubicBezTo>
                    <a:close/>
                    <a:moveTo>
                      <a:pt x="390213" y="0"/>
                    </a:moveTo>
                    <a:cubicBezTo>
                      <a:pt x="391642" y="0"/>
                      <a:pt x="392357" y="0"/>
                      <a:pt x="393786" y="0"/>
                    </a:cubicBezTo>
                    <a:cubicBezTo>
                      <a:pt x="394501" y="0"/>
                      <a:pt x="395930" y="0"/>
                      <a:pt x="396645" y="0"/>
                    </a:cubicBezTo>
                    <a:cubicBezTo>
                      <a:pt x="398074" y="0"/>
                      <a:pt x="398789" y="0"/>
                      <a:pt x="399504" y="0"/>
                    </a:cubicBezTo>
                    <a:cubicBezTo>
                      <a:pt x="400933" y="0"/>
                      <a:pt x="401648" y="0"/>
                      <a:pt x="403077" y="0"/>
                    </a:cubicBezTo>
                    <a:cubicBezTo>
                      <a:pt x="405221" y="0"/>
                      <a:pt x="408080" y="0"/>
                      <a:pt x="410939" y="0"/>
                    </a:cubicBezTo>
                    <a:cubicBezTo>
                      <a:pt x="410939" y="0"/>
                      <a:pt x="410939" y="0"/>
                      <a:pt x="715390" y="15712"/>
                    </a:cubicBezTo>
                    <a:cubicBezTo>
                      <a:pt x="743263" y="17140"/>
                      <a:pt x="766847" y="33566"/>
                      <a:pt x="780426" y="56419"/>
                    </a:cubicBezTo>
                    <a:cubicBezTo>
                      <a:pt x="781140" y="57848"/>
                      <a:pt x="781855" y="59276"/>
                      <a:pt x="782570" y="60704"/>
                    </a:cubicBezTo>
                    <a:cubicBezTo>
                      <a:pt x="785428" y="66418"/>
                      <a:pt x="787572" y="72845"/>
                      <a:pt x="789002" y="79273"/>
                    </a:cubicBezTo>
                    <a:cubicBezTo>
                      <a:pt x="789716" y="84272"/>
                      <a:pt x="790431" y="89271"/>
                      <a:pt x="790431" y="94984"/>
                    </a:cubicBezTo>
                    <a:cubicBezTo>
                      <a:pt x="790431" y="97127"/>
                      <a:pt x="790431" y="98555"/>
                      <a:pt x="789716" y="100698"/>
                    </a:cubicBezTo>
                    <a:cubicBezTo>
                      <a:pt x="789716" y="100698"/>
                      <a:pt x="789716" y="101412"/>
                      <a:pt x="789716" y="101412"/>
                    </a:cubicBezTo>
                    <a:cubicBezTo>
                      <a:pt x="789716" y="103554"/>
                      <a:pt x="789716" y="104983"/>
                      <a:pt x="789002" y="107125"/>
                    </a:cubicBezTo>
                    <a:cubicBezTo>
                      <a:pt x="786143" y="125693"/>
                      <a:pt x="776852" y="142119"/>
                      <a:pt x="763988" y="154260"/>
                    </a:cubicBezTo>
                    <a:cubicBezTo>
                      <a:pt x="763988" y="154260"/>
                      <a:pt x="763273" y="154260"/>
                      <a:pt x="763273" y="154260"/>
                    </a:cubicBezTo>
                    <a:cubicBezTo>
                      <a:pt x="761844" y="155688"/>
                      <a:pt x="760415" y="156403"/>
                      <a:pt x="758985" y="157831"/>
                    </a:cubicBezTo>
                    <a:cubicBezTo>
                      <a:pt x="757556" y="159259"/>
                      <a:pt x="756127" y="159973"/>
                      <a:pt x="754697" y="160688"/>
                    </a:cubicBezTo>
                    <a:cubicBezTo>
                      <a:pt x="753983" y="161402"/>
                      <a:pt x="753983" y="161402"/>
                      <a:pt x="753983" y="161402"/>
                    </a:cubicBezTo>
                    <a:cubicBezTo>
                      <a:pt x="752553" y="162116"/>
                      <a:pt x="751124" y="163544"/>
                      <a:pt x="749695" y="164258"/>
                    </a:cubicBezTo>
                    <a:cubicBezTo>
                      <a:pt x="748980" y="164258"/>
                      <a:pt x="748265" y="164258"/>
                      <a:pt x="748265" y="164973"/>
                    </a:cubicBezTo>
                    <a:cubicBezTo>
                      <a:pt x="746836" y="165687"/>
                      <a:pt x="745407" y="166401"/>
                      <a:pt x="743263" y="167115"/>
                    </a:cubicBezTo>
                    <a:cubicBezTo>
                      <a:pt x="743263" y="167115"/>
                      <a:pt x="742548" y="167115"/>
                      <a:pt x="742548" y="167829"/>
                    </a:cubicBezTo>
                    <a:cubicBezTo>
                      <a:pt x="741118" y="167829"/>
                      <a:pt x="739689" y="168543"/>
                      <a:pt x="738260" y="169258"/>
                    </a:cubicBezTo>
                    <a:cubicBezTo>
                      <a:pt x="731828" y="171400"/>
                      <a:pt x="725396" y="172828"/>
                      <a:pt x="718964" y="173543"/>
                    </a:cubicBezTo>
                    <a:cubicBezTo>
                      <a:pt x="718964" y="173543"/>
                      <a:pt x="718964" y="173543"/>
                      <a:pt x="624626" y="182827"/>
                    </a:cubicBezTo>
                    <a:cubicBezTo>
                      <a:pt x="662504" y="197110"/>
                      <a:pt x="703241" y="202823"/>
                      <a:pt x="743263" y="199967"/>
                    </a:cubicBezTo>
                    <a:cubicBezTo>
                      <a:pt x="753983" y="199253"/>
                      <a:pt x="764703" y="197824"/>
                      <a:pt x="775423" y="195682"/>
                    </a:cubicBezTo>
                    <a:cubicBezTo>
                      <a:pt x="778996" y="194968"/>
                      <a:pt x="781855" y="194253"/>
                      <a:pt x="785428" y="193539"/>
                    </a:cubicBezTo>
                    <a:cubicBezTo>
                      <a:pt x="786143" y="193539"/>
                      <a:pt x="786143" y="193539"/>
                      <a:pt x="786858" y="192825"/>
                    </a:cubicBezTo>
                    <a:cubicBezTo>
                      <a:pt x="790431" y="192111"/>
                      <a:pt x="793290" y="191397"/>
                      <a:pt x="796863" y="190683"/>
                    </a:cubicBezTo>
                    <a:cubicBezTo>
                      <a:pt x="806869" y="187826"/>
                      <a:pt x="816874" y="184255"/>
                      <a:pt x="826880" y="179970"/>
                    </a:cubicBezTo>
                    <a:cubicBezTo>
                      <a:pt x="857611" y="167829"/>
                      <a:pt x="885483" y="149975"/>
                      <a:pt x="909782" y="127122"/>
                    </a:cubicBezTo>
                    <a:cubicBezTo>
                      <a:pt x="916214" y="121408"/>
                      <a:pt x="921931" y="114981"/>
                      <a:pt x="928363" y="108553"/>
                    </a:cubicBezTo>
                    <a:cubicBezTo>
                      <a:pt x="928363" y="108553"/>
                      <a:pt x="928363" y="108553"/>
                      <a:pt x="975532" y="54991"/>
                    </a:cubicBezTo>
                    <a:cubicBezTo>
                      <a:pt x="976961" y="53563"/>
                      <a:pt x="977676" y="52848"/>
                      <a:pt x="978391" y="51420"/>
                    </a:cubicBezTo>
                    <a:cubicBezTo>
                      <a:pt x="979105" y="51420"/>
                      <a:pt x="979105" y="51420"/>
                      <a:pt x="979105" y="51420"/>
                    </a:cubicBezTo>
                    <a:cubicBezTo>
                      <a:pt x="994114" y="36423"/>
                      <a:pt x="1013410" y="27853"/>
                      <a:pt x="1034135" y="26424"/>
                    </a:cubicBezTo>
                    <a:cubicBezTo>
                      <a:pt x="1034850" y="26424"/>
                      <a:pt x="1034850" y="26424"/>
                      <a:pt x="1034850" y="26424"/>
                    </a:cubicBezTo>
                    <a:cubicBezTo>
                      <a:pt x="1036279" y="26424"/>
                      <a:pt x="1037709" y="26424"/>
                      <a:pt x="1039138" y="26424"/>
                    </a:cubicBezTo>
                    <a:cubicBezTo>
                      <a:pt x="1039138" y="26424"/>
                      <a:pt x="1039853" y="26424"/>
                      <a:pt x="1040567" y="26424"/>
                    </a:cubicBezTo>
                    <a:cubicBezTo>
                      <a:pt x="1054146" y="26424"/>
                      <a:pt x="1067725" y="30709"/>
                      <a:pt x="1079875" y="37137"/>
                    </a:cubicBezTo>
                    <a:cubicBezTo>
                      <a:pt x="1081304" y="37851"/>
                      <a:pt x="1082019" y="38565"/>
                      <a:pt x="1083448" y="39279"/>
                    </a:cubicBezTo>
                    <a:cubicBezTo>
                      <a:pt x="1084877" y="39993"/>
                      <a:pt x="1085592" y="40708"/>
                      <a:pt x="1086307" y="40708"/>
                    </a:cubicBezTo>
                    <a:cubicBezTo>
                      <a:pt x="1087021" y="41422"/>
                      <a:pt x="1087021" y="41422"/>
                      <a:pt x="1087021" y="41422"/>
                    </a:cubicBezTo>
                    <a:cubicBezTo>
                      <a:pt x="1087736" y="42136"/>
                      <a:pt x="1089165" y="42850"/>
                      <a:pt x="1089880" y="43564"/>
                    </a:cubicBezTo>
                    <a:cubicBezTo>
                      <a:pt x="1089880" y="43564"/>
                      <a:pt x="1090595" y="44278"/>
                      <a:pt x="1090595" y="44278"/>
                    </a:cubicBezTo>
                    <a:cubicBezTo>
                      <a:pt x="1091309" y="44993"/>
                      <a:pt x="1092024" y="44993"/>
                      <a:pt x="1092739" y="45707"/>
                    </a:cubicBezTo>
                    <a:cubicBezTo>
                      <a:pt x="1093453" y="46421"/>
                      <a:pt x="1094168" y="47135"/>
                      <a:pt x="1095597" y="47849"/>
                    </a:cubicBezTo>
                    <a:cubicBezTo>
                      <a:pt x="1095597" y="47849"/>
                      <a:pt x="1095597" y="48563"/>
                      <a:pt x="1095597" y="48563"/>
                    </a:cubicBezTo>
                    <a:cubicBezTo>
                      <a:pt x="1129902" y="79273"/>
                      <a:pt x="1133475" y="130693"/>
                      <a:pt x="1103459" y="165687"/>
                    </a:cubicBezTo>
                    <a:cubicBezTo>
                      <a:pt x="1103459" y="165687"/>
                      <a:pt x="1103459" y="165687"/>
                      <a:pt x="1072013" y="203538"/>
                    </a:cubicBezTo>
                    <a:cubicBezTo>
                      <a:pt x="1040567" y="239960"/>
                      <a:pt x="1004834" y="272812"/>
                      <a:pt x="966241" y="299950"/>
                    </a:cubicBezTo>
                    <a:cubicBezTo>
                      <a:pt x="963383" y="302092"/>
                      <a:pt x="959809" y="304235"/>
                      <a:pt x="956950" y="306377"/>
                    </a:cubicBezTo>
                    <a:cubicBezTo>
                      <a:pt x="954092" y="308520"/>
                      <a:pt x="951233" y="310662"/>
                      <a:pt x="948374" y="312091"/>
                    </a:cubicBezTo>
                    <a:cubicBezTo>
                      <a:pt x="904779" y="340657"/>
                      <a:pt x="856896" y="363511"/>
                      <a:pt x="806154" y="379222"/>
                    </a:cubicBezTo>
                    <a:cubicBezTo>
                      <a:pt x="801866" y="380651"/>
                      <a:pt x="797578" y="382079"/>
                      <a:pt x="792575" y="383507"/>
                    </a:cubicBezTo>
                    <a:cubicBezTo>
                      <a:pt x="791146" y="383507"/>
                      <a:pt x="789716" y="384222"/>
                      <a:pt x="788287" y="384222"/>
                    </a:cubicBezTo>
                    <a:cubicBezTo>
                      <a:pt x="785428" y="384936"/>
                      <a:pt x="782570" y="386364"/>
                      <a:pt x="779711" y="387078"/>
                    </a:cubicBezTo>
                    <a:cubicBezTo>
                      <a:pt x="777567" y="387078"/>
                      <a:pt x="775423" y="387792"/>
                      <a:pt x="773994" y="388507"/>
                    </a:cubicBezTo>
                    <a:cubicBezTo>
                      <a:pt x="771135" y="389221"/>
                      <a:pt x="768991" y="389221"/>
                      <a:pt x="766132" y="389935"/>
                    </a:cubicBezTo>
                    <a:cubicBezTo>
                      <a:pt x="763988" y="390649"/>
                      <a:pt x="761844" y="391363"/>
                      <a:pt x="759700" y="392077"/>
                    </a:cubicBezTo>
                    <a:cubicBezTo>
                      <a:pt x="757556" y="392077"/>
                      <a:pt x="756127" y="392792"/>
                      <a:pt x="753983" y="392792"/>
                    </a:cubicBezTo>
                    <a:cubicBezTo>
                      <a:pt x="743977" y="394934"/>
                      <a:pt x="733972" y="397077"/>
                      <a:pt x="724681" y="399219"/>
                    </a:cubicBezTo>
                    <a:cubicBezTo>
                      <a:pt x="723252" y="399219"/>
                      <a:pt x="722537" y="399219"/>
                      <a:pt x="721822" y="399219"/>
                    </a:cubicBezTo>
                    <a:cubicBezTo>
                      <a:pt x="718249" y="399933"/>
                      <a:pt x="714676" y="400647"/>
                      <a:pt x="711102" y="401362"/>
                    </a:cubicBezTo>
                    <a:cubicBezTo>
                      <a:pt x="710387" y="401362"/>
                      <a:pt x="710387" y="401362"/>
                      <a:pt x="709673" y="401362"/>
                    </a:cubicBezTo>
                    <a:cubicBezTo>
                      <a:pt x="689662" y="404218"/>
                      <a:pt x="670366" y="406361"/>
                      <a:pt x="650355" y="407789"/>
                    </a:cubicBezTo>
                    <a:cubicBezTo>
                      <a:pt x="649640" y="407789"/>
                      <a:pt x="648925" y="407789"/>
                      <a:pt x="648211" y="407789"/>
                    </a:cubicBezTo>
                    <a:cubicBezTo>
                      <a:pt x="644637" y="407789"/>
                      <a:pt x="641064" y="407789"/>
                      <a:pt x="637491" y="408503"/>
                    </a:cubicBezTo>
                    <a:cubicBezTo>
                      <a:pt x="636776" y="408503"/>
                      <a:pt x="636061" y="408503"/>
                      <a:pt x="635347" y="408503"/>
                    </a:cubicBezTo>
                    <a:cubicBezTo>
                      <a:pt x="630344" y="408503"/>
                      <a:pt x="626056" y="408503"/>
                      <a:pt x="621053" y="408503"/>
                    </a:cubicBezTo>
                    <a:cubicBezTo>
                      <a:pt x="621053" y="408503"/>
                      <a:pt x="620338" y="408503"/>
                      <a:pt x="620338" y="408503"/>
                    </a:cubicBezTo>
                    <a:cubicBezTo>
                      <a:pt x="617480" y="408503"/>
                      <a:pt x="614621" y="408503"/>
                      <a:pt x="612477" y="408503"/>
                    </a:cubicBezTo>
                    <a:cubicBezTo>
                      <a:pt x="610333" y="408503"/>
                      <a:pt x="608189" y="408503"/>
                      <a:pt x="606045" y="408503"/>
                    </a:cubicBezTo>
                    <a:cubicBezTo>
                      <a:pt x="603901" y="408503"/>
                      <a:pt x="601042" y="408503"/>
                      <a:pt x="598898" y="408503"/>
                    </a:cubicBezTo>
                    <a:cubicBezTo>
                      <a:pt x="596754" y="408503"/>
                      <a:pt x="594610" y="408503"/>
                      <a:pt x="592466" y="408503"/>
                    </a:cubicBezTo>
                    <a:cubicBezTo>
                      <a:pt x="589607" y="408503"/>
                      <a:pt x="587463" y="408503"/>
                      <a:pt x="584605" y="407789"/>
                    </a:cubicBezTo>
                    <a:cubicBezTo>
                      <a:pt x="582461" y="407789"/>
                      <a:pt x="581031" y="407789"/>
                      <a:pt x="578887" y="407789"/>
                    </a:cubicBezTo>
                    <a:cubicBezTo>
                      <a:pt x="575314" y="407789"/>
                      <a:pt x="571026" y="407075"/>
                      <a:pt x="566738" y="407075"/>
                    </a:cubicBezTo>
                    <a:cubicBezTo>
                      <a:pt x="566738" y="407075"/>
                      <a:pt x="566023" y="407075"/>
                      <a:pt x="566023" y="407075"/>
                    </a:cubicBezTo>
                    <a:cubicBezTo>
                      <a:pt x="566023" y="407075"/>
                      <a:pt x="566023" y="407075"/>
                      <a:pt x="485265" y="401362"/>
                    </a:cubicBezTo>
                    <a:cubicBezTo>
                      <a:pt x="485265" y="401362"/>
                      <a:pt x="485265" y="401362"/>
                      <a:pt x="416656" y="396362"/>
                    </a:cubicBezTo>
                    <a:cubicBezTo>
                      <a:pt x="415227" y="396362"/>
                      <a:pt x="413083" y="396362"/>
                      <a:pt x="410939" y="396362"/>
                    </a:cubicBezTo>
                    <a:cubicBezTo>
                      <a:pt x="410224" y="396362"/>
                      <a:pt x="408794" y="396362"/>
                      <a:pt x="407365" y="396362"/>
                    </a:cubicBezTo>
                    <a:cubicBezTo>
                      <a:pt x="402362" y="396362"/>
                      <a:pt x="398074" y="397077"/>
                      <a:pt x="393072" y="397791"/>
                    </a:cubicBezTo>
                    <a:cubicBezTo>
                      <a:pt x="391642" y="398505"/>
                      <a:pt x="390213" y="398505"/>
                      <a:pt x="388784" y="398505"/>
                    </a:cubicBezTo>
                    <a:cubicBezTo>
                      <a:pt x="388784" y="399219"/>
                      <a:pt x="388784" y="399219"/>
                      <a:pt x="388784" y="399219"/>
                    </a:cubicBezTo>
                    <a:cubicBezTo>
                      <a:pt x="387354" y="399219"/>
                      <a:pt x="385925" y="399933"/>
                      <a:pt x="384496" y="399933"/>
                    </a:cubicBezTo>
                    <a:cubicBezTo>
                      <a:pt x="384496" y="399933"/>
                      <a:pt x="384496" y="399933"/>
                      <a:pt x="383781" y="400647"/>
                    </a:cubicBezTo>
                    <a:cubicBezTo>
                      <a:pt x="382352" y="400647"/>
                      <a:pt x="380922" y="401362"/>
                      <a:pt x="379493" y="402076"/>
                    </a:cubicBezTo>
                    <a:cubicBezTo>
                      <a:pt x="379493" y="402076"/>
                      <a:pt x="379493" y="402076"/>
                      <a:pt x="21441" y="540624"/>
                    </a:cubicBezTo>
                    <a:cubicBezTo>
                      <a:pt x="20011" y="541338"/>
                      <a:pt x="17867" y="541338"/>
                      <a:pt x="15723" y="541338"/>
                    </a:cubicBezTo>
                    <a:cubicBezTo>
                      <a:pt x="12864" y="541338"/>
                      <a:pt x="10006" y="540624"/>
                      <a:pt x="7147" y="538481"/>
                    </a:cubicBezTo>
                    <a:cubicBezTo>
                      <a:pt x="2859" y="535625"/>
                      <a:pt x="0" y="530626"/>
                      <a:pt x="0" y="525626"/>
                    </a:cubicBezTo>
                    <a:cubicBezTo>
                      <a:pt x="0" y="525626"/>
                      <a:pt x="0" y="525626"/>
                      <a:pt x="0" y="209251"/>
                    </a:cubicBezTo>
                    <a:cubicBezTo>
                      <a:pt x="0" y="203538"/>
                      <a:pt x="3574" y="198538"/>
                      <a:pt x="7862" y="195682"/>
                    </a:cubicBezTo>
                    <a:cubicBezTo>
                      <a:pt x="7862" y="195682"/>
                      <a:pt x="7862" y="195682"/>
                      <a:pt x="310169" y="24282"/>
                    </a:cubicBezTo>
                    <a:cubicBezTo>
                      <a:pt x="311599" y="22853"/>
                      <a:pt x="313743" y="22139"/>
                      <a:pt x="315887" y="21425"/>
                    </a:cubicBezTo>
                    <a:cubicBezTo>
                      <a:pt x="316601" y="20711"/>
                      <a:pt x="317316" y="20711"/>
                      <a:pt x="318031" y="19997"/>
                    </a:cubicBezTo>
                    <a:cubicBezTo>
                      <a:pt x="318745" y="19283"/>
                      <a:pt x="320175" y="18568"/>
                      <a:pt x="320889" y="18568"/>
                    </a:cubicBezTo>
                    <a:cubicBezTo>
                      <a:pt x="322319" y="17854"/>
                      <a:pt x="323033" y="17140"/>
                      <a:pt x="324463" y="17140"/>
                    </a:cubicBezTo>
                    <a:cubicBezTo>
                      <a:pt x="325177" y="16426"/>
                      <a:pt x="325892" y="16426"/>
                      <a:pt x="326607" y="15712"/>
                    </a:cubicBezTo>
                    <a:cubicBezTo>
                      <a:pt x="328036" y="14998"/>
                      <a:pt x="329466" y="14998"/>
                      <a:pt x="330180" y="14283"/>
                    </a:cubicBezTo>
                    <a:cubicBezTo>
                      <a:pt x="330895" y="14283"/>
                      <a:pt x="331610" y="13569"/>
                      <a:pt x="332324" y="13569"/>
                    </a:cubicBezTo>
                    <a:cubicBezTo>
                      <a:pt x="333754" y="12855"/>
                      <a:pt x="335183" y="12141"/>
                      <a:pt x="336612" y="12141"/>
                    </a:cubicBezTo>
                    <a:cubicBezTo>
                      <a:pt x="336612" y="11427"/>
                      <a:pt x="337327" y="11427"/>
                      <a:pt x="338042" y="11427"/>
                    </a:cubicBezTo>
                    <a:cubicBezTo>
                      <a:pt x="339471" y="10713"/>
                      <a:pt x="340900" y="9998"/>
                      <a:pt x="342330" y="9998"/>
                    </a:cubicBezTo>
                    <a:cubicBezTo>
                      <a:pt x="343044" y="9284"/>
                      <a:pt x="343044" y="9284"/>
                      <a:pt x="343044" y="9284"/>
                    </a:cubicBezTo>
                    <a:cubicBezTo>
                      <a:pt x="345188" y="8570"/>
                      <a:pt x="346618" y="8570"/>
                      <a:pt x="348047" y="7856"/>
                    </a:cubicBezTo>
                    <a:cubicBezTo>
                      <a:pt x="348762" y="7856"/>
                      <a:pt x="348762" y="7856"/>
                      <a:pt x="348762" y="7856"/>
                    </a:cubicBezTo>
                    <a:cubicBezTo>
                      <a:pt x="360197" y="4285"/>
                      <a:pt x="370917" y="2143"/>
                      <a:pt x="382352" y="714"/>
                    </a:cubicBezTo>
                    <a:cubicBezTo>
                      <a:pt x="383066" y="714"/>
                      <a:pt x="383781" y="714"/>
                      <a:pt x="383781" y="714"/>
                    </a:cubicBezTo>
                    <a:cubicBezTo>
                      <a:pt x="385210" y="714"/>
                      <a:pt x="386640" y="714"/>
                      <a:pt x="387354" y="714"/>
                    </a:cubicBezTo>
                    <a:cubicBezTo>
                      <a:pt x="388784" y="714"/>
                      <a:pt x="389498" y="714"/>
                      <a:pt x="390213" y="0"/>
                    </a:cubicBezTo>
                    <a:close/>
                  </a:path>
                </a:pathLst>
              </a:custGeom>
              <a:solidFill>
                <a:srgbClr val="4F81BD">
                  <a:lumMod val="100000"/>
                </a:srgbClr>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grpSp>
      <p:sp>
        <p:nvSpPr>
          <p:cNvPr id="48" name="Rectangle 47"/>
          <p:cNvSpPr/>
          <p:nvPr/>
        </p:nvSpPr>
        <p:spPr>
          <a:xfrm>
            <a:off x="944313" y="2860388"/>
            <a:ext cx="3448800" cy="338554"/>
          </a:xfrm>
          <a:prstGeom prst="rect">
            <a:avLst/>
          </a:prstGeom>
          <a:noFill/>
          <a:ln w="9525" cap="flat" cmpd="sng" algn="ctr">
            <a:noFill/>
            <a:prstDash val="solid"/>
          </a:ln>
          <a:effectLst/>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600" b="0" i="0" u="none" strike="noStrike" kern="1200" cap="none" spc="0" normalizeH="0" baseline="0" noProof="0" dirty="0">
                <a:ln>
                  <a:noFill/>
                </a:ln>
                <a:solidFill>
                  <a:srgbClr val="1F497D"/>
                </a:solidFill>
                <a:effectLst/>
                <a:uLnTx/>
                <a:uFillTx/>
                <a:latin typeface="Arial" panose="020B0604020202020204"/>
                <a:ea typeface="+mn-ea"/>
                <a:cs typeface="+mn-cs"/>
              </a:rPr>
              <a:t>Risk assessment and mapping</a:t>
            </a:r>
          </a:p>
        </p:txBody>
      </p:sp>
      <p:sp>
        <p:nvSpPr>
          <p:cNvPr id="49" name="Rectangle 48"/>
          <p:cNvSpPr/>
          <p:nvPr/>
        </p:nvSpPr>
        <p:spPr>
          <a:xfrm>
            <a:off x="944313" y="4980376"/>
            <a:ext cx="3448800" cy="338554"/>
          </a:xfrm>
          <a:prstGeom prst="rect">
            <a:avLst/>
          </a:prstGeom>
          <a:noFill/>
          <a:ln w="9525" cap="flat" cmpd="sng" algn="ctr">
            <a:noFill/>
            <a:prstDash val="solid"/>
          </a:ln>
          <a:effectLst/>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600" b="0" i="0" u="none" strike="noStrike" kern="1200" cap="none" spc="0" normalizeH="0" baseline="0" noProof="0" dirty="0">
                <a:ln>
                  <a:noFill/>
                </a:ln>
                <a:solidFill>
                  <a:srgbClr val="1F497D"/>
                </a:solidFill>
                <a:effectLst/>
                <a:uLnTx/>
                <a:uFillTx/>
                <a:latin typeface="Arial" panose="020B0604020202020204"/>
                <a:ea typeface="+mn-ea"/>
                <a:cs typeface="+mn-cs"/>
              </a:rPr>
              <a:t>Vegetation Management</a:t>
            </a:r>
          </a:p>
        </p:txBody>
      </p:sp>
      <p:sp>
        <p:nvSpPr>
          <p:cNvPr id="75" name="Rectangle 74"/>
          <p:cNvSpPr/>
          <p:nvPr/>
        </p:nvSpPr>
        <p:spPr>
          <a:xfrm>
            <a:off x="944313" y="3154509"/>
            <a:ext cx="3102444"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200" b="0"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rPr>
              <a:t>Little discussion of how models assess </a:t>
            </a:r>
            <a:r>
              <a:rPr kumimoji="0" lang="en-US" sz="1200" b="1"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rPr>
              <a:t>consequences of a given ignition </a:t>
            </a:r>
            <a:r>
              <a:rPr kumimoji="0" lang="en-US" sz="1200" b="0"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rPr>
              <a:t>and how outputs are </a:t>
            </a:r>
            <a:r>
              <a:rPr kumimoji="0" lang="en-US" sz="1200" b="1"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rPr>
              <a:t>leveraged for decision-making </a:t>
            </a:r>
          </a:p>
        </p:txBody>
      </p:sp>
      <p:sp>
        <p:nvSpPr>
          <p:cNvPr id="76" name="Rectangle 75"/>
          <p:cNvSpPr/>
          <p:nvPr/>
        </p:nvSpPr>
        <p:spPr>
          <a:xfrm>
            <a:off x="4724755" y="3154509"/>
            <a:ext cx="310244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200" b="0"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rPr>
              <a:t>Unclear from WMPs </a:t>
            </a:r>
            <a:r>
              <a:rPr kumimoji="0" lang="en-US" sz="1200" b="1"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rPr>
              <a:t>how significantly these initiatives reduce risk </a:t>
            </a:r>
            <a:r>
              <a:rPr kumimoji="0" lang="en-US" sz="1200" b="0"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rPr>
              <a:t>in terms of ignitions and PSPS events</a:t>
            </a:r>
            <a:endParaRPr kumimoji="0" lang="en-US" sz="1200" b="1"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endParaRPr>
          </a:p>
        </p:txBody>
      </p:sp>
      <p:sp>
        <p:nvSpPr>
          <p:cNvPr id="77" name="Rectangle 76"/>
          <p:cNvSpPr/>
          <p:nvPr/>
        </p:nvSpPr>
        <p:spPr>
          <a:xfrm>
            <a:off x="8505197" y="3154509"/>
            <a:ext cx="3102444"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200" b="0"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rPr>
              <a:t>Unclear from </a:t>
            </a:r>
            <a:r>
              <a:rPr kumimoji="0" lang="en-US" sz="1200" b="0" i="0" u="none" strike="noStrike" kern="1200" cap="none" spc="0" normalizeH="0" baseline="0" noProof="0" dirty="0" err="1">
                <a:ln>
                  <a:noFill/>
                </a:ln>
                <a:solidFill>
                  <a:srgbClr val="000000">
                    <a:lumMod val="100000"/>
                  </a:srgbClr>
                </a:solidFill>
                <a:effectLst/>
                <a:uLnTx/>
                <a:uFillTx/>
                <a:latin typeface="Arial" panose="020B0604020202020204" pitchFamily="34" charset="0"/>
                <a:ea typeface="+mn-ea"/>
                <a:cs typeface="+mn-cs"/>
              </a:rPr>
              <a:t>WMPs</a:t>
            </a:r>
            <a:r>
              <a:rPr kumimoji="0" lang="en-US" sz="1200" b="0"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rPr>
              <a:t> how </a:t>
            </a:r>
            <a:r>
              <a:rPr kumimoji="0" lang="en-US" sz="1200" b="0" i="0" u="none" strike="noStrike" kern="1200" cap="none" spc="0" normalizeH="0" baseline="0" noProof="0" dirty="0" err="1">
                <a:ln>
                  <a:noFill/>
                </a:ln>
                <a:solidFill>
                  <a:srgbClr val="000000">
                    <a:lumMod val="100000"/>
                  </a:srgbClr>
                </a:solidFill>
                <a:effectLst/>
                <a:uLnTx/>
                <a:uFillTx/>
                <a:latin typeface="Arial" panose="020B0604020202020204" pitchFamily="34" charset="0"/>
                <a:ea typeface="+mn-ea"/>
                <a:cs typeface="+mn-cs"/>
              </a:rPr>
              <a:t>VM</a:t>
            </a:r>
            <a:r>
              <a:rPr kumimoji="0" lang="en-US" sz="1200" b="0"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rPr>
              <a:t> and hardening work will </a:t>
            </a:r>
            <a:r>
              <a:rPr kumimoji="0" lang="en-US" sz="1200" b="1"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rPr>
              <a:t>quantifiably reduce scale / scope of PSPS </a:t>
            </a:r>
            <a:r>
              <a:rPr kumimoji="0" lang="en-US" sz="1200" b="0"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rPr>
              <a:t>by increasing wind threshold for initiating PSPS</a:t>
            </a:r>
          </a:p>
        </p:txBody>
      </p:sp>
      <p:sp>
        <p:nvSpPr>
          <p:cNvPr id="78" name="Rectangle 77"/>
          <p:cNvSpPr/>
          <p:nvPr/>
        </p:nvSpPr>
        <p:spPr>
          <a:xfrm>
            <a:off x="944313" y="5327347"/>
            <a:ext cx="3102444"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200" b="1"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rPr>
              <a:t>Labor constraints and recurring costs </a:t>
            </a:r>
            <a:r>
              <a:rPr kumimoji="0" lang="en-US" sz="1200" b="0"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rPr>
              <a:t>may impede planned efforts </a:t>
            </a: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endParaRPr kumimoji="0" lang="en-US" sz="1200" b="0"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200" b="0"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rPr>
              <a:t>Little to no analysis presented to show how </a:t>
            </a:r>
            <a:r>
              <a:rPr kumimoji="0" lang="en-US" sz="1200" b="1"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rPr>
              <a:t>“enhanced” programs </a:t>
            </a:r>
            <a:r>
              <a:rPr kumimoji="0" lang="en-US" sz="1200" b="0"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rPr>
              <a:t>reduce ignitions over detailed and patrol inspections</a:t>
            </a:r>
          </a:p>
        </p:txBody>
      </p:sp>
      <p:sp>
        <p:nvSpPr>
          <p:cNvPr id="79" name="Rectangle 78"/>
          <p:cNvSpPr/>
          <p:nvPr/>
        </p:nvSpPr>
        <p:spPr>
          <a:xfrm>
            <a:off x="4724755" y="5327347"/>
            <a:ext cx="3102444"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200" b="0" i="0" u="none" strike="noStrike" kern="1200" cap="none" spc="0" normalizeH="0" baseline="0" noProof="0" dirty="0" err="1">
                <a:ln>
                  <a:noFill/>
                </a:ln>
                <a:solidFill>
                  <a:srgbClr val="000000">
                    <a:lumMod val="100000"/>
                  </a:srgbClr>
                </a:solidFill>
                <a:effectLst/>
                <a:uLnTx/>
                <a:uFillTx/>
                <a:latin typeface="Arial" panose="020B0604020202020204" pitchFamily="34" charset="0"/>
                <a:ea typeface="+mn-ea"/>
                <a:cs typeface="+mn-cs"/>
              </a:rPr>
              <a:t>WMPs</a:t>
            </a:r>
            <a:r>
              <a:rPr kumimoji="0" lang="en-US" sz="1200" b="0"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rPr>
              <a:t> do not sufficiently demonstrate that they are </a:t>
            </a:r>
            <a:r>
              <a:rPr kumimoji="0" lang="en-US" sz="1200" b="1"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rPr>
              <a:t>allocating finite resources </a:t>
            </a:r>
            <a:r>
              <a:rPr kumimoji="0" lang="en-US" sz="1200" b="0"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rPr>
              <a:t>to initiatives that </a:t>
            </a:r>
            <a:r>
              <a:rPr kumimoji="0" lang="en-US" sz="1200" b="1"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rPr>
              <a:t>most effectively reduce wildfire and PSPS risk</a:t>
            </a:r>
          </a:p>
        </p:txBody>
      </p:sp>
      <p:sp>
        <p:nvSpPr>
          <p:cNvPr id="80" name="Rectangle 79"/>
          <p:cNvSpPr/>
          <p:nvPr/>
        </p:nvSpPr>
        <p:spPr>
          <a:xfrm>
            <a:off x="8505196" y="5327347"/>
            <a:ext cx="310244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200" b="0"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rPr>
              <a:t>Hard to assess utility compliance and progress if </a:t>
            </a:r>
            <a:r>
              <a:rPr kumimoji="0" lang="en-US" sz="1200" b="1" i="0" u="none" strike="noStrike" kern="1200" cap="none" spc="0" normalizeH="0" baseline="0" noProof="0" dirty="0">
                <a:ln>
                  <a:noFill/>
                </a:ln>
                <a:solidFill>
                  <a:srgbClr val="000000">
                    <a:lumMod val="100000"/>
                  </a:srgbClr>
                </a:solidFill>
                <a:effectLst/>
                <a:uLnTx/>
                <a:uFillTx/>
                <a:latin typeface="Arial" panose="020B0604020202020204" pitchFamily="34" charset="0"/>
                <a:ea typeface="+mn-ea"/>
                <a:cs typeface="+mn-cs"/>
              </a:rPr>
              <a:t>timelines and deployment plans are not described clearly</a:t>
            </a:r>
          </a:p>
        </p:txBody>
      </p:sp>
    </p:spTree>
    <p:extLst>
      <p:ext uri="{BB962C8B-B14F-4D97-AF65-F5344CB8AC3E}">
        <p14:creationId xmlns:p14="http://schemas.microsoft.com/office/powerpoint/2010/main" val="78374286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490E7AD-ABDF-4C32-83E5-9139E45EFF75}"/>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5892" name="think-cell Slide" r:id="rId5" imgW="395" imgH="394" progId="TCLayout.ActiveDocument.1">
                  <p:embed/>
                </p:oleObj>
              </mc:Choice>
              <mc:Fallback>
                <p:oleObj name="think-cell Slide" r:id="rId5" imgW="395" imgH="394" progId="TCLayout.ActiveDocument.1">
                  <p:embed/>
                  <p:pic>
                    <p:nvPicPr>
                      <p:cNvPr id="4" name="Object 3" hidden="1">
                        <a:extLst>
                          <a:ext uri="{FF2B5EF4-FFF2-40B4-BE49-F238E27FC236}">
                            <a16:creationId xmlns:a16="http://schemas.microsoft.com/office/drawing/2014/main" id="{7490E7AD-ABDF-4C32-83E5-9139E45EFF7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E06CF966-7E01-4AF1-A86F-F79DD1868EA9}"/>
              </a:ext>
            </a:extLst>
          </p:cNvPr>
          <p:cNvSpPr/>
          <p:nvPr>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F37FDB09-69BA-4A2C-9549-544E77262851}"/>
              </a:ext>
            </a:extLst>
          </p:cNvPr>
          <p:cNvSpPr>
            <a:spLocks noGrp="1"/>
          </p:cNvSpPr>
          <p:nvPr>
            <p:ph type="title"/>
          </p:nvPr>
        </p:nvSpPr>
        <p:spPr/>
        <p:txBody>
          <a:bodyPr/>
          <a:lstStyle/>
          <a:p>
            <a:r>
              <a:rPr lang="en-US" b="0" dirty="0"/>
              <a:t>Guidance Resolution (WSD-002)</a:t>
            </a:r>
          </a:p>
        </p:txBody>
      </p:sp>
      <p:sp>
        <p:nvSpPr>
          <p:cNvPr id="5" name="TextBox 4">
            <a:extLst>
              <a:ext uri="{FF2B5EF4-FFF2-40B4-BE49-F238E27FC236}">
                <a16:creationId xmlns:a16="http://schemas.microsoft.com/office/drawing/2014/main" id="{09B86CD3-2AAF-4315-9707-19479A67369D}"/>
              </a:ext>
            </a:extLst>
          </p:cNvPr>
          <p:cNvSpPr txBox="1"/>
          <p:nvPr/>
        </p:nvSpPr>
        <p:spPr>
          <a:xfrm>
            <a:off x="3902765" y="4791763"/>
            <a:ext cx="8348502" cy="116877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Note: Additional Class A Deficiency common to 3 Large IOUs that require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demonstration of effectiveness of increased vegetation management clearances</a:t>
            </a:r>
          </a:p>
        </p:txBody>
      </p:sp>
      <p:sp>
        <p:nvSpPr>
          <p:cNvPr id="6" name="Rectangle 5">
            <a:extLst>
              <a:ext uri="{FF2B5EF4-FFF2-40B4-BE49-F238E27FC236}">
                <a16:creationId xmlns:a16="http://schemas.microsoft.com/office/drawing/2014/main" id="{AC944CEF-D26E-4597-90CD-CB6080852199}"/>
              </a:ext>
            </a:extLst>
          </p:cNvPr>
          <p:cNvSpPr/>
          <p:nvPr/>
        </p:nvSpPr>
        <p:spPr>
          <a:xfrm>
            <a:off x="4394200" y="974037"/>
            <a:ext cx="6096000" cy="341632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Pct val="100000"/>
              <a:buFontTx/>
              <a:buNone/>
              <a:tabLst/>
              <a:defRPr/>
            </a:pPr>
            <a:endParaRPr kumimoji="0" lang="en-US" sz="2400" b="1" i="0" u="none" strike="noStrike" kern="1200" cap="none" spc="0" normalizeH="0" baseline="0" noProof="0" dirty="0">
              <a:ln>
                <a:noFill/>
              </a:ln>
              <a:solidFill>
                <a:srgbClr val="000000">
                  <a:lumMod val="100000"/>
                </a:srgbClr>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Pct val="100000"/>
              <a:buFontTx/>
              <a:buNone/>
              <a:tabLst/>
              <a:defRPr/>
            </a:pPr>
            <a:r>
              <a:rPr kumimoji="0" lang="en-US" sz="2400" b="1" i="0" u="none" strike="noStrike" kern="1200" cap="none" spc="0" normalizeH="0" baseline="0" noProof="0" dirty="0">
                <a:ln>
                  <a:noFill/>
                </a:ln>
                <a:solidFill>
                  <a:srgbClr val="000000">
                    <a:lumMod val="100000"/>
                  </a:srgbClr>
                </a:solidFill>
                <a:effectLst/>
                <a:uLnTx/>
                <a:uFillTx/>
                <a:latin typeface="Arial" panose="020B0604020202020204"/>
                <a:ea typeface="+mn-ea"/>
                <a:cs typeface="+mn-cs"/>
              </a:rPr>
              <a:t>Guidance Resolution Deficiencies</a:t>
            </a:r>
          </a:p>
          <a:p>
            <a:pPr marL="0" marR="0" lvl="0" indent="0" algn="ctr" defTabSz="914400" rtl="0" eaLnBrk="1" fontAlgn="auto" latinLnBrk="0" hangingPunct="1">
              <a:lnSpc>
                <a:spcPct val="100000"/>
              </a:lnSpc>
              <a:spcBef>
                <a:spcPts val="0"/>
              </a:spcBef>
              <a:spcAft>
                <a:spcPts val="0"/>
              </a:spcAft>
              <a:buClrTx/>
              <a:buSzPct val="100000"/>
              <a:buFontTx/>
              <a:buNone/>
              <a:tabLst/>
              <a:defRPr/>
            </a:pPr>
            <a:endParaRPr kumimoji="0" lang="en-US" sz="2400" b="1" i="0" u="none" strike="noStrike" kern="1200" cap="none" spc="0" normalizeH="0" baseline="0" noProof="0" dirty="0">
              <a:ln>
                <a:noFill/>
              </a:ln>
              <a:solidFill>
                <a:srgbClr val="000000">
                  <a:lumMod val="100000"/>
                </a:srgbClr>
              </a:solidFill>
              <a:effectLst/>
              <a:uLnTx/>
              <a:uFillTx/>
              <a:latin typeface="Arial" panose="020B0604020202020204"/>
              <a:ea typeface="+mn-ea"/>
              <a:cs typeface="+mn-cs"/>
            </a:endParaRPr>
          </a:p>
          <a:p>
            <a:pPr marL="291600" marR="0" lvl="1" indent="-19440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Char char="•"/>
              <a:tabLst/>
              <a:defRPr/>
            </a:pPr>
            <a:r>
              <a:rPr kumimoji="0" lang="en-US" sz="2400" b="1" i="0" u="none" strike="noStrike" kern="1200" cap="none" spc="0" normalizeH="0" baseline="0" noProof="0" dirty="0">
                <a:ln>
                  <a:noFill/>
                </a:ln>
                <a:solidFill>
                  <a:srgbClr val="000000">
                    <a:lumMod val="100000"/>
                  </a:srgbClr>
                </a:solidFill>
                <a:effectLst/>
                <a:uLnTx/>
                <a:uFillTx/>
                <a:latin typeface="Arial" panose="020B0604020202020204"/>
                <a:ea typeface="+mn-ea"/>
                <a:cs typeface="+mn-cs"/>
              </a:rPr>
              <a:t>One</a:t>
            </a:r>
            <a:r>
              <a:rPr kumimoji="0" lang="en-US" sz="24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rPr>
              <a:t> Class A Deficiency: Lack of risk modeling to inform decision-making</a:t>
            </a:r>
          </a:p>
          <a:p>
            <a:pPr marL="97200" marR="0" lvl="1" indent="0" algn="l" defTabSz="914400" rtl="0" eaLnBrk="1" fontAlgn="auto" latinLnBrk="0" hangingPunct="1">
              <a:lnSpc>
                <a:spcPct val="100000"/>
              </a:lnSpc>
              <a:spcBef>
                <a:spcPts val="0"/>
              </a:spcBef>
              <a:spcAft>
                <a:spcPts val="0"/>
              </a:spcAft>
              <a:buClr>
                <a:srgbClr val="1F497D">
                  <a:lumMod val="100000"/>
                </a:srgbClr>
              </a:buClr>
              <a:buSzPct val="100000"/>
              <a:buFontTx/>
              <a:buNone/>
              <a:tabLst/>
              <a:defRPr/>
            </a:pPr>
            <a:endParaRPr kumimoji="0" lang="en-US" sz="24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endParaRPr>
          </a:p>
          <a:p>
            <a:pPr marL="291600" marR="0" lvl="1" indent="-19440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Char char="•"/>
              <a:tabLst/>
              <a:defRPr/>
            </a:pPr>
            <a:r>
              <a:rPr kumimoji="0" lang="en-US" sz="2400" b="1" i="0" u="none" strike="noStrike" kern="1200" cap="none" spc="0" normalizeH="0" baseline="0" noProof="0" dirty="0">
                <a:ln>
                  <a:noFill/>
                </a:ln>
                <a:solidFill>
                  <a:srgbClr val="000000">
                    <a:lumMod val="100000"/>
                  </a:srgbClr>
                </a:solidFill>
                <a:effectLst/>
                <a:uLnTx/>
                <a:uFillTx/>
                <a:latin typeface="Arial" panose="020B0604020202020204"/>
                <a:ea typeface="+mn-ea"/>
                <a:cs typeface="+mn-cs"/>
              </a:rPr>
              <a:t>10</a:t>
            </a:r>
            <a:r>
              <a:rPr kumimoji="0" lang="en-US" sz="24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rPr>
              <a:t> Class B Deficiencies</a:t>
            </a:r>
          </a:p>
          <a:p>
            <a:pPr marL="97200" marR="0" lvl="1" indent="0" algn="l" defTabSz="914400" rtl="0" eaLnBrk="1" fontAlgn="auto" latinLnBrk="0" hangingPunct="1">
              <a:lnSpc>
                <a:spcPct val="100000"/>
              </a:lnSpc>
              <a:spcBef>
                <a:spcPts val="0"/>
              </a:spcBef>
              <a:spcAft>
                <a:spcPts val="0"/>
              </a:spcAft>
              <a:buClr>
                <a:srgbClr val="1F497D">
                  <a:lumMod val="100000"/>
                </a:srgbClr>
              </a:buClr>
              <a:buSzPct val="100000"/>
              <a:buFontTx/>
              <a:buNone/>
              <a:tabLst/>
              <a:defRPr/>
            </a:pPr>
            <a:r>
              <a:rPr kumimoji="0" lang="en-US" sz="24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rPr>
              <a:t> </a:t>
            </a:r>
          </a:p>
          <a:p>
            <a:pPr marL="291600" marR="0" lvl="1" indent="-19440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Char char="•"/>
              <a:tabLst/>
              <a:defRPr/>
            </a:pPr>
            <a:r>
              <a:rPr kumimoji="0" lang="en-US" sz="2400" b="1" i="0" u="none" strike="noStrike" kern="1200" cap="none" spc="0" normalizeH="0" baseline="0" noProof="0" dirty="0">
                <a:ln>
                  <a:noFill/>
                </a:ln>
                <a:solidFill>
                  <a:srgbClr val="000000">
                    <a:lumMod val="100000"/>
                  </a:srgbClr>
                </a:solidFill>
                <a:effectLst/>
                <a:uLnTx/>
                <a:uFillTx/>
                <a:latin typeface="Arial" panose="020B0604020202020204"/>
                <a:ea typeface="+mn-ea"/>
                <a:cs typeface="+mn-cs"/>
              </a:rPr>
              <a:t>One</a:t>
            </a:r>
            <a:r>
              <a:rPr kumimoji="0" lang="en-US" sz="24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rPr>
              <a:t> Class C Deficiency</a:t>
            </a:r>
            <a:endParaRPr kumimoji="0" lang="en-US" sz="2400" b="1" i="0" u="none" strike="noStrike" kern="1200" cap="none" spc="0" normalizeH="0" baseline="0" noProof="0" dirty="0">
              <a:ln>
                <a:noFill/>
              </a:ln>
              <a:solidFill>
                <a:srgbClr val="000000">
                  <a:lumMod val="100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3429688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6916" name="think-cell Slide" r:id="rId6" imgW="415" imgH="416" progId="TCLayout.ActiveDocument.1">
                  <p:embed/>
                </p:oleObj>
              </mc:Choice>
              <mc:Fallback>
                <p:oleObj name="think-cell Slide" r:id="rId6" imgW="415" imgH="41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sym typeface="Arial" panose="020B0604020202020204" pitchFamily="34" charset="0"/>
            </a:endParaRPr>
          </a:p>
        </p:txBody>
      </p:sp>
      <p:sp>
        <p:nvSpPr>
          <p:cNvPr id="3" name="Title 2"/>
          <p:cNvSpPr>
            <a:spLocks noGrp="1"/>
          </p:cNvSpPr>
          <p:nvPr>
            <p:ph type="title"/>
          </p:nvPr>
        </p:nvSpPr>
        <p:spPr/>
        <p:txBody>
          <a:bodyPr/>
          <a:lstStyle/>
          <a:p>
            <a:r>
              <a:rPr lang="en-US" b="0" dirty="0">
                <a:solidFill>
                  <a:srgbClr val="1F497D"/>
                </a:solidFill>
              </a:rPr>
              <a:t>PG&amp;E, SCE and SDG&amp;E Summary</a:t>
            </a:r>
          </a:p>
        </p:txBody>
      </p:sp>
      <p:sp>
        <p:nvSpPr>
          <p:cNvPr id="9" name="ee4pContent1"/>
          <p:cNvSpPr txBox="1"/>
          <p:nvPr/>
        </p:nvSpPr>
        <p:spPr>
          <a:xfrm>
            <a:off x="1296570" y="2202777"/>
            <a:ext cx="3218292" cy="3783083"/>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defPPr>
              <a:defRPr lang="en-US"/>
            </a:defPPr>
            <a:lvl1pPr>
              <a:buSzPct val="100000"/>
              <a:buFont typeface="Trebuchet MS" panose="020B0603020202020204" pitchFamily="34" charset="0"/>
              <a:buChar char="​"/>
              <a:defRPr sz="1200">
                <a:solidFill>
                  <a:srgbClr val="000000"/>
                </a:solidFill>
              </a:defRPr>
            </a:lvl1pPr>
            <a:lvl2pPr marL="324000" lvl="1" indent="-216000">
              <a:buClr>
                <a:srgbClr val="1F497D"/>
              </a:buClr>
              <a:buSzPct val="100000"/>
              <a:buFont typeface="Trebuchet MS" panose="020B0603020202020204" pitchFamily="34" charset="0"/>
              <a:buChar char="•"/>
              <a:defRPr sz="1200">
                <a:solidFill>
                  <a:srgbClr val="000000"/>
                </a:solidFill>
              </a:defRPr>
            </a:lvl2pPr>
            <a:lvl3pPr marL="648000" lvl="2" indent="-216000">
              <a:buClr>
                <a:srgbClr val="1F497D"/>
              </a:buClr>
              <a:buSzPct val="100000"/>
              <a:buFont typeface="Trebuchet MS" panose="020B0603020202020204" pitchFamily="34" charset="0"/>
              <a:buChar char="–"/>
              <a:defRPr sz="1200">
                <a:solidFill>
                  <a:srgbClr val="000000"/>
                </a:solidFill>
              </a:defRPr>
            </a:lvl3pPr>
            <a:lvl4pPr marL="0" lvl="3">
              <a:buSzPct val="100000"/>
              <a:buFont typeface="Trebuchet MS" panose="020B0603020202020204" pitchFamily="34" charset="0"/>
              <a:buChar char="​"/>
              <a:defRPr sz="1600">
                <a:solidFill>
                  <a:srgbClr val="1F497D"/>
                </a:solidFill>
              </a:defRPr>
            </a:lvl4pPr>
            <a:lvl5pPr marL="0" lvl="4">
              <a:buSzPct val="100000"/>
              <a:buFont typeface="Trebuchet MS" panose="020B0603020202020204" pitchFamily="34" charset="0"/>
              <a:buChar char="​"/>
              <a:defRPr sz="1600" b="1">
                <a:solidFill>
                  <a:srgbClr val="000000"/>
                </a:solidFill>
              </a:defRPr>
            </a:lvl5pPr>
            <a:lvl6pPr marL="324000" lvl="5" indent="-216000">
              <a:buClr>
                <a:srgbClr val="1F497D"/>
              </a:buClr>
              <a:buSzPct val="100000"/>
              <a:buFont typeface="Trebuchet MS" panose="020B0603020202020204" pitchFamily="34" charset="0"/>
              <a:buChar char="•"/>
              <a:defRPr sz="1600">
                <a:solidFill>
                  <a:srgbClr val="000000"/>
                </a:solidFill>
              </a:defRPr>
            </a:lvl6pPr>
            <a:lvl7pPr marL="0" lvl="6">
              <a:buSzPct val="100000"/>
              <a:buFont typeface="Trebuchet MS" panose="020B0603020202020204" pitchFamily="34" charset="0"/>
              <a:buChar char="​"/>
              <a:defRPr sz="4400">
                <a:solidFill>
                  <a:srgbClr val="000000"/>
                </a:solidFill>
              </a:defRPr>
            </a:lvl7pPr>
            <a:lvl8pPr marL="0" lvl="7">
              <a:buSzPct val="100000"/>
              <a:buFont typeface="Trebuchet MS" panose="020B0603020202020204" pitchFamily="34" charset="0"/>
              <a:buChar char="​"/>
              <a:defRPr sz="5400">
                <a:solidFill>
                  <a:srgbClr val="1F497D"/>
                </a:solidFill>
              </a:defRPr>
            </a:lvl8pPr>
            <a:lvl9pPr marL="0" lvl="8">
              <a:buSzPct val="100000"/>
              <a:buFont typeface="Trebuchet MS" panose="020B0603020202020204" pitchFamily="34" charset="0"/>
              <a:buChar char="​"/>
              <a:defRPr sz="2400">
                <a:solidFill>
                  <a:srgbClr val="1F497D"/>
                </a:solidFill>
              </a:defRPr>
            </a:lvl9p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rPr>
              <a:t>  7 Class A Deficiencies</a:t>
            </a: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324000" marR="0" lvl="1" indent="-21600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Char char="•"/>
              <a:tabLst/>
              <a:defRPr/>
            </a:pPr>
            <a:r>
              <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rPr>
              <a:t>Aggregation of Initiatives</a:t>
            </a:r>
          </a:p>
          <a:p>
            <a:pPr marL="324000" marR="0" lvl="1" indent="-21600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Char char="•"/>
              <a:tabLst/>
              <a:defRPr/>
            </a:pPr>
            <a:r>
              <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rPr>
              <a:t>Personnel shortages</a:t>
            </a:r>
          </a:p>
          <a:p>
            <a:pPr marL="324000" marR="0" lvl="1" indent="-21600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Char char="•"/>
              <a:tabLst/>
              <a:defRPr/>
            </a:pPr>
            <a:r>
              <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rPr>
              <a:t>High incidence of conductor failure</a:t>
            </a: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endPar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endParaRP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r>
              <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rPr>
              <a:t>20 Class B Deficiencies</a:t>
            </a: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r>
              <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rPr>
              <a:t>2 Class C Deficiencies</a:t>
            </a: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100" b="1" i="0" u="none" strike="noStrike" kern="1200" cap="none" spc="0" normalizeH="0" baseline="0" noProof="0" dirty="0">
                <a:ln>
                  <a:noFill/>
                </a:ln>
                <a:solidFill>
                  <a:srgbClr val="000000"/>
                </a:solidFill>
                <a:effectLst/>
                <a:uLnTx/>
                <a:uFillTx/>
                <a:latin typeface="Arial" panose="020B0604020202020204"/>
                <a:ea typeface="+mn-ea"/>
                <a:cs typeface="+mn-cs"/>
                <a:sym typeface="+mn-lt"/>
              </a:rPr>
              <a:t>PG&amp;E’s Plan </a:t>
            </a:r>
            <a:r>
              <a:rPr kumimoji="0" lang="en-US" sz="1100" b="0" i="0" u="none" strike="noStrike" kern="1200" cap="none" spc="0" normalizeH="0" baseline="0" noProof="0" dirty="0">
                <a:ln>
                  <a:noFill/>
                </a:ln>
                <a:solidFill>
                  <a:srgbClr val="000000"/>
                </a:solidFill>
                <a:effectLst/>
                <a:uLnTx/>
                <a:uFillTx/>
                <a:latin typeface="Arial" panose="020B0604020202020204"/>
                <a:ea typeface="+mn-ea"/>
                <a:cs typeface="+mn-cs"/>
                <a:sym typeface="+mn-lt"/>
              </a:rPr>
              <a:t>met minimum requirements, demonstrated an understanding of top ignition drivers and actions to address those drivers</a:t>
            </a: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100" b="1" i="0" u="none" strike="noStrike" kern="1200" cap="none" spc="0" normalizeH="0" baseline="0" noProof="0" dirty="0">
                <a:ln>
                  <a:noFill/>
                </a:ln>
                <a:solidFill>
                  <a:srgbClr val="000000"/>
                </a:solidFill>
                <a:effectLst/>
                <a:uLnTx/>
                <a:uFillTx/>
                <a:latin typeface="Arial" panose="020B0604020202020204"/>
                <a:ea typeface="+mn-ea"/>
                <a:cs typeface="+mn-cs"/>
                <a:sym typeface="+mn-lt"/>
              </a:rPr>
              <a:t>Areas of Concern (selected):</a:t>
            </a: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rPr>
              <a:t>Unclear use of risk models to drive prioritization of mitigation activities to reduce wildfire risk and PSPS</a:t>
            </a:r>
          </a:p>
          <a:p>
            <a:pPr marL="108000" marR="0" lvl="1" indent="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None/>
              <a:tabLst/>
              <a:defRPr/>
            </a:pPr>
            <a:endParaRPr kumimoji="0" lang="en-US" sz="1100" b="1"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endParaRPr kumimoji="0" lang="en-US" sz="1100" b="1"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endParaRPr kumimoji="0" lang="en-US" sz="1100" b="0" i="0" u="none" strike="noStrike" kern="1200" cap="none" spc="0" normalizeH="0" baseline="0" noProof="0" dirty="0">
              <a:ln>
                <a:noFill/>
              </a:ln>
              <a:solidFill>
                <a:srgbClr val="000000"/>
              </a:solidFill>
              <a:effectLst/>
              <a:uLnTx/>
              <a:uFillTx/>
              <a:latin typeface="Arial" panose="020B0604020202020204"/>
              <a:ea typeface="+mn-ea"/>
              <a:cs typeface="+mn-cs"/>
              <a:sym typeface="+mn-lt"/>
            </a:endParaRPr>
          </a:p>
        </p:txBody>
      </p:sp>
      <p:sp>
        <p:nvSpPr>
          <p:cNvPr id="10" name="ee4pContent2"/>
          <p:cNvSpPr txBox="1"/>
          <p:nvPr/>
        </p:nvSpPr>
        <p:spPr>
          <a:xfrm>
            <a:off x="4925311" y="2198039"/>
            <a:ext cx="3163835" cy="3525979"/>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defPPr>
              <a:defRPr lang="en-US"/>
            </a:defPPr>
            <a:lvl1pPr>
              <a:buSzPct val="100000"/>
              <a:buFont typeface="Trebuchet MS" panose="020B0603020202020204" pitchFamily="34" charset="0"/>
              <a:buChar char="​"/>
              <a:defRPr sz="1200">
                <a:solidFill>
                  <a:srgbClr val="000000"/>
                </a:solidFill>
              </a:defRPr>
            </a:lvl1pPr>
            <a:lvl2pPr marL="324000" lvl="1" indent="-216000">
              <a:buClr>
                <a:srgbClr val="1F497D"/>
              </a:buClr>
              <a:buSzPct val="100000"/>
              <a:buFont typeface="Trebuchet MS" panose="020B0603020202020204" pitchFamily="34" charset="0"/>
              <a:buChar char="•"/>
              <a:defRPr sz="1200">
                <a:solidFill>
                  <a:srgbClr val="000000"/>
                </a:solidFill>
              </a:defRPr>
            </a:lvl2pPr>
            <a:lvl3pPr marL="648000" lvl="2" indent="-216000">
              <a:buClr>
                <a:srgbClr val="1F497D"/>
              </a:buClr>
              <a:buSzPct val="100000"/>
              <a:buFont typeface="Trebuchet MS" panose="020B0603020202020204" pitchFamily="34" charset="0"/>
              <a:buChar char="–"/>
              <a:defRPr sz="1200">
                <a:solidFill>
                  <a:srgbClr val="000000"/>
                </a:solidFill>
              </a:defRPr>
            </a:lvl3pPr>
            <a:lvl4pPr marL="0" lvl="3">
              <a:buSzPct val="100000"/>
              <a:buFont typeface="Trebuchet MS" panose="020B0603020202020204" pitchFamily="34" charset="0"/>
              <a:buChar char="​"/>
              <a:defRPr sz="1600">
                <a:solidFill>
                  <a:srgbClr val="1F497D"/>
                </a:solidFill>
              </a:defRPr>
            </a:lvl4pPr>
            <a:lvl5pPr marL="0" lvl="4">
              <a:buSzPct val="100000"/>
              <a:buFont typeface="Trebuchet MS" panose="020B0603020202020204" pitchFamily="34" charset="0"/>
              <a:buChar char="​"/>
              <a:defRPr sz="1600" b="1">
                <a:solidFill>
                  <a:srgbClr val="000000"/>
                </a:solidFill>
              </a:defRPr>
            </a:lvl5pPr>
            <a:lvl6pPr marL="324000" lvl="5" indent="-216000">
              <a:buClr>
                <a:srgbClr val="1F497D"/>
              </a:buClr>
              <a:buSzPct val="100000"/>
              <a:buFont typeface="Trebuchet MS" panose="020B0603020202020204" pitchFamily="34" charset="0"/>
              <a:buChar char="•"/>
              <a:defRPr sz="1600">
                <a:solidFill>
                  <a:srgbClr val="000000"/>
                </a:solidFill>
              </a:defRPr>
            </a:lvl6pPr>
            <a:lvl7pPr marL="0" lvl="6">
              <a:buSzPct val="100000"/>
              <a:buFont typeface="Trebuchet MS" panose="020B0603020202020204" pitchFamily="34" charset="0"/>
              <a:buChar char="​"/>
              <a:defRPr sz="4400">
                <a:solidFill>
                  <a:srgbClr val="000000"/>
                </a:solidFill>
              </a:defRPr>
            </a:lvl7pPr>
            <a:lvl8pPr marL="0" lvl="7">
              <a:buSzPct val="100000"/>
              <a:buFont typeface="Trebuchet MS" panose="020B0603020202020204" pitchFamily="34" charset="0"/>
              <a:buChar char="​"/>
              <a:defRPr sz="5400">
                <a:solidFill>
                  <a:srgbClr val="1F497D"/>
                </a:solidFill>
              </a:defRPr>
            </a:lvl8pPr>
            <a:lvl9pPr marL="0" lvl="8">
              <a:buSzPct val="100000"/>
              <a:buFont typeface="Trebuchet MS" panose="020B0603020202020204" pitchFamily="34" charset="0"/>
              <a:buChar char="​"/>
              <a:defRPr sz="2400">
                <a:solidFill>
                  <a:srgbClr val="1F497D"/>
                </a:solidFill>
              </a:defRPr>
            </a:lvl9p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rPr>
              <a:t>  3 Class A Deficiencies</a:t>
            </a: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324000" marR="0" lvl="1" indent="-21600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Char char="•"/>
              <a:tabLst/>
              <a:defRPr/>
            </a:pPr>
            <a:r>
              <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rPr>
              <a:t>Near Misses</a:t>
            </a:r>
          </a:p>
          <a:p>
            <a:pPr marL="324000" marR="0" lvl="1" indent="-21600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Char char="•"/>
              <a:tabLst/>
              <a:defRPr/>
            </a:pPr>
            <a:r>
              <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rPr>
              <a:t>Vegetation management clearances</a:t>
            </a:r>
          </a:p>
          <a:p>
            <a:pPr marL="324000" marR="0" lvl="1" indent="-21600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Char char="•"/>
              <a:tabLst/>
              <a:defRPr/>
            </a:pPr>
            <a:r>
              <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rPr>
              <a:t>Advancement in vegetation management</a:t>
            </a: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endPar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endParaRP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r>
              <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rPr>
              <a:t>18 Class B Deficiencies</a:t>
            </a: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r>
              <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rPr>
              <a:t>1 Class C Deficiencies</a:t>
            </a: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100" b="1" i="0" u="none" strike="noStrike" kern="1200" cap="none" spc="0" normalizeH="0" baseline="0" noProof="0" dirty="0">
                <a:ln>
                  <a:noFill/>
                </a:ln>
                <a:solidFill>
                  <a:srgbClr val="000000"/>
                </a:solidFill>
                <a:effectLst/>
                <a:uLnTx/>
                <a:uFillTx/>
                <a:latin typeface="Arial" panose="020B0604020202020204"/>
                <a:ea typeface="+mn-ea"/>
                <a:cs typeface="+mn-cs"/>
                <a:sym typeface="+mn-lt"/>
              </a:rPr>
              <a:t>SCE’s Plan </a:t>
            </a:r>
            <a:r>
              <a:rPr kumimoji="0" lang="en-US" sz="1100" b="0" i="0" u="none" strike="noStrike" kern="1200" cap="none" spc="0" normalizeH="0" baseline="0" noProof="0" dirty="0">
                <a:ln>
                  <a:noFill/>
                </a:ln>
                <a:solidFill>
                  <a:srgbClr val="000000"/>
                </a:solidFill>
                <a:effectLst/>
                <a:uLnTx/>
                <a:uFillTx/>
                <a:latin typeface="Arial" panose="020B0604020202020204"/>
                <a:ea typeface="+mn-ea"/>
                <a:cs typeface="+mn-cs"/>
                <a:sym typeface="+mn-lt"/>
              </a:rPr>
              <a:t>met minimum requirements and presented activities to drive down wildfire risk</a:t>
            </a: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endParaRPr kumimoji="0" lang="en-US" sz="1100" b="1" i="0" u="none" strike="noStrike" kern="1200" cap="none" spc="0" normalizeH="0" baseline="0" noProof="0" dirty="0">
              <a:ln>
                <a:noFill/>
              </a:ln>
              <a:solidFill>
                <a:srgbClr val="000000"/>
              </a:solidFill>
              <a:effectLst/>
              <a:uLnTx/>
              <a:uFillTx/>
              <a:latin typeface="Arial" panose="020B0604020202020204"/>
              <a:ea typeface="+mn-ea"/>
              <a:cs typeface="+mn-cs"/>
              <a:sym typeface="+mn-lt"/>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100" b="1" i="0" u="none" strike="noStrike" kern="1200" cap="none" spc="0" normalizeH="0" baseline="0" noProof="0" dirty="0">
                <a:ln>
                  <a:noFill/>
                </a:ln>
                <a:solidFill>
                  <a:srgbClr val="000000"/>
                </a:solidFill>
                <a:effectLst/>
                <a:uLnTx/>
                <a:uFillTx/>
                <a:latin typeface="Arial" panose="020B0604020202020204"/>
                <a:ea typeface="+mn-ea"/>
                <a:cs typeface="+mn-cs"/>
                <a:sym typeface="+mn-lt"/>
              </a:rPr>
              <a:t>Areas of Concern (selected):</a:t>
            </a: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rPr>
              <a:t>Scale and scope of PSPS</a:t>
            </a: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rPr>
              <a:t>Large allocation of spend on covered conductor</a:t>
            </a:r>
          </a:p>
        </p:txBody>
      </p:sp>
      <p:sp>
        <p:nvSpPr>
          <p:cNvPr id="11" name="ee4pContent3"/>
          <p:cNvSpPr txBox="1"/>
          <p:nvPr/>
        </p:nvSpPr>
        <p:spPr>
          <a:xfrm>
            <a:off x="8162880" y="2176200"/>
            <a:ext cx="2914196" cy="3809429"/>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defPPr>
              <a:defRPr lang="en-US"/>
            </a:defPPr>
            <a:lvl1pPr>
              <a:buSzPct val="100000"/>
              <a:buFont typeface="Trebuchet MS" panose="020B0603020202020204" pitchFamily="34" charset="0"/>
              <a:buChar char="​"/>
              <a:defRPr sz="1200">
                <a:solidFill>
                  <a:srgbClr val="000000"/>
                </a:solidFill>
              </a:defRPr>
            </a:lvl1pPr>
            <a:lvl2pPr marL="324000" lvl="1" indent="-216000">
              <a:buClr>
                <a:srgbClr val="1F497D"/>
              </a:buClr>
              <a:buSzPct val="100000"/>
              <a:buFont typeface="Trebuchet MS" panose="020B0603020202020204" pitchFamily="34" charset="0"/>
              <a:buChar char="•"/>
              <a:defRPr sz="1200">
                <a:solidFill>
                  <a:srgbClr val="000000"/>
                </a:solidFill>
              </a:defRPr>
            </a:lvl2pPr>
            <a:lvl3pPr marL="648000" lvl="2" indent="-216000">
              <a:buClr>
                <a:srgbClr val="1F497D"/>
              </a:buClr>
              <a:buSzPct val="100000"/>
              <a:buFont typeface="Trebuchet MS" panose="020B0603020202020204" pitchFamily="34" charset="0"/>
              <a:buChar char="–"/>
              <a:defRPr sz="1200">
                <a:solidFill>
                  <a:srgbClr val="000000"/>
                </a:solidFill>
              </a:defRPr>
            </a:lvl3pPr>
            <a:lvl4pPr marL="0" lvl="3">
              <a:buSzPct val="100000"/>
              <a:buFont typeface="Trebuchet MS" panose="020B0603020202020204" pitchFamily="34" charset="0"/>
              <a:buChar char="​"/>
              <a:defRPr sz="1600">
                <a:solidFill>
                  <a:srgbClr val="1F497D"/>
                </a:solidFill>
              </a:defRPr>
            </a:lvl4pPr>
            <a:lvl5pPr marL="0" lvl="4">
              <a:buSzPct val="100000"/>
              <a:buFont typeface="Trebuchet MS" panose="020B0603020202020204" pitchFamily="34" charset="0"/>
              <a:buChar char="​"/>
              <a:defRPr sz="1600" b="1">
                <a:solidFill>
                  <a:srgbClr val="000000"/>
                </a:solidFill>
              </a:defRPr>
            </a:lvl5pPr>
            <a:lvl6pPr marL="324000" lvl="5" indent="-216000">
              <a:buClr>
                <a:srgbClr val="1F497D"/>
              </a:buClr>
              <a:buSzPct val="100000"/>
              <a:buFont typeface="Trebuchet MS" panose="020B0603020202020204" pitchFamily="34" charset="0"/>
              <a:buChar char="•"/>
              <a:defRPr sz="1600">
                <a:solidFill>
                  <a:srgbClr val="000000"/>
                </a:solidFill>
              </a:defRPr>
            </a:lvl6pPr>
            <a:lvl7pPr marL="0" lvl="6">
              <a:buSzPct val="100000"/>
              <a:buFont typeface="Trebuchet MS" panose="020B0603020202020204" pitchFamily="34" charset="0"/>
              <a:buChar char="​"/>
              <a:defRPr sz="4400">
                <a:solidFill>
                  <a:srgbClr val="000000"/>
                </a:solidFill>
              </a:defRPr>
            </a:lvl7pPr>
            <a:lvl8pPr marL="0" lvl="7">
              <a:buSzPct val="100000"/>
              <a:buFont typeface="Trebuchet MS" panose="020B0603020202020204" pitchFamily="34" charset="0"/>
              <a:buChar char="​"/>
              <a:defRPr sz="5400">
                <a:solidFill>
                  <a:srgbClr val="1F497D"/>
                </a:solidFill>
              </a:defRPr>
            </a:lvl8pPr>
            <a:lvl9pPr marL="0" lvl="8">
              <a:buSzPct val="100000"/>
              <a:buFont typeface="Trebuchet MS" panose="020B0603020202020204" pitchFamily="34" charset="0"/>
              <a:buChar char="​"/>
              <a:defRPr sz="2400">
                <a:solidFill>
                  <a:srgbClr val="1F497D"/>
                </a:solidFill>
              </a:defRPr>
            </a:lvl9p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rPr>
              <a:t>  1 Class A Deficiencies</a:t>
            </a: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324000" marR="0" lvl="1" indent="-21600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Char char="•"/>
              <a:tabLst/>
              <a:defRPr/>
            </a:pPr>
            <a:r>
              <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rPr>
              <a:t>Vegetation management clearances</a:t>
            </a: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endPar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endParaRP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r>
              <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rPr>
              <a:t>14 Class B Deficiencies</a:t>
            </a: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r>
              <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rPr>
              <a:t>1 Class C Deficiencies</a:t>
            </a: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endParaRPr kumimoji="0" lang="en-US" sz="1100" b="1" i="0" u="none" strike="noStrike" kern="1200" cap="none" spc="0" normalizeH="0" baseline="0" noProof="0" dirty="0">
              <a:ln>
                <a:noFill/>
              </a:ln>
              <a:solidFill>
                <a:srgbClr val="000000"/>
              </a:solidFill>
              <a:effectLst/>
              <a:uLnTx/>
              <a:uFillTx/>
              <a:latin typeface="Arial" panose="020B0604020202020204"/>
              <a:ea typeface="+mn-ea"/>
              <a:cs typeface="+mn-cs"/>
              <a:sym typeface="+mn-lt"/>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endParaRPr kumimoji="0" lang="en-US" sz="1100" b="1" i="0" u="none" strike="noStrike" kern="1200" cap="none" spc="0" normalizeH="0" baseline="0" noProof="0" dirty="0">
              <a:ln>
                <a:noFill/>
              </a:ln>
              <a:solidFill>
                <a:srgbClr val="000000"/>
              </a:solidFill>
              <a:effectLst/>
              <a:uLnTx/>
              <a:uFillTx/>
              <a:latin typeface="Arial" panose="020B0604020202020204"/>
              <a:ea typeface="+mn-ea"/>
              <a:cs typeface="+mn-cs"/>
              <a:sym typeface="+mn-lt"/>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100" b="1" i="0" u="none" strike="noStrike" kern="1200" cap="none" spc="0" normalizeH="0" baseline="0" noProof="0" dirty="0">
                <a:ln>
                  <a:noFill/>
                </a:ln>
                <a:solidFill>
                  <a:srgbClr val="000000"/>
                </a:solidFill>
                <a:effectLst/>
                <a:uLnTx/>
                <a:uFillTx/>
                <a:latin typeface="Arial" panose="020B0604020202020204"/>
                <a:ea typeface="+mn-ea"/>
                <a:cs typeface="+mn-cs"/>
                <a:sym typeface="+mn-lt"/>
              </a:rPr>
              <a:t>SDG&amp;E’s Plan </a:t>
            </a:r>
            <a:r>
              <a:rPr kumimoji="0" lang="en-US" sz="1100" b="0" i="0" u="none" strike="noStrike" kern="1200" cap="none" spc="0" normalizeH="0" baseline="0" noProof="0" dirty="0">
                <a:ln>
                  <a:noFill/>
                </a:ln>
                <a:solidFill>
                  <a:srgbClr val="000000"/>
                </a:solidFill>
                <a:effectLst/>
                <a:uLnTx/>
                <a:uFillTx/>
                <a:latin typeface="Arial" panose="020B0604020202020204"/>
                <a:ea typeface="+mn-ea"/>
                <a:cs typeface="+mn-cs"/>
                <a:sym typeface="+mn-lt"/>
              </a:rPr>
              <a:t>met minimum requirements, demonstrated understanding of risk, and presented initiatives to drive down wildfire risk</a:t>
            </a: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None/>
              <a:tabLst/>
              <a:defRPr/>
            </a:pPr>
            <a:r>
              <a:rPr kumimoji="0" lang="en-US" sz="1100" b="1" i="0" u="none" strike="noStrike" kern="1200" cap="none" spc="0" normalizeH="0" baseline="0" noProof="0" dirty="0">
                <a:ln>
                  <a:noFill/>
                </a:ln>
                <a:solidFill>
                  <a:srgbClr val="000000"/>
                </a:solidFill>
                <a:effectLst/>
                <a:uLnTx/>
                <a:uFillTx/>
                <a:latin typeface="Arial" panose="020B0604020202020204"/>
                <a:ea typeface="+mn-ea"/>
                <a:cs typeface="+mn-cs"/>
                <a:sym typeface="+mn-lt"/>
              </a:rPr>
              <a:t>Areas of Concern (selected):</a:t>
            </a: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rPr>
              <a:t>Efficient use of resources</a:t>
            </a: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rPr>
              <a:t>Diminishing returns</a:t>
            </a:r>
          </a:p>
        </p:txBody>
      </p:sp>
      <p:sp>
        <p:nvSpPr>
          <p:cNvPr id="26" name="Rectangle 25"/>
          <p:cNvSpPr/>
          <p:nvPr/>
        </p:nvSpPr>
        <p:spPr>
          <a:xfrm>
            <a:off x="1147385" y="1538270"/>
            <a:ext cx="10105596" cy="4626880"/>
          </a:xfrm>
          <a:prstGeom prst="rect">
            <a:avLst/>
          </a:prstGeom>
          <a:noFill/>
          <a:ln w="9525" cap="rnd" cmpd="sng" algn="ctr">
            <a:solidFill>
              <a:srgbClr val="1F497D"/>
            </a:solidFill>
            <a:prstDash val="solid"/>
            <a:round/>
            <a:headEnd type="none" w="med" len="med"/>
            <a:tailEnd type="none" w="med" len="med"/>
          </a:ln>
          <a:extLst>
            <a:ext uri="{909E8E84-426E-40DD-AFC4-6F175D3DCCD1}">
              <a14:hiddenFill xmlns:a14="http://schemas.microsoft.com/office/drawing/2010/main">
                <a:solidFill>
                  <a:srgbClr val="1F497D"/>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324614" name="Picture 6" descr="California PG&amp;E CEO Resign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5421" y="1681272"/>
            <a:ext cx="1419465" cy="290703"/>
          </a:xfrm>
          <a:prstGeom prst="rect">
            <a:avLst/>
          </a:prstGeom>
          <a:noFill/>
          <a:extLst>
            <a:ext uri="{909E8E84-426E-40DD-AFC4-6F175D3DCCD1}">
              <a14:hiddenFill xmlns:a14="http://schemas.microsoft.com/office/drawing/2010/main">
                <a:solidFill>
                  <a:srgbClr val="FFFFFF"/>
                </a:solidFill>
              </a14:hiddenFill>
            </a:ext>
          </a:extLst>
        </p:spPr>
      </p:pic>
      <p:pic>
        <p:nvPicPr>
          <p:cNvPr id="324617" name="Picture 9" descr="SCE Grows Clean Energy Portfolio, Enhances System Reliability With ..."/>
          <p:cNvPicPr>
            <a:picLocks noChangeAspect="1" noChangeArrowheads="1"/>
          </p:cNvPicPr>
          <p:nvPr/>
        </p:nvPicPr>
        <p:blipFill rotWithShape="1">
          <a:blip r:embed="rId9">
            <a:extLst>
              <a:ext uri="{28A0092B-C50C-407E-A947-70E740481C1C}">
                <a14:useLocalDpi xmlns:a14="http://schemas.microsoft.com/office/drawing/2010/main" val="0"/>
              </a:ext>
            </a:extLst>
          </a:blip>
          <a:srcRect t="28444" b="28593"/>
          <a:stretch/>
        </p:blipFill>
        <p:spPr bwMode="auto">
          <a:xfrm>
            <a:off x="4913296" y="1649114"/>
            <a:ext cx="1108212" cy="357091"/>
          </a:xfrm>
          <a:prstGeom prst="rect">
            <a:avLst/>
          </a:prstGeom>
          <a:noFill/>
          <a:extLst>
            <a:ext uri="{909E8E84-426E-40DD-AFC4-6F175D3DCCD1}">
              <a14:hiddenFill xmlns:a14="http://schemas.microsoft.com/office/drawing/2010/main">
                <a:solidFill>
                  <a:srgbClr val="FFFFFF"/>
                </a:solidFill>
              </a14:hiddenFill>
            </a:ext>
          </a:extLst>
        </p:spPr>
      </p:pic>
      <p:pic>
        <p:nvPicPr>
          <p:cNvPr id="324619" name="Picture 11" descr="SDG&amp;E Warns Customers About Payment Scam"/>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42498" y="1618280"/>
            <a:ext cx="589492" cy="353695"/>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flipV="1">
            <a:off x="1448037" y="2087262"/>
            <a:ext cx="3090102" cy="229"/>
          </a:xfrm>
          <a:prstGeom prst="line">
            <a:avLst/>
          </a:prstGeom>
          <a:ln w="9525" cap="rnd" cmpd="sng" algn="ctr">
            <a:solidFill>
              <a:schemeClr val="tx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4844793" y="2086646"/>
            <a:ext cx="3090102" cy="229"/>
          </a:xfrm>
          <a:prstGeom prst="line">
            <a:avLst/>
          </a:prstGeom>
          <a:ln w="9525" cap="rnd" cmpd="sng" algn="ctr">
            <a:solidFill>
              <a:schemeClr val="tx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8162879" y="2073907"/>
            <a:ext cx="3090102" cy="229"/>
          </a:xfrm>
          <a:prstGeom prst="line">
            <a:avLst/>
          </a:prstGeom>
          <a:ln w="9525" cap="rnd" cmpd="sng" algn="ctr">
            <a:solidFill>
              <a:schemeClr val="tx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631946" y="3723994"/>
            <a:ext cx="20831" cy="2441156"/>
          </a:xfrm>
          <a:prstGeom prst="line">
            <a:avLst/>
          </a:prstGeom>
          <a:ln w="952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7981752" y="3734662"/>
            <a:ext cx="20831" cy="2441156"/>
          </a:xfrm>
          <a:prstGeom prst="line">
            <a:avLst/>
          </a:prstGeom>
          <a:ln w="952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pic>
        <p:nvPicPr>
          <p:cNvPr id="29" name="Picture 2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252981" y="5986321"/>
            <a:ext cx="593308" cy="578815"/>
          </a:xfrm>
          <a:prstGeom prst="rect">
            <a:avLst/>
          </a:prstGeom>
        </p:spPr>
      </p:pic>
    </p:spTree>
    <p:extLst>
      <p:ext uri="{BB962C8B-B14F-4D97-AF65-F5344CB8AC3E}">
        <p14:creationId xmlns:p14="http://schemas.microsoft.com/office/powerpoint/2010/main" val="322543725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7940" name="think-cell Slide" r:id="rId6" imgW="415" imgH="416" progId="TCLayout.ActiveDocument.1">
                  <p:embed/>
                </p:oleObj>
              </mc:Choice>
              <mc:Fallback>
                <p:oleObj name="think-cell Slide" r:id="rId6" imgW="415" imgH="41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sym typeface="Arial" panose="020B0604020202020204" pitchFamily="34" charset="0"/>
            </a:endParaRPr>
          </a:p>
        </p:txBody>
      </p:sp>
      <p:sp>
        <p:nvSpPr>
          <p:cNvPr id="3" name="Title 2"/>
          <p:cNvSpPr>
            <a:spLocks noGrp="1"/>
          </p:cNvSpPr>
          <p:nvPr>
            <p:ph type="title"/>
          </p:nvPr>
        </p:nvSpPr>
        <p:spPr/>
        <p:txBody>
          <a:bodyPr/>
          <a:lstStyle/>
          <a:p>
            <a:r>
              <a:rPr lang="en-US" b="0" dirty="0">
                <a:solidFill>
                  <a:srgbClr val="1F497D"/>
                </a:solidFill>
              </a:rPr>
              <a:t>Liberty, PacifiCorp and Bear Valley Summary</a:t>
            </a:r>
          </a:p>
        </p:txBody>
      </p:sp>
      <p:sp>
        <p:nvSpPr>
          <p:cNvPr id="9" name="ee4pContent1"/>
          <p:cNvSpPr txBox="1"/>
          <p:nvPr/>
        </p:nvSpPr>
        <p:spPr>
          <a:xfrm>
            <a:off x="1296570" y="2202777"/>
            <a:ext cx="3218292" cy="3783083"/>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defPPr>
              <a:defRPr lang="en-US"/>
            </a:defPPr>
            <a:lvl1pPr>
              <a:buSzPct val="100000"/>
              <a:buFont typeface="Trebuchet MS" panose="020B0603020202020204" pitchFamily="34" charset="0"/>
              <a:buChar char="​"/>
              <a:defRPr sz="1200">
                <a:solidFill>
                  <a:srgbClr val="000000"/>
                </a:solidFill>
              </a:defRPr>
            </a:lvl1pPr>
            <a:lvl2pPr marL="324000" lvl="1" indent="-216000">
              <a:buClr>
                <a:srgbClr val="1F497D"/>
              </a:buClr>
              <a:buSzPct val="100000"/>
              <a:buFont typeface="Trebuchet MS" panose="020B0603020202020204" pitchFamily="34" charset="0"/>
              <a:buChar char="•"/>
              <a:defRPr sz="1200">
                <a:solidFill>
                  <a:srgbClr val="000000"/>
                </a:solidFill>
              </a:defRPr>
            </a:lvl2pPr>
            <a:lvl3pPr marL="648000" lvl="2" indent="-216000">
              <a:buClr>
                <a:srgbClr val="1F497D"/>
              </a:buClr>
              <a:buSzPct val="100000"/>
              <a:buFont typeface="Trebuchet MS" panose="020B0603020202020204" pitchFamily="34" charset="0"/>
              <a:buChar char="–"/>
              <a:defRPr sz="1200">
                <a:solidFill>
                  <a:srgbClr val="000000"/>
                </a:solidFill>
              </a:defRPr>
            </a:lvl3pPr>
            <a:lvl4pPr marL="0" lvl="3">
              <a:buSzPct val="100000"/>
              <a:buFont typeface="Trebuchet MS" panose="020B0603020202020204" pitchFamily="34" charset="0"/>
              <a:buChar char="​"/>
              <a:defRPr sz="1600">
                <a:solidFill>
                  <a:srgbClr val="1F497D"/>
                </a:solidFill>
              </a:defRPr>
            </a:lvl4pPr>
            <a:lvl5pPr marL="0" lvl="4">
              <a:buSzPct val="100000"/>
              <a:buFont typeface="Trebuchet MS" panose="020B0603020202020204" pitchFamily="34" charset="0"/>
              <a:buChar char="​"/>
              <a:defRPr sz="1600" b="1">
                <a:solidFill>
                  <a:srgbClr val="000000"/>
                </a:solidFill>
              </a:defRPr>
            </a:lvl5pPr>
            <a:lvl6pPr marL="324000" lvl="5" indent="-216000">
              <a:buClr>
                <a:srgbClr val="1F497D"/>
              </a:buClr>
              <a:buSzPct val="100000"/>
              <a:buFont typeface="Trebuchet MS" panose="020B0603020202020204" pitchFamily="34" charset="0"/>
              <a:buChar char="•"/>
              <a:defRPr sz="1600">
                <a:solidFill>
                  <a:srgbClr val="000000"/>
                </a:solidFill>
              </a:defRPr>
            </a:lvl6pPr>
            <a:lvl7pPr marL="0" lvl="6">
              <a:buSzPct val="100000"/>
              <a:buFont typeface="Trebuchet MS" panose="020B0603020202020204" pitchFamily="34" charset="0"/>
              <a:buChar char="​"/>
              <a:defRPr sz="4400">
                <a:solidFill>
                  <a:srgbClr val="000000"/>
                </a:solidFill>
              </a:defRPr>
            </a:lvl7pPr>
            <a:lvl8pPr marL="0" lvl="7">
              <a:buSzPct val="100000"/>
              <a:buFont typeface="Trebuchet MS" panose="020B0603020202020204" pitchFamily="34" charset="0"/>
              <a:buChar char="​"/>
              <a:defRPr sz="5400">
                <a:solidFill>
                  <a:srgbClr val="1F497D"/>
                </a:solidFill>
              </a:defRPr>
            </a:lvl8pPr>
            <a:lvl9pPr marL="0" lvl="8">
              <a:buSzPct val="100000"/>
              <a:buFont typeface="Trebuchet MS" panose="020B0603020202020204" pitchFamily="34" charset="0"/>
              <a:buChar char="​"/>
              <a:defRPr sz="2400">
                <a:solidFill>
                  <a:srgbClr val="1F497D"/>
                </a:solidFill>
              </a:defRPr>
            </a:lvl9p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rPr>
              <a:t> </a:t>
            </a: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rPr>
              <a:t>   0 Class A Deficiencies</a:t>
            </a: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endPar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endParaRP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r>
              <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rPr>
              <a:t>4 Class B Deficiencies</a:t>
            </a: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r>
              <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rPr>
              <a:t> 1 Class C Deficiencies</a:t>
            </a: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100" b="1" i="0" u="none" strike="noStrike" kern="1200" cap="none" spc="0" normalizeH="0" baseline="0" noProof="0" dirty="0">
                <a:ln>
                  <a:noFill/>
                </a:ln>
                <a:solidFill>
                  <a:srgbClr val="000000"/>
                </a:solidFill>
                <a:effectLst/>
                <a:uLnTx/>
                <a:uFillTx/>
                <a:latin typeface="Arial" panose="020B0604020202020204"/>
                <a:ea typeface="+mn-ea"/>
                <a:cs typeface="+mn-cs"/>
                <a:sym typeface="+mn-lt"/>
              </a:rPr>
              <a:t>Liberty’s Plan </a:t>
            </a:r>
            <a:r>
              <a:rPr kumimoji="0" lang="en-US" sz="1100" b="0" i="0" u="none" strike="noStrike" kern="1200" cap="none" spc="0" normalizeH="0" baseline="0" noProof="0" dirty="0">
                <a:ln>
                  <a:noFill/>
                </a:ln>
                <a:solidFill>
                  <a:srgbClr val="000000"/>
                </a:solidFill>
                <a:effectLst/>
                <a:uLnTx/>
                <a:uFillTx/>
                <a:latin typeface="Arial" panose="020B0604020202020204"/>
                <a:ea typeface="+mn-ea"/>
                <a:cs typeface="+mn-cs"/>
                <a:sym typeface="+mn-lt"/>
              </a:rPr>
              <a:t>met minimum requirements, initiatives addressed major risk drivers, good-faith effort to address risk given exemption to date from S-MAP and RAMP requirements.</a:t>
            </a: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rPr>
              <a:t>Liberty expects to have a process for evaluating new initiatives’ performance by 2023</a:t>
            </a: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100" b="1" i="0" u="none" strike="noStrike" kern="1200" cap="none" spc="0" normalizeH="0" baseline="0" noProof="0" dirty="0">
                <a:ln>
                  <a:noFill/>
                </a:ln>
                <a:solidFill>
                  <a:srgbClr val="000000"/>
                </a:solidFill>
                <a:effectLst/>
                <a:uLnTx/>
                <a:uFillTx/>
                <a:latin typeface="Arial" panose="020B0604020202020204"/>
                <a:ea typeface="+mn-ea"/>
                <a:cs typeface="+mn-cs"/>
                <a:sym typeface="+mn-lt"/>
              </a:rPr>
              <a:t>Areas of Concern (selected):</a:t>
            </a: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rPr>
              <a:t>Risk-informed decision-making to deploy initiatives</a:t>
            </a: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108000" marR="0" lvl="1" indent="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None/>
              <a:tabLst/>
              <a:defRPr/>
            </a:pPr>
            <a:endParaRPr kumimoji="0" lang="en-US" sz="1100" b="1"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endParaRPr kumimoji="0" lang="en-US" sz="1100" b="1"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endParaRPr kumimoji="0" lang="en-US" sz="1100" b="0" i="0" u="none" strike="noStrike" kern="1200" cap="none" spc="0" normalizeH="0" baseline="0" noProof="0" dirty="0">
              <a:ln>
                <a:noFill/>
              </a:ln>
              <a:solidFill>
                <a:srgbClr val="000000"/>
              </a:solidFill>
              <a:effectLst/>
              <a:uLnTx/>
              <a:uFillTx/>
              <a:latin typeface="Arial" panose="020B0604020202020204"/>
              <a:ea typeface="+mn-ea"/>
              <a:cs typeface="+mn-cs"/>
              <a:sym typeface="+mn-lt"/>
            </a:endParaRPr>
          </a:p>
        </p:txBody>
      </p:sp>
      <p:sp>
        <p:nvSpPr>
          <p:cNvPr id="10" name="ee4pContent2"/>
          <p:cNvSpPr txBox="1"/>
          <p:nvPr/>
        </p:nvSpPr>
        <p:spPr>
          <a:xfrm>
            <a:off x="4925311" y="2198039"/>
            <a:ext cx="3163835" cy="3525979"/>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defPPr>
              <a:defRPr lang="en-US"/>
            </a:defPPr>
            <a:lvl1pPr>
              <a:buSzPct val="100000"/>
              <a:buFont typeface="Trebuchet MS" panose="020B0603020202020204" pitchFamily="34" charset="0"/>
              <a:buChar char="​"/>
              <a:defRPr sz="1200">
                <a:solidFill>
                  <a:srgbClr val="000000"/>
                </a:solidFill>
              </a:defRPr>
            </a:lvl1pPr>
            <a:lvl2pPr marL="324000" lvl="1" indent="-216000">
              <a:buClr>
                <a:srgbClr val="1F497D"/>
              </a:buClr>
              <a:buSzPct val="100000"/>
              <a:buFont typeface="Trebuchet MS" panose="020B0603020202020204" pitchFamily="34" charset="0"/>
              <a:buChar char="•"/>
              <a:defRPr sz="1200">
                <a:solidFill>
                  <a:srgbClr val="000000"/>
                </a:solidFill>
              </a:defRPr>
            </a:lvl2pPr>
            <a:lvl3pPr marL="648000" lvl="2" indent="-216000">
              <a:buClr>
                <a:srgbClr val="1F497D"/>
              </a:buClr>
              <a:buSzPct val="100000"/>
              <a:buFont typeface="Trebuchet MS" panose="020B0603020202020204" pitchFamily="34" charset="0"/>
              <a:buChar char="–"/>
              <a:defRPr sz="1200">
                <a:solidFill>
                  <a:srgbClr val="000000"/>
                </a:solidFill>
              </a:defRPr>
            </a:lvl3pPr>
            <a:lvl4pPr marL="0" lvl="3">
              <a:buSzPct val="100000"/>
              <a:buFont typeface="Trebuchet MS" panose="020B0603020202020204" pitchFamily="34" charset="0"/>
              <a:buChar char="​"/>
              <a:defRPr sz="1600">
                <a:solidFill>
                  <a:srgbClr val="1F497D"/>
                </a:solidFill>
              </a:defRPr>
            </a:lvl4pPr>
            <a:lvl5pPr marL="0" lvl="4">
              <a:buSzPct val="100000"/>
              <a:buFont typeface="Trebuchet MS" panose="020B0603020202020204" pitchFamily="34" charset="0"/>
              <a:buChar char="​"/>
              <a:defRPr sz="1600" b="1">
                <a:solidFill>
                  <a:srgbClr val="000000"/>
                </a:solidFill>
              </a:defRPr>
            </a:lvl5pPr>
            <a:lvl6pPr marL="324000" lvl="5" indent="-216000">
              <a:buClr>
                <a:srgbClr val="1F497D"/>
              </a:buClr>
              <a:buSzPct val="100000"/>
              <a:buFont typeface="Trebuchet MS" panose="020B0603020202020204" pitchFamily="34" charset="0"/>
              <a:buChar char="•"/>
              <a:defRPr sz="1600">
                <a:solidFill>
                  <a:srgbClr val="000000"/>
                </a:solidFill>
              </a:defRPr>
            </a:lvl6pPr>
            <a:lvl7pPr marL="0" lvl="6">
              <a:buSzPct val="100000"/>
              <a:buFont typeface="Trebuchet MS" panose="020B0603020202020204" pitchFamily="34" charset="0"/>
              <a:buChar char="​"/>
              <a:defRPr sz="4400">
                <a:solidFill>
                  <a:srgbClr val="000000"/>
                </a:solidFill>
              </a:defRPr>
            </a:lvl7pPr>
            <a:lvl8pPr marL="0" lvl="7">
              <a:buSzPct val="100000"/>
              <a:buFont typeface="Trebuchet MS" panose="020B0603020202020204" pitchFamily="34" charset="0"/>
              <a:buChar char="​"/>
              <a:defRPr sz="5400">
                <a:solidFill>
                  <a:srgbClr val="1F497D"/>
                </a:solidFill>
              </a:defRPr>
            </a:lvl8pPr>
            <a:lvl9pPr marL="0" lvl="8">
              <a:buSzPct val="100000"/>
              <a:buFont typeface="Trebuchet MS" panose="020B0603020202020204" pitchFamily="34" charset="0"/>
              <a:buChar char="​"/>
              <a:defRPr sz="2400">
                <a:solidFill>
                  <a:srgbClr val="1F497D"/>
                </a:solidFill>
              </a:defRPr>
            </a:lvl9p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rPr>
              <a:t>  </a:t>
            </a: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rPr>
              <a:t>   0 Class A Deficiencies</a:t>
            </a: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endPar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endParaRP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r>
              <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rPr>
              <a:t>5 Class B Deficiencies</a:t>
            </a: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r>
              <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rPr>
              <a:t>2 Class C Deficiencies</a:t>
            </a: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108000" marR="0" lvl="1" indent="0" algn="l" defTabSz="914400" rtl="0" eaLnBrk="1" fontAlgn="auto" latinLnBrk="0" hangingPunct="1">
              <a:lnSpc>
                <a:spcPct val="100000"/>
              </a:lnSpc>
              <a:spcBef>
                <a:spcPts val="0"/>
              </a:spcBef>
              <a:spcAft>
                <a:spcPts val="0"/>
              </a:spcAft>
              <a:buClr>
                <a:srgbClr val="1F497D">
                  <a:lumMod val="100000"/>
                </a:srgbClr>
              </a:buClr>
              <a:buSzPct val="100000"/>
              <a:buFont typeface="Trebuchet MS" panose="020B0603020202020204" pitchFamily="34" charset="0"/>
              <a:buNone/>
              <a:tabLst/>
              <a:defRPr/>
            </a:pP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100" b="1" i="0" u="none" strike="noStrike" kern="1200" cap="none" spc="0" normalizeH="0" baseline="0" noProof="0" dirty="0">
                <a:ln>
                  <a:noFill/>
                </a:ln>
                <a:solidFill>
                  <a:srgbClr val="000000"/>
                </a:solidFill>
                <a:effectLst/>
                <a:uLnTx/>
                <a:uFillTx/>
                <a:latin typeface="Arial" panose="020B0604020202020204"/>
                <a:ea typeface="+mn-ea"/>
                <a:cs typeface="+mn-cs"/>
                <a:sym typeface="+mn-lt"/>
              </a:rPr>
              <a:t>PacifiCorp's Plan </a:t>
            </a:r>
            <a:r>
              <a:rPr kumimoji="0" lang="en-US" sz="1100" b="0" i="0" u="none" strike="noStrike" kern="1200" cap="none" spc="0" normalizeH="0" baseline="0" noProof="0" dirty="0">
                <a:ln>
                  <a:noFill/>
                </a:ln>
                <a:solidFill>
                  <a:srgbClr val="000000"/>
                </a:solidFill>
                <a:effectLst/>
                <a:uLnTx/>
                <a:uFillTx/>
                <a:latin typeface="Arial" panose="020B0604020202020204"/>
                <a:ea typeface="+mn-ea"/>
                <a:cs typeface="+mn-cs"/>
                <a:sym typeface="+mn-lt"/>
              </a:rPr>
              <a:t>met minimum requirements, initiatives addressed major risk drivers, good-faith effort to address risk given exemption to date from S-MAP and RAMP requirements.</a:t>
            </a: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endPar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rPr>
              <a:t>PacifiCorp expects to have tools to quantitatively estimate ignition risk by 2023</a:t>
            </a: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endParaRPr kumimoji="0" lang="en-US" sz="1100" b="1" i="0" u="none" strike="noStrike" kern="1200" cap="none" spc="0" normalizeH="0" baseline="0" noProof="0" dirty="0">
              <a:ln>
                <a:noFill/>
              </a:ln>
              <a:solidFill>
                <a:srgbClr val="000000"/>
              </a:solidFill>
              <a:effectLst/>
              <a:uLnTx/>
              <a:uFillTx/>
              <a:latin typeface="Arial" panose="020B0604020202020204"/>
              <a:ea typeface="+mn-ea"/>
              <a:cs typeface="+mn-cs"/>
              <a:sym typeface="+mn-lt"/>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None/>
              <a:tabLst/>
              <a:defRPr/>
            </a:pPr>
            <a:r>
              <a:rPr kumimoji="0" lang="en-US" sz="1100" b="1" i="0" u="none" strike="noStrike" kern="1200" cap="none" spc="0" normalizeH="0" baseline="0" noProof="0" dirty="0">
                <a:ln>
                  <a:noFill/>
                </a:ln>
                <a:solidFill>
                  <a:srgbClr val="000000"/>
                </a:solidFill>
                <a:effectLst/>
                <a:uLnTx/>
                <a:uFillTx/>
                <a:latin typeface="Arial" panose="020B0604020202020204"/>
                <a:ea typeface="+mn-ea"/>
                <a:cs typeface="+mn-cs"/>
                <a:sym typeface="+mn-lt"/>
              </a:rPr>
              <a:t>Areas of Concern (selected):</a:t>
            </a: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sz="1100" b="0" i="0" u="none" strike="noStrike" kern="1200" cap="none" spc="0" normalizeH="0" baseline="0" noProof="0" dirty="0">
                <a:ln>
                  <a:noFill/>
                </a:ln>
                <a:solidFill>
                  <a:srgbClr val="000000">
                    <a:lumMod val="100000"/>
                  </a:srgbClr>
                </a:solidFill>
                <a:effectLst/>
                <a:uLnTx/>
                <a:uFillTx/>
                <a:latin typeface="Arial" panose="020B0604020202020204"/>
                <a:ea typeface="+mn-ea"/>
                <a:cs typeface="+mn-cs"/>
                <a:sym typeface="+mn-lt"/>
              </a:rPr>
              <a:t>Continued development towards maturity</a:t>
            </a:r>
          </a:p>
        </p:txBody>
      </p:sp>
      <p:sp>
        <p:nvSpPr>
          <p:cNvPr id="11" name="ee4pContent3"/>
          <p:cNvSpPr txBox="1"/>
          <p:nvPr/>
        </p:nvSpPr>
        <p:spPr>
          <a:xfrm>
            <a:off x="8162880" y="2210068"/>
            <a:ext cx="2914196" cy="3809429"/>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defPPr>
              <a:defRPr lang="en-US"/>
            </a:defPPr>
            <a:lvl1pPr>
              <a:buSzPct val="100000"/>
              <a:buFont typeface="Trebuchet MS" panose="020B0603020202020204" pitchFamily="34" charset="0"/>
              <a:buChar char="​"/>
              <a:defRPr sz="1200">
                <a:solidFill>
                  <a:srgbClr val="000000"/>
                </a:solidFill>
              </a:defRPr>
            </a:lvl1pPr>
            <a:lvl2pPr marL="324000" lvl="1" indent="-216000">
              <a:buClr>
                <a:srgbClr val="1F497D"/>
              </a:buClr>
              <a:buSzPct val="100000"/>
              <a:buFont typeface="Trebuchet MS" panose="020B0603020202020204" pitchFamily="34" charset="0"/>
              <a:buChar char="•"/>
              <a:defRPr sz="1200">
                <a:solidFill>
                  <a:srgbClr val="000000"/>
                </a:solidFill>
              </a:defRPr>
            </a:lvl2pPr>
            <a:lvl3pPr marL="648000" lvl="2" indent="-216000">
              <a:buClr>
                <a:srgbClr val="1F497D"/>
              </a:buClr>
              <a:buSzPct val="100000"/>
              <a:buFont typeface="Trebuchet MS" panose="020B0603020202020204" pitchFamily="34" charset="0"/>
              <a:buChar char="–"/>
              <a:defRPr sz="1200">
                <a:solidFill>
                  <a:srgbClr val="000000"/>
                </a:solidFill>
              </a:defRPr>
            </a:lvl3pPr>
            <a:lvl4pPr marL="0" lvl="3">
              <a:buSzPct val="100000"/>
              <a:buFont typeface="Trebuchet MS" panose="020B0603020202020204" pitchFamily="34" charset="0"/>
              <a:buChar char="​"/>
              <a:defRPr sz="1600">
                <a:solidFill>
                  <a:srgbClr val="1F497D"/>
                </a:solidFill>
              </a:defRPr>
            </a:lvl4pPr>
            <a:lvl5pPr marL="0" lvl="4">
              <a:buSzPct val="100000"/>
              <a:buFont typeface="Trebuchet MS" panose="020B0603020202020204" pitchFamily="34" charset="0"/>
              <a:buChar char="​"/>
              <a:defRPr sz="1600" b="1">
                <a:solidFill>
                  <a:srgbClr val="000000"/>
                </a:solidFill>
              </a:defRPr>
            </a:lvl5pPr>
            <a:lvl6pPr marL="324000" lvl="5" indent="-216000">
              <a:buClr>
                <a:srgbClr val="1F497D"/>
              </a:buClr>
              <a:buSzPct val="100000"/>
              <a:buFont typeface="Trebuchet MS" panose="020B0603020202020204" pitchFamily="34" charset="0"/>
              <a:buChar char="•"/>
              <a:defRPr sz="1600">
                <a:solidFill>
                  <a:srgbClr val="000000"/>
                </a:solidFill>
              </a:defRPr>
            </a:lvl6pPr>
            <a:lvl7pPr marL="0" lvl="6">
              <a:buSzPct val="100000"/>
              <a:buFont typeface="Trebuchet MS" panose="020B0603020202020204" pitchFamily="34" charset="0"/>
              <a:buChar char="​"/>
              <a:defRPr sz="4400">
                <a:solidFill>
                  <a:srgbClr val="000000"/>
                </a:solidFill>
              </a:defRPr>
            </a:lvl7pPr>
            <a:lvl8pPr marL="0" lvl="7">
              <a:buSzPct val="100000"/>
              <a:buFont typeface="Trebuchet MS" panose="020B0603020202020204" pitchFamily="34" charset="0"/>
              <a:buChar char="​"/>
              <a:defRPr sz="5400">
                <a:solidFill>
                  <a:srgbClr val="1F497D"/>
                </a:solidFill>
              </a:defRPr>
            </a:lvl8pPr>
            <a:lvl9pPr marL="0" lvl="8">
              <a:buSzPct val="100000"/>
              <a:buFont typeface="Trebuchet MS" panose="020B0603020202020204" pitchFamily="34" charset="0"/>
              <a:buChar char="​"/>
              <a:defRPr sz="2400">
                <a:solidFill>
                  <a:srgbClr val="1F497D"/>
                </a:solidFill>
              </a:defRPr>
            </a:lvl9p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rPr>
              <a:t>  </a:t>
            </a: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rPr>
              <a:t>Wildfire Safety Division did not act on Bear Valley’s WMP.</a:t>
            </a: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endPar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rPr>
              <a:t>Wildfire Safety Division issued statement extending evaluation time period.</a:t>
            </a: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endParaRPr kumimoji="0" lang="en-US" sz="1100" b="1" i="0" u="none" strike="noStrike" kern="1200" cap="none" spc="0" normalizeH="0" baseline="0" noProof="0" dirty="0">
              <a:ln>
                <a:noFill/>
              </a:ln>
              <a:solidFill>
                <a:srgbClr val="1F497D"/>
              </a:solidFill>
              <a:effectLst/>
              <a:uLnTx/>
              <a:uFillTx/>
              <a:latin typeface="Arial" panose="020B0604020202020204"/>
              <a:ea typeface="+mn-ea"/>
              <a:cs typeface="+mn-cs"/>
              <a:sym typeface="+mn-lt"/>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100" b="1" i="0" u="none" strike="noStrike" kern="1200" cap="none" spc="0" normalizeH="0" baseline="0" noProof="0" dirty="0">
                <a:ln>
                  <a:noFill/>
                </a:ln>
                <a:solidFill>
                  <a:srgbClr val="000000"/>
                </a:solidFill>
                <a:effectLst/>
                <a:uLnTx/>
                <a:uFillTx/>
                <a:latin typeface="Arial" panose="020B0604020202020204"/>
                <a:ea typeface="+mn-ea"/>
                <a:cs typeface="+mn-cs"/>
                <a:sym typeface="+mn-lt"/>
              </a:rPr>
              <a:t>Bear Valley </a:t>
            </a:r>
            <a:r>
              <a:rPr kumimoji="0" lang="en-US" sz="1100" b="0" i="0" u="none" strike="noStrike" kern="1200" cap="none" spc="0" normalizeH="0" baseline="0" noProof="0" dirty="0">
                <a:ln>
                  <a:noFill/>
                </a:ln>
                <a:solidFill>
                  <a:srgbClr val="000000"/>
                </a:solidFill>
                <a:effectLst/>
                <a:uLnTx/>
                <a:uFillTx/>
                <a:latin typeface="Arial" panose="020B0604020202020204"/>
                <a:ea typeface="+mn-ea"/>
                <a:cs typeface="+mn-cs"/>
                <a:sym typeface="+mn-lt"/>
              </a:rPr>
              <a:t>submitted errata on May 22, 2020 that substantially altered the contents of their plan.</a:t>
            </a: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endParaRPr kumimoji="0" lang="en-US" sz="1100" b="0" i="0" u="none" strike="noStrike" kern="1200" cap="none" spc="0" normalizeH="0" baseline="0" noProof="0" dirty="0">
              <a:ln>
                <a:noFill/>
              </a:ln>
              <a:solidFill>
                <a:srgbClr val="000000"/>
              </a:solidFill>
              <a:effectLst/>
              <a:uLnTx/>
              <a:uFillTx/>
              <a:latin typeface="Arial" panose="020B0604020202020204"/>
              <a:ea typeface="+mn-ea"/>
              <a:cs typeface="+mn-cs"/>
              <a:sym typeface="+mn-lt"/>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panose="020B0604020202020204"/>
                <a:ea typeface="+mn-ea"/>
                <a:cs typeface="+mn-cs"/>
                <a:sym typeface="+mn-lt"/>
              </a:rPr>
              <a:t>Overall plan spend decreased from 247 million to 46 million</a:t>
            </a: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endParaRPr kumimoji="0" lang="en-US" sz="1100" b="0" i="0" u="none" strike="noStrike" kern="1200" cap="none" spc="0" normalizeH="0" baseline="0" noProof="0" dirty="0">
              <a:ln>
                <a:noFill/>
              </a:ln>
              <a:solidFill>
                <a:srgbClr val="000000"/>
              </a:solidFill>
              <a:effectLst/>
              <a:uLnTx/>
              <a:uFillTx/>
              <a:latin typeface="Arial" panose="020B0604020202020204"/>
              <a:ea typeface="+mn-ea"/>
              <a:cs typeface="+mn-cs"/>
              <a:sym typeface="+mn-lt"/>
            </a:endParaRPr>
          </a:p>
        </p:txBody>
      </p:sp>
      <p:sp>
        <p:nvSpPr>
          <p:cNvPr id="26" name="Rectangle 25"/>
          <p:cNvSpPr/>
          <p:nvPr/>
        </p:nvSpPr>
        <p:spPr>
          <a:xfrm>
            <a:off x="1147385" y="1512783"/>
            <a:ext cx="10105596" cy="4626880"/>
          </a:xfrm>
          <a:prstGeom prst="rect">
            <a:avLst/>
          </a:prstGeom>
          <a:noFill/>
          <a:ln w="9525" cap="rnd" cmpd="sng" algn="ctr">
            <a:solidFill>
              <a:srgbClr val="1F497D"/>
            </a:solidFill>
            <a:prstDash val="solid"/>
            <a:round/>
            <a:headEnd type="none" w="med" len="med"/>
            <a:tailEnd type="none" w="med" len="med"/>
          </a:ln>
          <a:extLst>
            <a:ext uri="{909E8E84-426E-40DD-AFC4-6F175D3DCCD1}">
              <a14:hiddenFill xmlns:a14="http://schemas.microsoft.com/office/drawing/2010/main">
                <a:solidFill>
                  <a:srgbClr val="1F497D"/>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cxnSp>
        <p:nvCxnSpPr>
          <p:cNvPr id="8" name="Straight Connector 7"/>
          <p:cNvCxnSpPr/>
          <p:nvPr/>
        </p:nvCxnSpPr>
        <p:spPr>
          <a:xfrm flipV="1">
            <a:off x="1315517" y="2140270"/>
            <a:ext cx="3090102" cy="229"/>
          </a:xfrm>
          <a:prstGeom prst="line">
            <a:avLst/>
          </a:prstGeom>
          <a:ln w="9525" cap="rnd" cmpd="sng" algn="ctr">
            <a:solidFill>
              <a:schemeClr val="tx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4844793" y="2152906"/>
            <a:ext cx="3090102" cy="229"/>
          </a:xfrm>
          <a:prstGeom prst="line">
            <a:avLst/>
          </a:prstGeom>
          <a:ln w="9525" cap="rnd" cmpd="sng" algn="ctr">
            <a:solidFill>
              <a:schemeClr val="tx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8162879" y="2153419"/>
            <a:ext cx="3090102" cy="229"/>
          </a:xfrm>
          <a:prstGeom prst="line">
            <a:avLst/>
          </a:prstGeom>
          <a:ln w="9525" cap="rnd" cmpd="sng" algn="ctr">
            <a:solidFill>
              <a:schemeClr val="tx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674278" y="3723994"/>
            <a:ext cx="20831" cy="2441156"/>
          </a:xfrm>
          <a:prstGeom prst="line">
            <a:avLst/>
          </a:prstGeom>
          <a:ln w="952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8083352" y="3734662"/>
            <a:ext cx="20831" cy="2441156"/>
          </a:xfrm>
          <a:prstGeom prst="line">
            <a:avLst/>
          </a:prstGeom>
          <a:ln w="952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pic>
        <p:nvPicPr>
          <p:cNvPr id="29" name="Picture 2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252981" y="5986321"/>
            <a:ext cx="593308" cy="578815"/>
          </a:xfrm>
          <a:prstGeom prst="rect">
            <a:avLst/>
          </a:prstGeom>
        </p:spPr>
      </p:pic>
      <p:grpSp>
        <p:nvGrpSpPr>
          <p:cNvPr id="23" name="Group 22">
            <a:extLst>
              <a:ext uri="{FF2B5EF4-FFF2-40B4-BE49-F238E27FC236}">
                <a16:creationId xmlns:a16="http://schemas.microsoft.com/office/drawing/2014/main" id="{79E54810-9F4F-4B1F-8A96-1F8CB140841A}"/>
              </a:ext>
            </a:extLst>
          </p:cNvPr>
          <p:cNvGrpSpPr/>
          <p:nvPr/>
        </p:nvGrpSpPr>
        <p:grpSpPr>
          <a:xfrm>
            <a:off x="1684956" y="1539072"/>
            <a:ext cx="687183" cy="564026"/>
            <a:chOff x="12253363" y="3465274"/>
            <a:chExt cx="1125416" cy="914400"/>
          </a:xfrm>
        </p:grpSpPr>
        <p:sp>
          <p:nvSpPr>
            <p:cNvPr id="24" name="Oval 23">
              <a:extLst>
                <a:ext uri="{FF2B5EF4-FFF2-40B4-BE49-F238E27FC236}">
                  <a16:creationId xmlns:a16="http://schemas.microsoft.com/office/drawing/2014/main" id="{3A7B5590-E12E-4358-9CA0-D22FAAC9C1C6}"/>
                </a:ext>
              </a:extLst>
            </p:cNvPr>
            <p:cNvSpPr>
              <a:spLocks noChangeAspect="1"/>
            </p:cNvSpPr>
            <p:nvPr/>
          </p:nvSpPr>
          <p:spPr>
            <a:xfrm>
              <a:off x="12358871" y="3465274"/>
              <a:ext cx="914400" cy="914400"/>
            </a:xfrm>
            <a:prstGeom prst="ellipse">
              <a:avLst/>
            </a:prstGeom>
            <a:solidFill>
              <a:srgbClr val="FFFFFF"/>
            </a:solidFill>
            <a:ln w="19050" cap="rnd">
              <a:gradFill flip="none" rotWithShape="1">
                <a:gsLst>
                  <a:gs pos="0">
                    <a:schemeClr val="accent5"/>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lumMod val="50000"/>
                  </a:prstClr>
                </a:solidFill>
                <a:effectLst/>
                <a:uLnTx/>
                <a:uFillTx/>
                <a:latin typeface="Arial" panose="020B0604020202020204"/>
                <a:ea typeface="+mn-ea"/>
                <a:cs typeface="+mn-cs"/>
              </a:endParaRPr>
            </a:p>
          </p:txBody>
        </p:sp>
        <p:pic>
          <p:nvPicPr>
            <p:cNvPr id="28" name="Picture 18" descr="Liberty Utilities Logo Design | FFMD">
              <a:extLst>
                <a:ext uri="{FF2B5EF4-FFF2-40B4-BE49-F238E27FC236}">
                  <a16:creationId xmlns:a16="http://schemas.microsoft.com/office/drawing/2014/main" id="{E993DB7E-03EB-420E-90D9-373BC1A6807D}"/>
                </a:ext>
              </a:extLst>
            </p:cNvPr>
            <p:cNvPicPr>
              <a:picLocks noChangeAspect="1" noChangeArrowheads="1"/>
            </p:cNvPicPr>
            <p:nvPr/>
          </p:nvPicPr>
          <p:blipFill>
            <a:blip r:embed="rId9">
              <a:clrChange>
                <a:clrFrom>
                  <a:srgbClr val="FAFAFA"/>
                </a:clrFrom>
                <a:clrTo>
                  <a:srgbClr val="FAFAFA">
                    <a:alpha val="0"/>
                  </a:srgbClr>
                </a:clrTo>
              </a:clrChange>
              <a:extLst>
                <a:ext uri="{28A0092B-C50C-407E-A947-70E740481C1C}">
                  <a14:useLocalDpi xmlns:a14="http://schemas.microsoft.com/office/drawing/2010/main" val="0"/>
                </a:ext>
              </a:extLst>
            </a:blip>
            <a:srcRect/>
            <a:stretch>
              <a:fillRect/>
            </a:stretch>
          </p:blipFill>
          <p:spPr bwMode="auto">
            <a:xfrm>
              <a:off x="12253363" y="3465274"/>
              <a:ext cx="1125416" cy="9144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oup 31">
            <a:extLst>
              <a:ext uri="{FF2B5EF4-FFF2-40B4-BE49-F238E27FC236}">
                <a16:creationId xmlns:a16="http://schemas.microsoft.com/office/drawing/2014/main" id="{CD311496-9138-4586-AFC9-A4B35D62080B}"/>
              </a:ext>
            </a:extLst>
          </p:cNvPr>
          <p:cNvGrpSpPr/>
          <p:nvPr/>
        </p:nvGrpSpPr>
        <p:grpSpPr>
          <a:xfrm>
            <a:off x="5087220" y="1550246"/>
            <a:ext cx="540196" cy="550669"/>
            <a:chOff x="9752246" y="3053043"/>
            <a:chExt cx="914400" cy="914400"/>
          </a:xfrm>
        </p:grpSpPr>
        <p:sp>
          <p:nvSpPr>
            <p:cNvPr id="33" name="Oval 32">
              <a:extLst>
                <a:ext uri="{FF2B5EF4-FFF2-40B4-BE49-F238E27FC236}">
                  <a16:creationId xmlns:a16="http://schemas.microsoft.com/office/drawing/2014/main" id="{14E9B426-07CA-48C7-B410-EB343805D7A3}"/>
                </a:ext>
              </a:extLst>
            </p:cNvPr>
            <p:cNvSpPr>
              <a:spLocks noChangeAspect="1"/>
            </p:cNvSpPr>
            <p:nvPr/>
          </p:nvSpPr>
          <p:spPr>
            <a:xfrm>
              <a:off x="9752246" y="3053043"/>
              <a:ext cx="914400" cy="914400"/>
            </a:xfrm>
            <a:prstGeom prst="ellipse">
              <a:avLst/>
            </a:prstGeom>
            <a:solidFill>
              <a:srgbClr val="FFFFFF"/>
            </a:solidFill>
            <a:ln w="19050" cap="rnd">
              <a:gradFill flip="none" rotWithShape="1">
                <a:gsLst>
                  <a:gs pos="0">
                    <a:schemeClr val="accent5"/>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lumMod val="50000"/>
                  </a:prstClr>
                </a:solidFill>
                <a:effectLst/>
                <a:uLnTx/>
                <a:uFillTx/>
                <a:latin typeface="Arial" panose="020B0604020202020204"/>
                <a:ea typeface="+mn-ea"/>
                <a:cs typeface="+mn-cs"/>
              </a:endParaRPr>
            </a:p>
          </p:txBody>
        </p:sp>
        <p:pic>
          <p:nvPicPr>
            <p:cNvPr id="34" name="Picture 10" descr="PacifiCorp Vector Logo | Free Download - (.AI + .PNG) format ...">
              <a:extLst>
                <a:ext uri="{FF2B5EF4-FFF2-40B4-BE49-F238E27FC236}">
                  <a16:creationId xmlns:a16="http://schemas.microsoft.com/office/drawing/2014/main" id="{105700A5-42F4-4C8A-B9CC-4D1F51E567DA}"/>
                </a:ext>
              </a:extLst>
            </p:cNvPr>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752246" y="3053043"/>
              <a:ext cx="914400" cy="9144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6" name="Group 35">
            <a:extLst>
              <a:ext uri="{FF2B5EF4-FFF2-40B4-BE49-F238E27FC236}">
                <a16:creationId xmlns:a16="http://schemas.microsoft.com/office/drawing/2014/main" id="{DC5D1D94-72D6-43AF-A902-011253331117}"/>
              </a:ext>
            </a:extLst>
          </p:cNvPr>
          <p:cNvGrpSpPr/>
          <p:nvPr/>
        </p:nvGrpSpPr>
        <p:grpSpPr>
          <a:xfrm>
            <a:off x="8315993" y="1550246"/>
            <a:ext cx="540196" cy="550669"/>
            <a:chOff x="9818871" y="4390499"/>
            <a:chExt cx="914400" cy="914400"/>
          </a:xfrm>
        </p:grpSpPr>
        <p:sp>
          <p:nvSpPr>
            <p:cNvPr id="37" name="Oval 36">
              <a:extLst>
                <a:ext uri="{FF2B5EF4-FFF2-40B4-BE49-F238E27FC236}">
                  <a16:creationId xmlns:a16="http://schemas.microsoft.com/office/drawing/2014/main" id="{FABA6703-C54C-4E01-9AF5-272695289085}"/>
                </a:ext>
              </a:extLst>
            </p:cNvPr>
            <p:cNvSpPr>
              <a:spLocks noChangeAspect="1"/>
            </p:cNvSpPr>
            <p:nvPr/>
          </p:nvSpPr>
          <p:spPr>
            <a:xfrm>
              <a:off x="9818871" y="4390499"/>
              <a:ext cx="914400" cy="914400"/>
            </a:xfrm>
            <a:prstGeom prst="ellipse">
              <a:avLst/>
            </a:prstGeom>
            <a:solidFill>
              <a:srgbClr val="FFFFFF"/>
            </a:solidFill>
            <a:ln w="19050" cap="rnd">
              <a:gradFill flip="none" rotWithShape="1">
                <a:gsLst>
                  <a:gs pos="0">
                    <a:schemeClr val="accent5"/>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lumMod val="50000"/>
                  </a:prstClr>
                </a:solidFill>
                <a:effectLst/>
                <a:uLnTx/>
                <a:uFillTx/>
                <a:latin typeface="Arial" panose="020B0604020202020204"/>
                <a:ea typeface="+mn-ea"/>
                <a:cs typeface="+mn-cs"/>
              </a:endParaRPr>
            </a:p>
          </p:txBody>
        </p:sp>
        <p:pic>
          <p:nvPicPr>
            <p:cNvPr id="38" name="Picture 14" descr="bear-valley-electric-service | KVBB-LP 94.5 FM - Big Bear Lake ...">
              <a:extLst>
                <a:ext uri="{FF2B5EF4-FFF2-40B4-BE49-F238E27FC236}">
                  <a16:creationId xmlns:a16="http://schemas.microsoft.com/office/drawing/2014/main" id="{E5E3F7A3-5A62-48AD-BBC3-55CEF405EABB}"/>
                </a:ext>
              </a:extLst>
            </p:cNvPr>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18871" y="4594715"/>
              <a:ext cx="914400" cy="50596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0039993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8964" name="think-cell Slide" r:id="rId6" imgW="415" imgH="416" progId="TCLayout.ActiveDocument.1">
                  <p:embed/>
                </p:oleObj>
              </mc:Choice>
              <mc:Fallback>
                <p:oleObj name="think-cell Slide" r:id="rId6" imgW="415" imgH="416" progId="TCLayout.ActiveDocument.1">
                  <p:embed/>
                  <p:pic>
                    <p:nvPicPr>
                      <p:cNvPr id="4" name="Object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p:cNvSpPr/>
          <p:nvPr>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sym typeface="Arial" panose="020B0604020202020204" pitchFamily="34" charset="0"/>
            </a:endParaRPr>
          </a:p>
        </p:txBody>
      </p:sp>
      <p:sp>
        <p:nvSpPr>
          <p:cNvPr id="2" name="Rectangle 1"/>
          <p:cNvSpPr/>
          <p:nvPr/>
        </p:nvSpPr>
        <p:spPr>
          <a:xfrm>
            <a:off x="4520018" y="2242937"/>
            <a:ext cx="6896100" cy="1202494"/>
          </a:xfrm>
          <a:prstGeom prst="rect">
            <a:avLst/>
          </a:prstGeom>
          <a:solidFill>
            <a:srgbClr val="C8C8C8"/>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0" tIns="91440" rIns="91440" bIns="9144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Pct val="100000"/>
              <a:buFontTx/>
              <a:buNone/>
              <a:tabLst/>
              <a:defRPr/>
            </a:pPr>
            <a:endParaRPr kumimoji="0" lang="en-US" sz="1900" b="0" i="0" u="none" strike="noStrike" kern="1200" cap="none" spc="0" normalizeH="0" baseline="0" noProof="0">
              <a:ln>
                <a:noFill/>
              </a:ln>
              <a:solidFill>
                <a:srgbClr val="4F81BD"/>
              </a:solidFill>
              <a:effectLst/>
              <a:uLnTx/>
              <a:uFillTx/>
              <a:latin typeface="Arial" panose="020B0604020202020204"/>
              <a:ea typeface="+mn-ea"/>
              <a:cs typeface="+mn-cs"/>
            </a:endParaRPr>
          </a:p>
        </p:txBody>
      </p:sp>
      <p:sp>
        <p:nvSpPr>
          <p:cNvPr id="38" name="Rectangle 37"/>
          <p:cNvSpPr/>
          <p:nvPr/>
        </p:nvSpPr>
        <p:spPr>
          <a:xfrm>
            <a:off x="4520018" y="3667373"/>
            <a:ext cx="6896100" cy="1202494"/>
          </a:xfrm>
          <a:prstGeom prst="rect">
            <a:avLst/>
          </a:prstGeom>
          <a:noFill/>
          <a:ln w="9525" cap="rnd" cmpd="sng" algn="ctr">
            <a:solidFill>
              <a:srgbClr val="1F497D"/>
            </a:solidFill>
            <a:prstDash val="solid"/>
            <a:round/>
            <a:headEnd type="none" w="med" len="med"/>
            <a:tailEnd type="none" w="med" len="me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0" tIns="91440" rIns="91440" bIns="9144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Pct val="100000"/>
              <a:buFontTx/>
              <a:buNone/>
              <a:tabLst/>
              <a:defRPr/>
            </a:pPr>
            <a:endParaRPr kumimoji="0" lang="en-US" sz="1900" b="0" i="0" u="none" strike="noStrike" kern="1200" cap="none" spc="0" normalizeH="0" baseline="0" noProof="0">
              <a:ln>
                <a:noFill/>
              </a:ln>
              <a:solidFill>
                <a:srgbClr val="575757"/>
              </a:solidFill>
              <a:effectLst/>
              <a:uLnTx/>
              <a:uFillTx/>
              <a:latin typeface="Arial" panose="020B0604020202020204"/>
              <a:ea typeface="+mn-ea"/>
              <a:cs typeface="+mn-cs"/>
            </a:endParaRPr>
          </a:p>
        </p:txBody>
      </p:sp>
      <p:sp>
        <p:nvSpPr>
          <p:cNvPr id="30" name="Isosceles Triangle 29"/>
          <p:cNvSpPr/>
          <p:nvPr/>
        </p:nvSpPr>
        <p:spPr>
          <a:xfrm rot="16200000" flipV="1">
            <a:off x="4587269" y="2177977"/>
            <a:ext cx="1202494" cy="1337001"/>
          </a:xfrm>
          <a:prstGeom prst="triangle">
            <a:avLst>
              <a:gd name="adj" fmla="val 100000"/>
            </a:avLst>
          </a:prstGeom>
          <a:solidFill>
            <a:srgbClr val="1F497D"/>
          </a:solidFill>
          <a:ln w="952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90000"/>
              </a:lnSpc>
              <a:spcBef>
                <a:spcPts val="0"/>
              </a:spcBef>
              <a:spcAft>
                <a:spcPts val="1333"/>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sym typeface="Trebuchet MS" panose="020B0603020202020204" pitchFamily="34" charset="0"/>
            </a:endParaRPr>
          </a:p>
        </p:txBody>
      </p:sp>
      <p:sp>
        <p:nvSpPr>
          <p:cNvPr id="31" name="Isosceles Triangle 30"/>
          <p:cNvSpPr/>
          <p:nvPr/>
        </p:nvSpPr>
        <p:spPr>
          <a:xfrm rot="16200000" flipV="1">
            <a:off x="4587269" y="3600120"/>
            <a:ext cx="1202494" cy="1336999"/>
          </a:xfrm>
          <a:prstGeom prst="triangle">
            <a:avLst>
              <a:gd name="adj" fmla="val 100000"/>
            </a:avLst>
          </a:prstGeom>
          <a:solidFill>
            <a:srgbClr val="1F497D"/>
          </a:solidFill>
          <a:ln w="9525" cap="rnd">
            <a:no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90000"/>
              </a:lnSpc>
              <a:spcBef>
                <a:spcPts val="0"/>
              </a:spcBef>
              <a:spcAft>
                <a:spcPts val="1333"/>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sym typeface="Trebuchet MS" panose="020B0603020202020204" pitchFamily="34" charset="0"/>
            </a:endParaRPr>
          </a:p>
        </p:txBody>
      </p:sp>
      <p:sp>
        <p:nvSpPr>
          <p:cNvPr id="37" name="TextBox 36"/>
          <p:cNvSpPr txBox="1"/>
          <p:nvPr/>
        </p:nvSpPr>
        <p:spPr>
          <a:xfrm>
            <a:off x="5857016" y="2717517"/>
            <a:ext cx="5259888" cy="27699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sym typeface="Trebuchet MS" panose="020B0603020202020204" pitchFamily="34" charset="0"/>
              </a:rPr>
              <a:t>Plans Approved With</a:t>
            </a:r>
            <a:r>
              <a:rPr kumimoji="0" lang="en-US" sz="1800" b="1" i="0" u="sng" strike="noStrike" kern="1200" cap="none" spc="0" normalizeH="0" baseline="0" noProof="0" dirty="0">
                <a:ln>
                  <a:noFill/>
                </a:ln>
                <a:solidFill>
                  <a:srgbClr val="000000"/>
                </a:solidFill>
                <a:effectLst/>
                <a:uLnTx/>
                <a:uFillTx/>
                <a:latin typeface="Arial" panose="020B0604020202020204"/>
                <a:ea typeface="+mn-ea"/>
                <a:cs typeface="+mn-cs"/>
                <a:sym typeface="Trebuchet MS" panose="020B0603020202020204" pitchFamily="34" charset="0"/>
              </a:rPr>
              <a:t>out</a:t>
            </a: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sym typeface="Trebuchet MS" panose="020B0603020202020204" pitchFamily="34" charset="0"/>
              </a:rPr>
              <a:t> Conditions</a:t>
            </a:r>
            <a:endParaRPr kumimoji="0" lang="en-US" sz="1800" b="1" i="0" u="none" strike="noStrike" kern="1200" cap="none" spc="0" normalizeH="0" baseline="0" noProof="0" dirty="0">
              <a:ln>
                <a:noFill/>
              </a:ln>
              <a:solidFill>
                <a:srgbClr val="1F497D">
                  <a:lumMod val="75000"/>
                </a:srgbClr>
              </a:solidFill>
              <a:effectLst/>
              <a:uLnTx/>
              <a:uFillTx/>
              <a:latin typeface="Arial" panose="020B0604020202020204"/>
              <a:ea typeface="+mn-ea"/>
              <a:cs typeface="+mn-cs"/>
              <a:sym typeface="Trebuchet MS" panose="020B0603020202020204" pitchFamily="34" charset="0"/>
            </a:endParaRPr>
          </a:p>
        </p:txBody>
      </p:sp>
      <p:sp>
        <p:nvSpPr>
          <p:cNvPr id="41" name="TextBox 40"/>
          <p:cNvSpPr txBox="1"/>
          <p:nvPr/>
        </p:nvSpPr>
        <p:spPr>
          <a:xfrm>
            <a:off x="5857016" y="4075498"/>
            <a:ext cx="5259888" cy="55399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sym typeface="Trebuchet MS" panose="020B0603020202020204" pitchFamily="34" charset="0"/>
              </a:rPr>
              <a:t>Horizon West undergrounding initiative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sym typeface="Trebuchet MS" panose="020B0603020202020204" pitchFamily="34" charset="0"/>
              </a:rPr>
              <a:t>faces delays</a:t>
            </a:r>
          </a:p>
        </p:txBody>
      </p:sp>
      <p:grpSp>
        <p:nvGrpSpPr>
          <p:cNvPr id="44" name="Group 43"/>
          <p:cNvGrpSpPr>
            <a:grpSpLocks noChangeAspect="1"/>
          </p:cNvGrpSpPr>
          <p:nvPr/>
        </p:nvGrpSpPr>
        <p:grpSpPr>
          <a:xfrm>
            <a:off x="4734363" y="4493453"/>
            <a:ext cx="639487" cy="640080"/>
            <a:chOff x="5273802" y="2604780"/>
            <a:chExt cx="1644396" cy="1645920"/>
          </a:xfrm>
        </p:grpSpPr>
        <p:sp>
          <p:nvSpPr>
            <p:cNvPr id="45" name="Rectangle 44"/>
            <p:cNvSpPr/>
            <p:nvPr/>
          </p:nvSpPr>
          <p:spPr>
            <a:xfrm>
              <a:off x="5273802" y="2604780"/>
              <a:ext cx="1644396" cy="1645920"/>
            </a:xfrm>
            <a:prstGeom prst="rect">
              <a:avLst/>
            </a:prstGeom>
            <a:noFill/>
            <a:ln w="9525" cap="rnd" cmpd="sng" algn="ctr">
              <a:noFill/>
              <a:prstDash val="solid"/>
              <a:round/>
              <a:headEnd type="none" w="med" len="med"/>
              <a:tailEnd type="none" w="med" len="med"/>
            </a:ln>
            <a:effectLst/>
            <a:extLst>
              <a:ext uri="{909E8E84-426E-40DD-AFC4-6F175D3DCCD1}">
                <a14:hiddenFill xmlns:a14="http://schemas.microsoft.com/office/drawing/2010/main">
                  <a:solidFill>
                    <a:srgbClr val="29BA74"/>
                  </a:solidFill>
                </a14:hiddenFill>
              </a:ext>
              <a:ext uri="{91240B29-F687-4F45-9708-019B960494DF}">
                <a14:hiddenLine xmlns:a14="http://schemas.microsoft.com/office/drawing/2010/main" w="9525" cap="rnd" cmpd="sng" algn="ctr">
                  <a:solidFill>
                    <a:srgbClr val="FFFFFF"/>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0"/>
                </a:spcBef>
                <a:spcAft>
                  <a:spcPts val="100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6" name="Group 45"/>
            <p:cNvGrpSpPr/>
            <p:nvPr/>
          </p:nvGrpSpPr>
          <p:grpSpPr>
            <a:xfrm>
              <a:off x="5422414" y="2754312"/>
              <a:ext cx="1347172" cy="1346855"/>
              <a:chOff x="5422414" y="2754312"/>
              <a:chExt cx="1347172" cy="1346855"/>
            </a:xfrm>
          </p:grpSpPr>
          <p:sp>
            <p:nvSpPr>
              <p:cNvPr id="47" name="Freeform 46"/>
              <p:cNvSpPr>
                <a:spLocks/>
              </p:cNvSpPr>
              <p:nvPr/>
            </p:nvSpPr>
            <p:spPr bwMode="auto">
              <a:xfrm>
                <a:off x="5470972" y="3746971"/>
                <a:ext cx="396529" cy="354196"/>
              </a:xfrm>
              <a:custGeom>
                <a:avLst/>
                <a:gdLst>
                  <a:gd name="connsiteX0" fmla="*/ 165758 w 396529"/>
                  <a:gd name="connsiteY0" fmla="*/ 1415 h 354196"/>
                  <a:gd name="connsiteX1" fmla="*/ 353063 w 396529"/>
                  <a:gd name="connsiteY1" fmla="*/ 94819 h 354196"/>
                  <a:gd name="connsiteX2" fmla="*/ 354393 w 396529"/>
                  <a:gd name="connsiteY2" fmla="*/ 97213 h 354196"/>
                  <a:gd name="connsiteX3" fmla="*/ 361876 w 396529"/>
                  <a:gd name="connsiteY3" fmla="*/ 92896 h 354196"/>
                  <a:gd name="connsiteX4" fmla="*/ 387345 w 396529"/>
                  <a:gd name="connsiteY4" fmla="*/ 99698 h 354196"/>
                  <a:gd name="connsiteX5" fmla="*/ 394137 w 396529"/>
                  <a:gd name="connsiteY5" fmla="*/ 111600 h 354196"/>
                  <a:gd name="connsiteX6" fmla="*/ 387345 w 396529"/>
                  <a:gd name="connsiteY6" fmla="*/ 137105 h 354196"/>
                  <a:gd name="connsiteX7" fmla="*/ 316296 w 396529"/>
                  <a:gd name="connsiteY7" fmla="*/ 178093 h 354196"/>
                  <a:gd name="connsiteX8" fmla="*/ 352197 w 396529"/>
                  <a:gd name="connsiteY8" fmla="*/ 240470 h 354196"/>
                  <a:gd name="connsiteX9" fmla="*/ 345382 w 396529"/>
                  <a:gd name="connsiteY9" fmla="*/ 265991 h 354196"/>
                  <a:gd name="connsiteX10" fmla="*/ 341974 w 396529"/>
                  <a:gd name="connsiteY10" fmla="*/ 267693 h 354196"/>
                  <a:gd name="connsiteX11" fmla="*/ 316415 w 396529"/>
                  <a:gd name="connsiteY11" fmla="*/ 260887 h 354196"/>
                  <a:gd name="connsiteX12" fmla="*/ 291788 w 396529"/>
                  <a:gd name="connsiteY12" fmla="*/ 218099 h 354196"/>
                  <a:gd name="connsiteX13" fmla="*/ 280611 w 396529"/>
                  <a:gd name="connsiteY13" fmla="*/ 198679 h 354196"/>
                  <a:gd name="connsiteX14" fmla="*/ 274976 w 396529"/>
                  <a:gd name="connsiteY14" fmla="*/ 201930 h 354196"/>
                  <a:gd name="connsiteX15" fmla="*/ 190533 w 396529"/>
                  <a:gd name="connsiteY15" fmla="*/ 250644 h 354196"/>
                  <a:gd name="connsiteX16" fmla="*/ 169612 w 396529"/>
                  <a:gd name="connsiteY16" fmla="*/ 262713 h 354196"/>
                  <a:gd name="connsiteX17" fmla="*/ 205482 w 396529"/>
                  <a:gd name="connsiteY17" fmla="*/ 324389 h 354196"/>
                  <a:gd name="connsiteX18" fmla="*/ 198674 w 396529"/>
                  <a:gd name="connsiteY18" fmla="*/ 349910 h 354196"/>
                  <a:gd name="connsiteX19" fmla="*/ 196121 w 396529"/>
                  <a:gd name="connsiteY19" fmla="*/ 351612 h 354196"/>
                  <a:gd name="connsiteX20" fmla="*/ 170592 w 396529"/>
                  <a:gd name="connsiteY20" fmla="*/ 344806 h 354196"/>
                  <a:gd name="connsiteX21" fmla="*/ 145993 w 396529"/>
                  <a:gd name="connsiteY21" fmla="*/ 302510 h 354196"/>
                  <a:gd name="connsiteX22" fmla="*/ 134596 w 396529"/>
                  <a:gd name="connsiteY22" fmla="*/ 282914 h 354196"/>
                  <a:gd name="connsiteX23" fmla="*/ 130027 w 396529"/>
                  <a:gd name="connsiteY23" fmla="*/ 285549 h 354196"/>
                  <a:gd name="connsiteX24" fmla="*/ 46914 w 396529"/>
                  <a:gd name="connsiteY24" fmla="*/ 333496 h 354196"/>
                  <a:gd name="connsiteX25" fmla="*/ 21446 w 396529"/>
                  <a:gd name="connsiteY25" fmla="*/ 326695 h 354196"/>
                  <a:gd name="connsiteX26" fmla="*/ 14654 w 396529"/>
                  <a:gd name="connsiteY26" fmla="*/ 314792 h 354196"/>
                  <a:gd name="connsiteX27" fmla="*/ 21446 w 396529"/>
                  <a:gd name="connsiteY27" fmla="*/ 289287 h 354196"/>
                  <a:gd name="connsiteX28" fmla="*/ 26849 w 396529"/>
                  <a:gd name="connsiteY28" fmla="*/ 286170 h 354196"/>
                  <a:gd name="connsiteX29" fmla="*/ 25810 w 396529"/>
                  <a:gd name="connsiteY29" fmla="*/ 284438 h 354196"/>
                  <a:gd name="connsiteX30" fmla="*/ 25173 w 396529"/>
                  <a:gd name="connsiteY30" fmla="*/ 283377 h 354196"/>
                  <a:gd name="connsiteX31" fmla="*/ 94828 w 396529"/>
                  <a:gd name="connsiteY31" fmla="*/ 25171 h 354196"/>
                  <a:gd name="connsiteX32" fmla="*/ 165758 w 396529"/>
                  <a:gd name="connsiteY32" fmla="*/ 1415 h 354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6529" h="354196">
                    <a:moveTo>
                      <a:pt x="165758" y="1415"/>
                    </a:moveTo>
                    <a:cubicBezTo>
                      <a:pt x="238705" y="-7583"/>
                      <a:pt x="313563" y="26657"/>
                      <a:pt x="353063" y="94819"/>
                    </a:cubicBezTo>
                    <a:lnTo>
                      <a:pt x="354393" y="97213"/>
                    </a:lnTo>
                    <a:lnTo>
                      <a:pt x="361876" y="92896"/>
                    </a:lnTo>
                    <a:cubicBezTo>
                      <a:pt x="370366" y="87795"/>
                      <a:pt x="382251" y="91196"/>
                      <a:pt x="387345" y="99698"/>
                    </a:cubicBezTo>
                    <a:cubicBezTo>
                      <a:pt x="394137" y="111600"/>
                      <a:pt x="394137" y="111600"/>
                      <a:pt x="394137" y="111600"/>
                    </a:cubicBezTo>
                    <a:cubicBezTo>
                      <a:pt x="399230" y="120102"/>
                      <a:pt x="395834" y="132004"/>
                      <a:pt x="387345" y="137105"/>
                    </a:cubicBezTo>
                    <a:lnTo>
                      <a:pt x="316296" y="178093"/>
                    </a:lnTo>
                    <a:lnTo>
                      <a:pt x="352197" y="240470"/>
                    </a:lnTo>
                    <a:cubicBezTo>
                      <a:pt x="357309" y="248977"/>
                      <a:pt x="353901" y="260887"/>
                      <a:pt x="345382" y="265991"/>
                    </a:cubicBezTo>
                    <a:cubicBezTo>
                      <a:pt x="341974" y="267693"/>
                      <a:pt x="341974" y="267693"/>
                      <a:pt x="341974" y="267693"/>
                    </a:cubicBezTo>
                    <a:cubicBezTo>
                      <a:pt x="332602" y="272797"/>
                      <a:pt x="321527" y="269394"/>
                      <a:pt x="316415" y="260887"/>
                    </a:cubicBezTo>
                    <a:cubicBezTo>
                      <a:pt x="305766" y="242384"/>
                      <a:pt x="297779" y="228507"/>
                      <a:pt x="291788" y="218099"/>
                    </a:cubicBezTo>
                    <a:lnTo>
                      <a:pt x="280611" y="198679"/>
                    </a:lnTo>
                    <a:lnTo>
                      <a:pt x="274976" y="201930"/>
                    </a:lnTo>
                    <a:cubicBezTo>
                      <a:pt x="242396" y="220725"/>
                      <a:pt x="214470" y="236835"/>
                      <a:pt x="190533" y="250644"/>
                    </a:cubicBezTo>
                    <a:lnTo>
                      <a:pt x="169612" y="262713"/>
                    </a:lnTo>
                    <a:lnTo>
                      <a:pt x="205482" y="324389"/>
                    </a:lnTo>
                    <a:cubicBezTo>
                      <a:pt x="210588" y="333747"/>
                      <a:pt x="208035" y="344806"/>
                      <a:pt x="198674" y="349910"/>
                    </a:cubicBezTo>
                    <a:cubicBezTo>
                      <a:pt x="196121" y="351612"/>
                      <a:pt x="196121" y="351612"/>
                      <a:pt x="196121" y="351612"/>
                    </a:cubicBezTo>
                    <a:cubicBezTo>
                      <a:pt x="186761" y="356716"/>
                      <a:pt x="175698" y="354164"/>
                      <a:pt x="170592" y="344806"/>
                    </a:cubicBezTo>
                    <a:cubicBezTo>
                      <a:pt x="159954" y="326516"/>
                      <a:pt x="151976" y="312798"/>
                      <a:pt x="145993" y="302510"/>
                    </a:cubicBezTo>
                    <a:lnTo>
                      <a:pt x="134596" y="282914"/>
                    </a:lnTo>
                    <a:lnTo>
                      <a:pt x="130027" y="285549"/>
                    </a:lnTo>
                    <a:cubicBezTo>
                      <a:pt x="46914" y="333496"/>
                      <a:pt x="46914" y="333496"/>
                      <a:pt x="46914" y="333496"/>
                    </a:cubicBezTo>
                    <a:cubicBezTo>
                      <a:pt x="38425" y="338597"/>
                      <a:pt x="26539" y="336047"/>
                      <a:pt x="21446" y="326695"/>
                    </a:cubicBezTo>
                    <a:cubicBezTo>
                      <a:pt x="14654" y="314792"/>
                      <a:pt x="14654" y="314792"/>
                      <a:pt x="14654" y="314792"/>
                    </a:cubicBezTo>
                    <a:cubicBezTo>
                      <a:pt x="9560" y="306290"/>
                      <a:pt x="12956" y="294388"/>
                      <a:pt x="21446" y="289287"/>
                    </a:cubicBezTo>
                    <a:lnTo>
                      <a:pt x="26849" y="286170"/>
                    </a:lnTo>
                    <a:lnTo>
                      <a:pt x="25810" y="284438"/>
                    </a:lnTo>
                    <a:cubicBezTo>
                      <a:pt x="25173" y="283377"/>
                      <a:pt x="25173" y="283377"/>
                      <a:pt x="25173" y="283377"/>
                    </a:cubicBezTo>
                    <a:cubicBezTo>
                      <a:pt x="-26644" y="193344"/>
                      <a:pt x="3936" y="77831"/>
                      <a:pt x="94828" y="25171"/>
                    </a:cubicBezTo>
                    <a:cubicBezTo>
                      <a:pt x="117339" y="12218"/>
                      <a:pt x="141442" y="4415"/>
                      <a:pt x="165758" y="1415"/>
                    </a:cubicBez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8" name="Freeform 73"/>
              <p:cNvSpPr>
                <a:spLocks/>
              </p:cNvSpPr>
              <p:nvPr/>
            </p:nvSpPr>
            <p:spPr bwMode="auto">
              <a:xfrm>
                <a:off x="5422414" y="2754312"/>
                <a:ext cx="1347172" cy="1315045"/>
              </a:xfrm>
              <a:custGeom>
                <a:avLst/>
                <a:gdLst>
                  <a:gd name="T0" fmla="*/ 1531 w 1587"/>
                  <a:gd name="T1" fmla="*/ 699 h 1548"/>
                  <a:gd name="T2" fmla="*/ 664 w 1587"/>
                  <a:gd name="T3" fmla="*/ 65 h 1548"/>
                  <a:gd name="T4" fmla="*/ 168 w 1587"/>
                  <a:gd name="T5" fmla="*/ 367 h 1548"/>
                  <a:gd name="T6" fmla="*/ 30 w 1587"/>
                  <a:gd name="T7" fmla="*/ 931 h 1548"/>
                  <a:gd name="T8" fmla="*/ 115 w 1587"/>
                  <a:gd name="T9" fmla="*/ 1179 h 1548"/>
                  <a:gd name="T10" fmla="*/ 175 w 1587"/>
                  <a:gd name="T11" fmla="*/ 1144 h 1548"/>
                  <a:gd name="T12" fmla="*/ 99 w 1587"/>
                  <a:gd name="T13" fmla="*/ 923 h 1548"/>
                  <a:gd name="T14" fmla="*/ 224 w 1587"/>
                  <a:gd name="T15" fmla="*/ 406 h 1548"/>
                  <a:gd name="T16" fmla="*/ 677 w 1587"/>
                  <a:gd name="T17" fmla="*/ 134 h 1548"/>
                  <a:gd name="T18" fmla="*/ 1462 w 1587"/>
                  <a:gd name="T19" fmla="*/ 712 h 1548"/>
                  <a:gd name="T20" fmla="*/ 1031 w 1587"/>
                  <a:gd name="T21" fmla="*/ 1462 h 1548"/>
                  <a:gd name="T22" fmla="*/ 780 w 1587"/>
                  <a:gd name="T23" fmla="*/ 1440 h 1548"/>
                  <a:gd name="T24" fmla="*/ 660 w 1587"/>
                  <a:gd name="T25" fmla="*/ 1112 h 1548"/>
                  <a:gd name="T26" fmla="*/ 729 w 1587"/>
                  <a:gd name="T27" fmla="*/ 811 h 1548"/>
                  <a:gd name="T28" fmla="*/ 733 w 1587"/>
                  <a:gd name="T29" fmla="*/ 811 h 1548"/>
                  <a:gd name="T30" fmla="*/ 720 w 1587"/>
                  <a:gd name="T31" fmla="*/ 1125 h 1548"/>
                  <a:gd name="T32" fmla="*/ 798 w 1587"/>
                  <a:gd name="T33" fmla="*/ 1117 h 1548"/>
                  <a:gd name="T34" fmla="*/ 944 w 1587"/>
                  <a:gd name="T35" fmla="*/ 906 h 1548"/>
                  <a:gd name="T36" fmla="*/ 1056 w 1587"/>
                  <a:gd name="T37" fmla="*/ 431 h 1548"/>
                  <a:gd name="T38" fmla="*/ 1048 w 1587"/>
                  <a:gd name="T39" fmla="*/ 423 h 1548"/>
                  <a:gd name="T40" fmla="*/ 556 w 1587"/>
                  <a:gd name="T41" fmla="*/ 656 h 1548"/>
                  <a:gd name="T42" fmla="*/ 582 w 1587"/>
                  <a:gd name="T43" fmla="*/ 1087 h 1548"/>
                  <a:gd name="T44" fmla="*/ 586 w 1587"/>
                  <a:gd name="T45" fmla="*/ 1087 h 1548"/>
                  <a:gd name="T46" fmla="*/ 742 w 1587"/>
                  <a:gd name="T47" fmla="*/ 1496 h 1548"/>
                  <a:gd name="T48" fmla="*/ 918 w 1587"/>
                  <a:gd name="T49" fmla="*/ 1548 h 1548"/>
                  <a:gd name="T50" fmla="*/ 1056 w 1587"/>
                  <a:gd name="T51" fmla="*/ 1526 h 1548"/>
                  <a:gd name="T52" fmla="*/ 1531 w 1587"/>
                  <a:gd name="T53" fmla="*/ 699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87" h="1548">
                    <a:moveTo>
                      <a:pt x="1531" y="699"/>
                    </a:moveTo>
                    <a:cubicBezTo>
                      <a:pt x="1466" y="285"/>
                      <a:pt x="1078" y="0"/>
                      <a:pt x="664" y="65"/>
                    </a:cubicBezTo>
                    <a:cubicBezTo>
                      <a:pt x="466" y="95"/>
                      <a:pt x="289" y="203"/>
                      <a:pt x="168" y="367"/>
                    </a:cubicBezTo>
                    <a:cubicBezTo>
                      <a:pt x="48" y="531"/>
                      <a:pt x="0" y="729"/>
                      <a:pt x="30" y="931"/>
                    </a:cubicBezTo>
                    <a:cubicBezTo>
                      <a:pt x="43" y="1021"/>
                      <a:pt x="73" y="1102"/>
                      <a:pt x="115" y="1179"/>
                    </a:cubicBezTo>
                    <a:cubicBezTo>
                      <a:pt x="175" y="1144"/>
                      <a:pt x="175" y="1144"/>
                      <a:pt x="175" y="1144"/>
                    </a:cubicBezTo>
                    <a:cubicBezTo>
                      <a:pt x="137" y="1076"/>
                      <a:pt x="108" y="999"/>
                      <a:pt x="99" y="923"/>
                    </a:cubicBezTo>
                    <a:cubicBezTo>
                      <a:pt x="69" y="738"/>
                      <a:pt x="112" y="556"/>
                      <a:pt x="224" y="406"/>
                    </a:cubicBezTo>
                    <a:cubicBezTo>
                      <a:pt x="332" y="259"/>
                      <a:pt x="492" y="160"/>
                      <a:pt x="677" y="134"/>
                    </a:cubicBezTo>
                    <a:cubicBezTo>
                      <a:pt x="1052" y="74"/>
                      <a:pt x="1406" y="332"/>
                      <a:pt x="1462" y="712"/>
                    </a:cubicBezTo>
                    <a:cubicBezTo>
                      <a:pt x="1513" y="1031"/>
                      <a:pt x="1332" y="1345"/>
                      <a:pt x="1031" y="1462"/>
                    </a:cubicBezTo>
                    <a:cubicBezTo>
                      <a:pt x="1031" y="1462"/>
                      <a:pt x="888" y="1518"/>
                      <a:pt x="780" y="1440"/>
                    </a:cubicBezTo>
                    <a:cubicBezTo>
                      <a:pt x="707" y="1384"/>
                      <a:pt x="664" y="1272"/>
                      <a:pt x="660" y="1112"/>
                    </a:cubicBezTo>
                    <a:cubicBezTo>
                      <a:pt x="655" y="1044"/>
                      <a:pt x="677" y="914"/>
                      <a:pt x="729" y="811"/>
                    </a:cubicBezTo>
                    <a:cubicBezTo>
                      <a:pt x="729" y="806"/>
                      <a:pt x="733" y="811"/>
                      <a:pt x="733" y="811"/>
                    </a:cubicBezTo>
                    <a:cubicBezTo>
                      <a:pt x="699" y="919"/>
                      <a:pt x="703" y="1056"/>
                      <a:pt x="720" y="1125"/>
                    </a:cubicBezTo>
                    <a:cubicBezTo>
                      <a:pt x="746" y="1130"/>
                      <a:pt x="776" y="1125"/>
                      <a:pt x="798" y="1117"/>
                    </a:cubicBezTo>
                    <a:cubicBezTo>
                      <a:pt x="888" y="1091"/>
                      <a:pt x="966" y="1000"/>
                      <a:pt x="944" y="906"/>
                    </a:cubicBezTo>
                    <a:cubicBezTo>
                      <a:pt x="893" y="660"/>
                      <a:pt x="1031" y="475"/>
                      <a:pt x="1056" y="431"/>
                    </a:cubicBezTo>
                    <a:cubicBezTo>
                      <a:pt x="1056" y="427"/>
                      <a:pt x="1056" y="423"/>
                      <a:pt x="1048" y="423"/>
                    </a:cubicBezTo>
                    <a:cubicBezTo>
                      <a:pt x="996" y="419"/>
                      <a:pt x="716" y="488"/>
                      <a:pt x="556" y="656"/>
                    </a:cubicBezTo>
                    <a:cubicBezTo>
                      <a:pt x="410" y="806"/>
                      <a:pt x="457" y="1018"/>
                      <a:pt x="582" y="1087"/>
                    </a:cubicBezTo>
                    <a:cubicBezTo>
                      <a:pt x="586" y="1087"/>
                      <a:pt x="586" y="1087"/>
                      <a:pt x="586" y="1087"/>
                    </a:cubicBezTo>
                    <a:cubicBezTo>
                      <a:pt x="591" y="1285"/>
                      <a:pt x="643" y="1423"/>
                      <a:pt x="742" y="1496"/>
                    </a:cubicBezTo>
                    <a:cubicBezTo>
                      <a:pt x="798" y="1535"/>
                      <a:pt x="862" y="1548"/>
                      <a:pt x="918" y="1548"/>
                    </a:cubicBezTo>
                    <a:cubicBezTo>
                      <a:pt x="992" y="1548"/>
                      <a:pt x="1052" y="1526"/>
                      <a:pt x="1056" y="1526"/>
                    </a:cubicBezTo>
                    <a:cubicBezTo>
                      <a:pt x="1384" y="1397"/>
                      <a:pt x="1587" y="1052"/>
                      <a:pt x="1531" y="69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grpSp>
        <p:nvGrpSpPr>
          <p:cNvPr id="49" name="Group 48"/>
          <p:cNvGrpSpPr>
            <a:grpSpLocks noChangeAspect="1"/>
          </p:cNvGrpSpPr>
          <p:nvPr/>
        </p:nvGrpSpPr>
        <p:grpSpPr>
          <a:xfrm>
            <a:off x="8218479" y="4493452"/>
            <a:ext cx="640698" cy="640080"/>
            <a:chOff x="6464300" y="2606675"/>
            <a:chExt cx="1646238" cy="1644650"/>
          </a:xfrm>
        </p:grpSpPr>
        <p:sp>
          <p:nvSpPr>
            <p:cNvPr id="50" name="AutoShape 3"/>
            <p:cNvSpPr>
              <a:spLocks noChangeAspect="1" noChangeArrowheads="1" noTextEdit="1"/>
            </p:cNvSpPr>
            <p:nvPr/>
          </p:nvSpPr>
          <p:spPr bwMode="auto">
            <a:xfrm>
              <a:off x="6464300" y="2606675"/>
              <a:ext cx="16462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nvGrpSpPr>
            <p:cNvPr id="51" name="Group 50"/>
            <p:cNvGrpSpPr/>
            <p:nvPr/>
          </p:nvGrpSpPr>
          <p:grpSpPr>
            <a:xfrm>
              <a:off x="6729413" y="2881313"/>
              <a:ext cx="1123838" cy="1125538"/>
              <a:chOff x="6729413" y="2881313"/>
              <a:chExt cx="1123838" cy="1125538"/>
            </a:xfrm>
          </p:grpSpPr>
          <p:sp>
            <p:nvSpPr>
              <p:cNvPr id="52" name="Freeform 51"/>
              <p:cNvSpPr>
                <a:spLocks/>
              </p:cNvSpPr>
              <p:nvPr/>
            </p:nvSpPr>
            <p:spPr bwMode="auto">
              <a:xfrm>
                <a:off x="7073900" y="2881313"/>
                <a:ext cx="709613" cy="574675"/>
              </a:xfrm>
              <a:custGeom>
                <a:avLst/>
                <a:gdLst>
                  <a:gd name="T0" fmla="*/ 992 w 993"/>
                  <a:gd name="T1" fmla="*/ 8 h 805"/>
                  <a:gd name="T2" fmla="*/ 983 w 993"/>
                  <a:gd name="T3" fmla="*/ 0 h 805"/>
                  <a:gd name="T4" fmla="*/ 486 w 993"/>
                  <a:gd name="T5" fmla="*/ 429 h 805"/>
                  <a:gd name="T6" fmla="*/ 469 w 993"/>
                  <a:gd name="T7" fmla="*/ 433 h 805"/>
                  <a:gd name="T8" fmla="*/ 9 w 993"/>
                  <a:gd name="T9" fmla="*/ 255 h 805"/>
                  <a:gd name="T10" fmla="*/ 0 w 993"/>
                  <a:gd name="T11" fmla="*/ 264 h 805"/>
                  <a:gd name="T12" fmla="*/ 385 w 993"/>
                  <a:gd name="T13" fmla="*/ 649 h 805"/>
                  <a:gd name="T14" fmla="*/ 393 w 993"/>
                  <a:gd name="T15" fmla="*/ 641 h 805"/>
                  <a:gd name="T16" fmla="*/ 284 w 993"/>
                  <a:gd name="T17" fmla="*/ 426 h 805"/>
                  <a:gd name="T18" fmla="*/ 294 w 993"/>
                  <a:gd name="T19" fmla="*/ 412 h 805"/>
                  <a:gd name="T20" fmla="*/ 461 w 993"/>
                  <a:gd name="T21" fmla="*/ 766 h 805"/>
                  <a:gd name="T22" fmla="*/ 461 w 993"/>
                  <a:gd name="T23" fmla="*/ 794 h 805"/>
                  <a:gd name="T24" fmla="*/ 521 w 993"/>
                  <a:gd name="T25" fmla="*/ 797 h 805"/>
                  <a:gd name="T26" fmla="*/ 562 w 993"/>
                  <a:gd name="T27" fmla="*/ 805 h 805"/>
                  <a:gd name="T28" fmla="*/ 554 w 993"/>
                  <a:gd name="T29" fmla="*/ 681 h 805"/>
                  <a:gd name="T30" fmla="*/ 555 w 993"/>
                  <a:gd name="T31" fmla="*/ 524 h 805"/>
                  <a:gd name="T32" fmla="*/ 578 w 993"/>
                  <a:gd name="T33" fmla="*/ 391 h 805"/>
                  <a:gd name="T34" fmla="*/ 679 w 993"/>
                  <a:gd name="T35" fmla="*/ 227 h 805"/>
                  <a:gd name="T36" fmla="*/ 745 w 993"/>
                  <a:gd name="T37" fmla="*/ 180 h 805"/>
                  <a:gd name="T38" fmla="*/ 755 w 993"/>
                  <a:gd name="T39" fmla="*/ 194 h 805"/>
                  <a:gd name="T40" fmla="*/ 623 w 993"/>
                  <a:gd name="T41" fmla="*/ 477 h 805"/>
                  <a:gd name="T42" fmla="*/ 632 w 993"/>
                  <a:gd name="T43" fmla="*/ 487 h 805"/>
                  <a:gd name="T44" fmla="*/ 992 w 993"/>
                  <a:gd name="T45" fmla="*/ 8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93" h="805">
                    <a:moveTo>
                      <a:pt x="992" y="8"/>
                    </a:moveTo>
                    <a:cubicBezTo>
                      <a:pt x="992" y="3"/>
                      <a:pt x="988" y="0"/>
                      <a:pt x="983" y="0"/>
                    </a:cubicBezTo>
                    <a:cubicBezTo>
                      <a:pt x="559" y="3"/>
                      <a:pt x="495" y="259"/>
                      <a:pt x="486" y="429"/>
                    </a:cubicBezTo>
                    <a:cubicBezTo>
                      <a:pt x="486" y="438"/>
                      <a:pt x="474" y="441"/>
                      <a:pt x="469" y="433"/>
                    </a:cubicBezTo>
                    <a:cubicBezTo>
                      <a:pt x="417" y="327"/>
                      <a:pt x="293" y="242"/>
                      <a:pt x="9" y="255"/>
                    </a:cubicBezTo>
                    <a:cubicBezTo>
                      <a:pt x="4" y="255"/>
                      <a:pt x="0" y="259"/>
                      <a:pt x="0" y="264"/>
                    </a:cubicBezTo>
                    <a:cubicBezTo>
                      <a:pt x="3" y="321"/>
                      <a:pt x="35" y="645"/>
                      <a:pt x="385" y="649"/>
                    </a:cubicBezTo>
                    <a:cubicBezTo>
                      <a:pt x="389" y="649"/>
                      <a:pt x="393" y="645"/>
                      <a:pt x="393" y="641"/>
                    </a:cubicBezTo>
                    <a:cubicBezTo>
                      <a:pt x="395" y="614"/>
                      <a:pt x="392" y="523"/>
                      <a:pt x="284" y="426"/>
                    </a:cubicBezTo>
                    <a:cubicBezTo>
                      <a:pt x="276" y="420"/>
                      <a:pt x="284" y="408"/>
                      <a:pt x="294" y="412"/>
                    </a:cubicBezTo>
                    <a:cubicBezTo>
                      <a:pt x="427" y="475"/>
                      <a:pt x="467" y="630"/>
                      <a:pt x="461" y="766"/>
                    </a:cubicBezTo>
                    <a:cubicBezTo>
                      <a:pt x="460" y="772"/>
                      <a:pt x="460" y="782"/>
                      <a:pt x="461" y="794"/>
                    </a:cubicBezTo>
                    <a:cubicBezTo>
                      <a:pt x="521" y="797"/>
                      <a:pt x="521" y="797"/>
                      <a:pt x="521" y="797"/>
                    </a:cubicBezTo>
                    <a:cubicBezTo>
                      <a:pt x="535" y="798"/>
                      <a:pt x="549" y="801"/>
                      <a:pt x="562" y="805"/>
                    </a:cubicBezTo>
                    <a:cubicBezTo>
                      <a:pt x="565" y="763"/>
                      <a:pt x="557" y="710"/>
                      <a:pt x="554" y="681"/>
                    </a:cubicBezTo>
                    <a:cubicBezTo>
                      <a:pt x="551" y="628"/>
                      <a:pt x="552" y="576"/>
                      <a:pt x="555" y="524"/>
                    </a:cubicBezTo>
                    <a:cubicBezTo>
                      <a:pt x="557" y="479"/>
                      <a:pt x="564" y="434"/>
                      <a:pt x="578" y="391"/>
                    </a:cubicBezTo>
                    <a:cubicBezTo>
                      <a:pt x="597" y="329"/>
                      <a:pt x="632" y="272"/>
                      <a:pt x="679" y="227"/>
                    </a:cubicBezTo>
                    <a:cubicBezTo>
                      <a:pt x="699" y="209"/>
                      <a:pt x="721" y="193"/>
                      <a:pt x="745" y="180"/>
                    </a:cubicBezTo>
                    <a:cubicBezTo>
                      <a:pt x="753" y="175"/>
                      <a:pt x="761" y="186"/>
                      <a:pt x="755" y="194"/>
                    </a:cubicBezTo>
                    <a:cubicBezTo>
                      <a:pt x="643" y="322"/>
                      <a:pt x="626" y="444"/>
                      <a:pt x="623" y="477"/>
                    </a:cubicBezTo>
                    <a:cubicBezTo>
                      <a:pt x="623" y="482"/>
                      <a:pt x="627" y="487"/>
                      <a:pt x="632" y="487"/>
                    </a:cubicBezTo>
                    <a:cubicBezTo>
                      <a:pt x="984" y="480"/>
                      <a:pt x="993" y="73"/>
                      <a:pt x="992" y="8"/>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3" name="Freeform 52"/>
              <p:cNvSpPr>
                <a:spLocks/>
              </p:cNvSpPr>
              <p:nvPr/>
            </p:nvSpPr>
            <p:spPr bwMode="auto">
              <a:xfrm>
                <a:off x="6729413" y="3465513"/>
                <a:ext cx="1123838" cy="541338"/>
              </a:xfrm>
              <a:custGeom>
                <a:avLst/>
                <a:gdLst>
                  <a:gd name="connsiteX0" fmla="*/ 409739 w 1123838"/>
                  <a:gd name="connsiteY0" fmla="*/ 31591 h 541338"/>
                  <a:gd name="connsiteX1" fmla="*/ 326138 w 1123838"/>
                  <a:gd name="connsiteY1" fmla="*/ 51601 h 541338"/>
                  <a:gd name="connsiteX2" fmla="*/ 31750 w 1123838"/>
                  <a:gd name="connsiteY2" fmla="*/ 218820 h 541338"/>
                  <a:gd name="connsiteX3" fmla="*/ 31750 w 1123838"/>
                  <a:gd name="connsiteY3" fmla="*/ 503237 h 541338"/>
                  <a:gd name="connsiteX4" fmla="*/ 368296 w 1123838"/>
                  <a:gd name="connsiteY4" fmla="*/ 373177 h 541338"/>
                  <a:gd name="connsiteX5" fmla="*/ 419028 w 1123838"/>
                  <a:gd name="connsiteY5" fmla="*/ 365316 h 541338"/>
                  <a:gd name="connsiteX6" fmla="*/ 568366 w 1123838"/>
                  <a:gd name="connsiteY6" fmla="*/ 376036 h 541338"/>
                  <a:gd name="connsiteX7" fmla="*/ 797017 w 1123838"/>
                  <a:gd name="connsiteY7" fmla="*/ 349595 h 541338"/>
                  <a:gd name="connsiteX8" fmla="*/ 1047818 w 1123838"/>
                  <a:gd name="connsiteY8" fmla="*/ 183090 h 541338"/>
                  <a:gd name="connsiteX9" fmla="*/ 1079972 w 1123838"/>
                  <a:gd name="connsiteY9" fmla="*/ 145930 h 541338"/>
                  <a:gd name="connsiteX10" fmla="*/ 1074971 w 1123838"/>
                  <a:gd name="connsiteY10" fmla="*/ 71610 h 541338"/>
                  <a:gd name="connsiteX11" fmla="*/ 1036386 w 1123838"/>
                  <a:gd name="connsiteY11" fmla="*/ 58032 h 541338"/>
                  <a:gd name="connsiteX12" fmla="*/ 999230 w 1123838"/>
                  <a:gd name="connsiteY12" fmla="*/ 75897 h 541338"/>
                  <a:gd name="connsiteX13" fmla="*/ 951356 w 1123838"/>
                  <a:gd name="connsiteY13" fmla="*/ 129494 h 541338"/>
                  <a:gd name="connsiteX14" fmla="*/ 805591 w 1123838"/>
                  <a:gd name="connsiteY14" fmla="*/ 220964 h 541338"/>
                  <a:gd name="connsiteX15" fmla="*/ 608380 w 1123838"/>
                  <a:gd name="connsiteY15" fmla="*/ 210245 h 541338"/>
                  <a:gd name="connsiteX16" fmla="*/ 553360 w 1123838"/>
                  <a:gd name="connsiteY16" fmla="*/ 188092 h 541338"/>
                  <a:gd name="connsiteX17" fmla="*/ 544071 w 1123838"/>
                  <a:gd name="connsiteY17" fmla="*/ 171656 h 541338"/>
                  <a:gd name="connsiteX18" fmla="*/ 557648 w 1123838"/>
                  <a:gd name="connsiteY18" fmla="*/ 158078 h 541338"/>
                  <a:gd name="connsiteX19" fmla="*/ 715560 w 1123838"/>
                  <a:gd name="connsiteY19" fmla="*/ 142357 h 541338"/>
                  <a:gd name="connsiteX20" fmla="*/ 759146 w 1123838"/>
                  <a:gd name="connsiteY20" fmla="*/ 95192 h 541338"/>
                  <a:gd name="connsiteX21" fmla="*/ 713416 w 1123838"/>
                  <a:gd name="connsiteY21" fmla="*/ 47313 h 541338"/>
                  <a:gd name="connsiteX22" fmla="*/ 409739 w 1123838"/>
                  <a:gd name="connsiteY22" fmla="*/ 31591 h 541338"/>
                  <a:gd name="connsiteX23" fmla="*/ 390213 w 1123838"/>
                  <a:gd name="connsiteY23" fmla="*/ 0 h 541338"/>
                  <a:gd name="connsiteX24" fmla="*/ 393786 w 1123838"/>
                  <a:gd name="connsiteY24" fmla="*/ 0 h 541338"/>
                  <a:gd name="connsiteX25" fmla="*/ 396645 w 1123838"/>
                  <a:gd name="connsiteY25" fmla="*/ 0 h 541338"/>
                  <a:gd name="connsiteX26" fmla="*/ 399504 w 1123838"/>
                  <a:gd name="connsiteY26" fmla="*/ 0 h 541338"/>
                  <a:gd name="connsiteX27" fmla="*/ 403077 w 1123838"/>
                  <a:gd name="connsiteY27" fmla="*/ 0 h 541338"/>
                  <a:gd name="connsiteX28" fmla="*/ 410939 w 1123838"/>
                  <a:gd name="connsiteY28" fmla="*/ 0 h 541338"/>
                  <a:gd name="connsiteX29" fmla="*/ 715390 w 1123838"/>
                  <a:gd name="connsiteY29" fmla="*/ 15712 h 541338"/>
                  <a:gd name="connsiteX30" fmla="*/ 780426 w 1123838"/>
                  <a:gd name="connsiteY30" fmla="*/ 56419 h 541338"/>
                  <a:gd name="connsiteX31" fmla="*/ 782570 w 1123838"/>
                  <a:gd name="connsiteY31" fmla="*/ 60704 h 541338"/>
                  <a:gd name="connsiteX32" fmla="*/ 789002 w 1123838"/>
                  <a:gd name="connsiteY32" fmla="*/ 79273 h 541338"/>
                  <a:gd name="connsiteX33" fmla="*/ 790431 w 1123838"/>
                  <a:gd name="connsiteY33" fmla="*/ 94984 h 541338"/>
                  <a:gd name="connsiteX34" fmla="*/ 789716 w 1123838"/>
                  <a:gd name="connsiteY34" fmla="*/ 100698 h 541338"/>
                  <a:gd name="connsiteX35" fmla="*/ 789716 w 1123838"/>
                  <a:gd name="connsiteY35" fmla="*/ 101412 h 541338"/>
                  <a:gd name="connsiteX36" fmla="*/ 789002 w 1123838"/>
                  <a:gd name="connsiteY36" fmla="*/ 107125 h 541338"/>
                  <a:gd name="connsiteX37" fmla="*/ 763988 w 1123838"/>
                  <a:gd name="connsiteY37" fmla="*/ 154260 h 541338"/>
                  <a:gd name="connsiteX38" fmla="*/ 763273 w 1123838"/>
                  <a:gd name="connsiteY38" fmla="*/ 154260 h 541338"/>
                  <a:gd name="connsiteX39" fmla="*/ 758985 w 1123838"/>
                  <a:gd name="connsiteY39" fmla="*/ 157831 h 541338"/>
                  <a:gd name="connsiteX40" fmla="*/ 754697 w 1123838"/>
                  <a:gd name="connsiteY40" fmla="*/ 160688 h 541338"/>
                  <a:gd name="connsiteX41" fmla="*/ 753983 w 1123838"/>
                  <a:gd name="connsiteY41" fmla="*/ 161402 h 541338"/>
                  <a:gd name="connsiteX42" fmla="*/ 749695 w 1123838"/>
                  <a:gd name="connsiteY42" fmla="*/ 164258 h 541338"/>
                  <a:gd name="connsiteX43" fmla="*/ 748265 w 1123838"/>
                  <a:gd name="connsiteY43" fmla="*/ 164973 h 541338"/>
                  <a:gd name="connsiteX44" fmla="*/ 743263 w 1123838"/>
                  <a:gd name="connsiteY44" fmla="*/ 167115 h 541338"/>
                  <a:gd name="connsiteX45" fmla="*/ 742548 w 1123838"/>
                  <a:gd name="connsiteY45" fmla="*/ 167829 h 541338"/>
                  <a:gd name="connsiteX46" fmla="*/ 738260 w 1123838"/>
                  <a:gd name="connsiteY46" fmla="*/ 169258 h 541338"/>
                  <a:gd name="connsiteX47" fmla="*/ 718964 w 1123838"/>
                  <a:gd name="connsiteY47" fmla="*/ 173543 h 541338"/>
                  <a:gd name="connsiteX48" fmla="*/ 624626 w 1123838"/>
                  <a:gd name="connsiteY48" fmla="*/ 182827 h 541338"/>
                  <a:gd name="connsiteX49" fmla="*/ 743263 w 1123838"/>
                  <a:gd name="connsiteY49" fmla="*/ 199967 h 541338"/>
                  <a:gd name="connsiteX50" fmla="*/ 775423 w 1123838"/>
                  <a:gd name="connsiteY50" fmla="*/ 195682 h 541338"/>
                  <a:gd name="connsiteX51" fmla="*/ 785428 w 1123838"/>
                  <a:gd name="connsiteY51" fmla="*/ 193539 h 541338"/>
                  <a:gd name="connsiteX52" fmla="*/ 786858 w 1123838"/>
                  <a:gd name="connsiteY52" fmla="*/ 192825 h 541338"/>
                  <a:gd name="connsiteX53" fmla="*/ 796863 w 1123838"/>
                  <a:gd name="connsiteY53" fmla="*/ 190683 h 541338"/>
                  <a:gd name="connsiteX54" fmla="*/ 826880 w 1123838"/>
                  <a:gd name="connsiteY54" fmla="*/ 179970 h 541338"/>
                  <a:gd name="connsiteX55" fmla="*/ 909782 w 1123838"/>
                  <a:gd name="connsiteY55" fmla="*/ 127122 h 541338"/>
                  <a:gd name="connsiteX56" fmla="*/ 928363 w 1123838"/>
                  <a:gd name="connsiteY56" fmla="*/ 108553 h 541338"/>
                  <a:gd name="connsiteX57" fmla="*/ 975532 w 1123838"/>
                  <a:gd name="connsiteY57" fmla="*/ 54991 h 541338"/>
                  <a:gd name="connsiteX58" fmla="*/ 978391 w 1123838"/>
                  <a:gd name="connsiteY58" fmla="*/ 51420 h 541338"/>
                  <a:gd name="connsiteX59" fmla="*/ 979105 w 1123838"/>
                  <a:gd name="connsiteY59" fmla="*/ 51420 h 541338"/>
                  <a:gd name="connsiteX60" fmla="*/ 1034135 w 1123838"/>
                  <a:gd name="connsiteY60" fmla="*/ 26424 h 541338"/>
                  <a:gd name="connsiteX61" fmla="*/ 1034850 w 1123838"/>
                  <a:gd name="connsiteY61" fmla="*/ 26424 h 541338"/>
                  <a:gd name="connsiteX62" fmla="*/ 1039138 w 1123838"/>
                  <a:gd name="connsiteY62" fmla="*/ 26424 h 541338"/>
                  <a:gd name="connsiteX63" fmla="*/ 1040567 w 1123838"/>
                  <a:gd name="connsiteY63" fmla="*/ 26424 h 541338"/>
                  <a:gd name="connsiteX64" fmla="*/ 1079875 w 1123838"/>
                  <a:gd name="connsiteY64" fmla="*/ 37137 h 541338"/>
                  <a:gd name="connsiteX65" fmla="*/ 1083448 w 1123838"/>
                  <a:gd name="connsiteY65" fmla="*/ 39279 h 541338"/>
                  <a:gd name="connsiteX66" fmla="*/ 1086307 w 1123838"/>
                  <a:gd name="connsiteY66" fmla="*/ 40708 h 541338"/>
                  <a:gd name="connsiteX67" fmla="*/ 1087021 w 1123838"/>
                  <a:gd name="connsiteY67" fmla="*/ 41422 h 541338"/>
                  <a:gd name="connsiteX68" fmla="*/ 1089880 w 1123838"/>
                  <a:gd name="connsiteY68" fmla="*/ 43564 h 541338"/>
                  <a:gd name="connsiteX69" fmla="*/ 1090595 w 1123838"/>
                  <a:gd name="connsiteY69" fmla="*/ 44278 h 541338"/>
                  <a:gd name="connsiteX70" fmla="*/ 1092739 w 1123838"/>
                  <a:gd name="connsiteY70" fmla="*/ 45707 h 541338"/>
                  <a:gd name="connsiteX71" fmla="*/ 1095597 w 1123838"/>
                  <a:gd name="connsiteY71" fmla="*/ 47849 h 541338"/>
                  <a:gd name="connsiteX72" fmla="*/ 1095597 w 1123838"/>
                  <a:gd name="connsiteY72" fmla="*/ 48563 h 541338"/>
                  <a:gd name="connsiteX73" fmla="*/ 1103459 w 1123838"/>
                  <a:gd name="connsiteY73" fmla="*/ 165687 h 541338"/>
                  <a:gd name="connsiteX74" fmla="*/ 1072013 w 1123838"/>
                  <a:gd name="connsiteY74" fmla="*/ 203538 h 541338"/>
                  <a:gd name="connsiteX75" fmla="*/ 966241 w 1123838"/>
                  <a:gd name="connsiteY75" fmla="*/ 299950 h 541338"/>
                  <a:gd name="connsiteX76" fmla="*/ 956950 w 1123838"/>
                  <a:gd name="connsiteY76" fmla="*/ 306377 h 541338"/>
                  <a:gd name="connsiteX77" fmla="*/ 948374 w 1123838"/>
                  <a:gd name="connsiteY77" fmla="*/ 312091 h 541338"/>
                  <a:gd name="connsiteX78" fmla="*/ 806154 w 1123838"/>
                  <a:gd name="connsiteY78" fmla="*/ 379222 h 541338"/>
                  <a:gd name="connsiteX79" fmla="*/ 792575 w 1123838"/>
                  <a:gd name="connsiteY79" fmla="*/ 383507 h 541338"/>
                  <a:gd name="connsiteX80" fmla="*/ 788287 w 1123838"/>
                  <a:gd name="connsiteY80" fmla="*/ 384222 h 541338"/>
                  <a:gd name="connsiteX81" fmla="*/ 779711 w 1123838"/>
                  <a:gd name="connsiteY81" fmla="*/ 387078 h 541338"/>
                  <a:gd name="connsiteX82" fmla="*/ 773994 w 1123838"/>
                  <a:gd name="connsiteY82" fmla="*/ 388507 h 541338"/>
                  <a:gd name="connsiteX83" fmla="*/ 766132 w 1123838"/>
                  <a:gd name="connsiteY83" fmla="*/ 389935 h 541338"/>
                  <a:gd name="connsiteX84" fmla="*/ 759700 w 1123838"/>
                  <a:gd name="connsiteY84" fmla="*/ 392077 h 541338"/>
                  <a:gd name="connsiteX85" fmla="*/ 753983 w 1123838"/>
                  <a:gd name="connsiteY85" fmla="*/ 392792 h 541338"/>
                  <a:gd name="connsiteX86" fmla="*/ 724681 w 1123838"/>
                  <a:gd name="connsiteY86" fmla="*/ 399219 h 541338"/>
                  <a:gd name="connsiteX87" fmla="*/ 721822 w 1123838"/>
                  <a:gd name="connsiteY87" fmla="*/ 399219 h 541338"/>
                  <a:gd name="connsiteX88" fmla="*/ 711102 w 1123838"/>
                  <a:gd name="connsiteY88" fmla="*/ 401362 h 541338"/>
                  <a:gd name="connsiteX89" fmla="*/ 709673 w 1123838"/>
                  <a:gd name="connsiteY89" fmla="*/ 401362 h 541338"/>
                  <a:gd name="connsiteX90" fmla="*/ 650355 w 1123838"/>
                  <a:gd name="connsiteY90" fmla="*/ 407789 h 541338"/>
                  <a:gd name="connsiteX91" fmla="*/ 648211 w 1123838"/>
                  <a:gd name="connsiteY91" fmla="*/ 407789 h 541338"/>
                  <a:gd name="connsiteX92" fmla="*/ 637491 w 1123838"/>
                  <a:gd name="connsiteY92" fmla="*/ 408503 h 541338"/>
                  <a:gd name="connsiteX93" fmla="*/ 635347 w 1123838"/>
                  <a:gd name="connsiteY93" fmla="*/ 408503 h 541338"/>
                  <a:gd name="connsiteX94" fmla="*/ 621053 w 1123838"/>
                  <a:gd name="connsiteY94" fmla="*/ 408503 h 541338"/>
                  <a:gd name="connsiteX95" fmla="*/ 620338 w 1123838"/>
                  <a:gd name="connsiteY95" fmla="*/ 408503 h 541338"/>
                  <a:gd name="connsiteX96" fmla="*/ 612477 w 1123838"/>
                  <a:gd name="connsiteY96" fmla="*/ 408503 h 541338"/>
                  <a:gd name="connsiteX97" fmla="*/ 606045 w 1123838"/>
                  <a:gd name="connsiteY97" fmla="*/ 408503 h 541338"/>
                  <a:gd name="connsiteX98" fmla="*/ 598898 w 1123838"/>
                  <a:gd name="connsiteY98" fmla="*/ 408503 h 541338"/>
                  <a:gd name="connsiteX99" fmla="*/ 592466 w 1123838"/>
                  <a:gd name="connsiteY99" fmla="*/ 408503 h 541338"/>
                  <a:gd name="connsiteX100" fmla="*/ 584605 w 1123838"/>
                  <a:gd name="connsiteY100" fmla="*/ 407789 h 541338"/>
                  <a:gd name="connsiteX101" fmla="*/ 578887 w 1123838"/>
                  <a:gd name="connsiteY101" fmla="*/ 407789 h 541338"/>
                  <a:gd name="connsiteX102" fmla="*/ 566738 w 1123838"/>
                  <a:gd name="connsiteY102" fmla="*/ 407075 h 541338"/>
                  <a:gd name="connsiteX103" fmla="*/ 566023 w 1123838"/>
                  <a:gd name="connsiteY103" fmla="*/ 407075 h 541338"/>
                  <a:gd name="connsiteX104" fmla="*/ 485265 w 1123838"/>
                  <a:gd name="connsiteY104" fmla="*/ 401362 h 541338"/>
                  <a:gd name="connsiteX105" fmla="*/ 416656 w 1123838"/>
                  <a:gd name="connsiteY105" fmla="*/ 396362 h 541338"/>
                  <a:gd name="connsiteX106" fmla="*/ 410939 w 1123838"/>
                  <a:gd name="connsiteY106" fmla="*/ 396362 h 541338"/>
                  <a:gd name="connsiteX107" fmla="*/ 407365 w 1123838"/>
                  <a:gd name="connsiteY107" fmla="*/ 396362 h 541338"/>
                  <a:gd name="connsiteX108" fmla="*/ 393072 w 1123838"/>
                  <a:gd name="connsiteY108" fmla="*/ 397791 h 541338"/>
                  <a:gd name="connsiteX109" fmla="*/ 388784 w 1123838"/>
                  <a:gd name="connsiteY109" fmla="*/ 398505 h 541338"/>
                  <a:gd name="connsiteX110" fmla="*/ 388784 w 1123838"/>
                  <a:gd name="connsiteY110" fmla="*/ 399219 h 541338"/>
                  <a:gd name="connsiteX111" fmla="*/ 384496 w 1123838"/>
                  <a:gd name="connsiteY111" fmla="*/ 399933 h 541338"/>
                  <a:gd name="connsiteX112" fmla="*/ 383781 w 1123838"/>
                  <a:gd name="connsiteY112" fmla="*/ 400647 h 541338"/>
                  <a:gd name="connsiteX113" fmla="*/ 379493 w 1123838"/>
                  <a:gd name="connsiteY113" fmla="*/ 402076 h 541338"/>
                  <a:gd name="connsiteX114" fmla="*/ 21441 w 1123838"/>
                  <a:gd name="connsiteY114" fmla="*/ 540624 h 541338"/>
                  <a:gd name="connsiteX115" fmla="*/ 15723 w 1123838"/>
                  <a:gd name="connsiteY115" fmla="*/ 541338 h 541338"/>
                  <a:gd name="connsiteX116" fmla="*/ 7147 w 1123838"/>
                  <a:gd name="connsiteY116" fmla="*/ 538481 h 541338"/>
                  <a:gd name="connsiteX117" fmla="*/ 0 w 1123838"/>
                  <a:gd name="connsiteY117" fmla="*/ 525626 h 541338"/>
                  <a:gd name="connsiteX118" fmla="*/ 0 w 1123838"/>
                  <a:gd name="connsiteY118" fmla="*/ 209251 h 541338"/>
                  <a:gd name="connsiteX119" fmla="*/ 7862 w 1123838"/>
                  <a:gd name="connsiteY119" fmla="*/ 195682 h 541338"/>
                  <a:gd name="connsiteX120" fmla="*/ 310169 w 1123838"/>
                  <a:gd name="connsiteY120" fmla="*/ 24282 h 541338"/>
                  <a:gd name="connsiteX121" fmla="*/ 315887 w 1123838"/>
                  <a:gd name="connsiteY121" fmla="*/ 21425 h 541338"/>
                  <a:gd name="connsiteX122" fmla="*/ 318031 w 1123838"/>
                  <a:gd name="connsiteY122" fmla="*/ 19997 h 541338"/>
                  <a:gd name="connsiteX123" fmla="*/ 320889 w 1123838"/>
                  <a:gd name="connsiteY123" fmla="*/ 18568 h 541338"/>
                  <a:gd name="connsiteX124" fmla="*/ 324463 w 1123838"/>
                  <a:gd name="connsiteY124" fmla="*/ 17140 h 541338"/>
                  <a:gd name="connsiteX125" fmla="*/ 326607 w 1123838"/>
                  <a:gd name="connsiteY125" fmla="*/ 15712 h 541338"/>
                  <a:gd name="connsiteX126" fmla="*/ 330180 w 1123838"/>
                  <a:gd name="connsiteY126" fmla="*/ 14283 h 541338"/>
                  <a:gd name="connsiteX127" fmla="*/ 332324 w 1123838"/>
                  <a:gd name="connsiteY127" fmla="*/ 13569 h 541338"/>
                  <a:gd name="connsiteX128" fmla="*/ 336612 w 1123838"/>
                  <a:gd name="connsiteY128" fmla="*/ 12141 h 541338"/>
                  <a:gd name="connsiteX129" fmla="*/ 338042 w 1123838"/>
                  <a:gd name="connsiteY129" fmla="*/ 11427 h 541338"/>
                  <a:gd name="connsiteX130" fmla="*/ 342330 w 1123838"/>
                  <a:gd name="connsiteY130" fmla="*/ 9998 h 541338"/>
                  <a:gd name="connsiteX131" fmla="*/ 343044 w 1123838"/>
                  <a:gd name="connsiteY131" fmla="*/ 9284 h 541338"/>
                  <a:gd name="connsiteX132" fmla="*/ 348047 w 1123838"/>
                  <a:gd name="connsiteY132" fmla="*/ 7856 h 541338"/>
                  <a:gd name="connsiteX133" fmla="*/ 348762 w 1123838"/>
                  <a:gd name="connsiteY133" fmla="*/ 7856 h 541338"/>
                  <a:gd name="connsiteX134" fmla="*/ 382352 w 1123838"/>
                  <a:gd name="connsiteY134" fmla="*/ 714 h 541338"/>
                  <a:gd name="connsiteX135" fmla="*/ 383781 w 1123838"/>
                  <a:gd name="connsiteY135" fmla="*/ 714 h 541338"/>
                  <a:gd name="connsiteX136" fmla="*/ 387354 w 1123838"/>
                  <a:gd name="connsiteY136" fmla="*/ 714 h 541338"/>
                  <a:gd name="connsiteX137" fmla="*/ 390213 w 1123838"/>
                  <a:gd name="connsiteY137" fmla="*/ 0 h 54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1123838" h="541338">
                    <a:moveTo>
                      <a:pt x="409739" y="31591"/>
                    </a:moveTo>
                    <a:cubicBezTo>
                      <a:pt x="380443" y="30162"/>
                      <a:pt x="351147" y="37308"/>
                      <a:pt x="326138" y="51601"/>
                    </a:cubicBezTo>
                    <a:cubicBezTo>
                      <a:pt x="326138" y="51601"/>
                      <a:pt x="326138" y="51601"/>
                      <a:pt x="31750" y="218820"/>
                    </a:cubicBezTo>
                    <a:cubicBezTo>
                      <a:pt x="31750" y="218820"/>
                      <a:pt x="31750" y="218820"/>
                      <a:pt x="31750" y="503237"/>
                    </a:cubicBezTo>
                    <a:cubicBezTo>
                      <a:pt x="31750" y="503237"/>
                      <a:pt x="31750" y="503237"/>
                      <a:pt x="368296" y="373177"/>
                    </a:cubicBezTo>
                    <a:cubicBezTo>
                      <a:pt x="384730" y="366746"/>
                      <a:pt x="401879" y="363887"/>
                      <a:pt x="419028" y="365316"/>
                    </a:cubicBezTo>
                    <a:cubicBezTo>
                      <a:pt x="419028" y="365316"/>
                      <a:pt x="419028" y="365316"/>
                      <a:pt x="568366" y="376036"/>
                    </a:cubicBezTo>
                    <a:cubicBezTo>
                      <a:pt x="645535" y="381753"/>
                      <a:pt x="722705" y="372463"/>
                      <a:pt x="797017" y="349595"/>
                    </a:cubicBezTo>
                    <a:cubicBezTo>
                      <a:pt x="894908" y="318867"/>
                      <a:pt x="981367" y="261697"/>
                      <a:pt x="1047818" y="183090"/>
                    </a:cubicBezTo>
                    <a:cubicBezTo>
                      <a:pt x="1047818" y="183090"/>
                      <a:pt x="1047818" y="183090"/>
                      <a:pt x="1079972" y="145930"/>
                    </a:cubicBezTo>
                    <a:cubicBezTo>
                      <a:pt x="1098550" y="123777"/>
                      <a:pt x="1096407" y="90904"/>
                      <a:pt x="1074971" y="71610"/>
                    </a:cubicBezTo>
                    <a:cubicBezTo>
                      <a:pt x="1064253" y="62320"/>
                      <a:pt x="1050676" y="57317"/>
                      <a:pt x="1036386" y="58032"/>
                    </a:cubicBezTo>
                    <a:cubicBezTo>
                      <a:pt x="1022095" y="58747"/>
                      <a:pt x="1008519" y="65178"/>
                      <a:pt x="999230" y="75897"/>
                    </a:cubicBezTo>
                    <a:cubicBezTo>
                      <a:pt x="999230" y="75897"/>
                      <a:pt x="999230" y="75897"/>
                      <a:pt x="951356" y="129494"/>
                    </a:cubicBezTo>
                    <a:cubicBezTo>
                      <a:pt x="912771" y="173800"/>
                      <a:pt x="862039" y="205243"/>
                      <a:pt x="805591" y="220964"/>
                    </a:cubicBezTo>
                    <a:cubicBezTo>
                      <a:pt x="740568" y="239544"/>
                      <a:pt x="670544" y="235257"/>
                      <a:pt x="608380" y="210245"/>
                    </a:cubicBezTo>
                    <a:cubicBezTo>
                      <a:pt x="608380" y="210245"/>
                      <a:pt x="608380" y="210245"/>
                      <a:pt x="553360" y="188092"/>
                    </a:cubicBezTo>
                    <a:cubicBezTo>
                      <a:pt x="546930" y="185234"/>
                      <a:pt x="542642" y="178802"/>
                      <a:pt x="544071" y="171656"/>
                    </a:cubicBezTo>
                    <a:cubicBezTo>
                      <a:pt x="544786" y="164510"/>
                      <a:pt x="550502" y="158793"/>
                      <a:pt x="557648" y="158078"/>
                    </a:cubicBezTo>
                    <a:cubicBezTo>
                      <a:pt x="557648" y="158078"/>
                      <a:pt x="557648" y="158078"/>
                      <a:pt x="715560" y="142357"/>
                    </a:cubicBezTo>
                    <a:cubicBezTo>
                      <a:pt x="740568" y="140213"/>
                      <a:pt x="759146" y="119489"/>
                      <a:pt x="759146" y="95192"/>
                    </a:cubicBezTo>
                    <a:cubicBezTo>
                      <a:pt x="759146" y="69466"/>
                      <a:pt x="739139" y="48742"/>
                      <a:pt x="713416" y="47313"/>
                    </a:cubicBezTo>
                    <a:cubicBezTo>
                      <a:pt x="713416" y="47313"/>
                      <a:pt x="713416" y="47313"/>
                      <a:pt x="409739" y="31591"/>
                    </a:cubicBezTo>
                    <a:close/>
                    <a:moveTo>
                      <a:pt x="390213" y="0"/>
                    </a:moveTo>
                    <a:cubicBezTo>
                      <a:pt x="391642" y="0"/>
                      <a:pt x="392357" y="0"/>
                      <a:pt x="393786" y="0"/>
                    </a:cubicBezTo>
                    <a:cubicBezTo>
                      <a:pt x="394501" y="0"/>
                      <a:pt x="395930" y="0"/>
                      <a:pt x="396645" y="0"/>
                    </a:cubicBezTo>
                    <a:cubicBezTo>
                      <a:pt x="398074" y="0"/>
                      <a:pt x="398789" y="0"/>
                      <a:pt x="399504" y="0"/>
                    </a:cubicBezTo>
                    <a:cubicBezTo>
                      <a:pt x="400933" y="0"/>
                      <a:pt x="401648" y="0"/>
                      <a:pt x="403077" y="0"/>
                    </a:cubicBezTo>
                    <a:cubicBezTo>
                      <a:pt x="405221" y="0"/>
                      <a:pt x="408080" y="0"/>
                      <a:pt x="410939" y="0"/>
                    </a:cubicBezTo>
                    <a:cubicBezTo>
                      <a:pt x="410939" y="0"/>
                      <a:pt x="410939" y="0"/>
                      <a:pt x="715390" y="15712"/>
                    </a:cubicBezTo>
                    <a:cubicBezTo>
                      <a:pt x="743263" y="17140"/>
                      <a:pt x="766847" y="33566"/>
                      <a:pt x="780426" y="56419"/>
                    </a:cubicBezTo>
                    <a:cubicBezTo>
                      <a:pt x="781140" y="57848"/>
                      <a:pt x="781855" y="59276"/>
                      <a:pt x="782570" y="60704"/>
                    </a:cubicBezTo>
                    <a:cubicBezTo>
                      <a:pt x="785428" y="66418"/>
                      <a:pt x="787572" y="72845"/>
                      <a:pt x="789002" y="79273"/>
                    </a:cubicBezTo>
                    <a:cubicBezTo>
                      <a:pt x="789716" y="84272"/>
                      <a:pt x="790431" y="89271"/>
                      <a:pt x="790431" y="94984"/>
                    </a:cubicBezTo>
                    <a:cubicBezTo>
                      <a:pt x="790431" y="97127"/>
                      <a:pt x="790431" y="98555"/>
                      <a:pt x="789716" y="100698"/>
                    </a:cubicBezTo>
                    <a:cubicBezTo>
                      <a:pt x="789716" y="100698"/>
                      <a:pt x="789716" y="101412"/>
                      <a:pt x="789716" y="101412"/>
                    </a:cubicBezTo>
                    <a:cubicBezTo>
                      <a:pt x="789716" y="103554"/>
                      <a:pt x="789716" y="104983"/>
                      <a:pt x="789002" y="107125"/>
                    </a:cubicBezTo>
                    <a:cubicBezTo>
                      <a:pt x="786143" y="125693"/>
                      <a:pt x="776852" y="142119"/>
                      <a:pt x="763988" y="154260"/>
                    </a:cubicBezTo>
                    <a:cubicBezTo>
                      <a:pt x="763988" y="154260"/>
                      <a:pt x="763273" y="154260"/>
                      <a:pt x="763273" y="154260"/>
                    </a:cubicBezTo>
                    <a:cubicBezTo>
                      <a:pt x="761844" y="155688"/>
                      <a:pt x="760415" y="156403"/>
                      <a:pt x="758985" y="157831"/>
                    </a:cubicBezTo>
                    <a:cubicBezTo>
                      <a:pt x="757556" y="159259"/>
                      <a:pt x="756127" y="159973"/>
                      <a:pt x="754697" y="160688"/>
                    </a:cubicBezTo>
                    <a:cubicBezTo>
                      <a:pt x="753983" y="161402"/>
                      <a:pt x="753983" y="161402"/>
                      <a:pt x="753983" y="161402"/>
                    </a:cubicBezTo>
                    <a:cubicBezTo>
                      <a:pt x="752553" y="162116"/>
                      <a:pt x="751124" y="163544"/>
                      <a:pt x="749695" y="164258"/>
                    </a:cubicBezTo>
                    <a:cubicBezTo>
                      <a:pt x="748980" y="164258"/>
                      <a:pt x="748265" y="164258"/>
                      <a:pt x="748265" y="164973"/>
                    </a:cubicBezTo>
                    <a:cubicBezTo>
                      <a:pt x="746836" y="165687"/>
                      <a:pt x="745407" y="166401"/>
                      <a:pt x="743263" y="167115"/>
                    </a:cubicBezTo>
                    <a:cubicBezTo>
                      <a:pt x="743263" y="167115"/>
                      <a:pt x="742548" y="167115"/>
                      <a:pt x="742548" y="167829"/>
                    </a:cubicBezTo>
                    <a:cubicBezTo>
                      <a:pt x="741118" y="167829"/>
                      <a:pt x="739689" y="168543"/>
                      <a:pt x="738260" y="169258"/>
                    </a:cubicBezTo>
                    <a:cubicBezTo>
                      <a:pt x="731828" y="171400"/>
                      <a:pt x="725396" y="172828"/>
                      <a:pt x="718964" y="173543"/>
                    </a:cubicBezTo>
                    <a:cubicBezTo>
                      <a:pt x="718964" y="173543"/>
                      <a:pt x="718964" y="173543"/>
                      <a:pt x="624626" y="182827"/>
                    </a:cubicBezTo>
                    <a:cubicBezTo>
                      <a:pt x="662504" y="197110"/>
                      <a:pt x="703241" y="202823"/>
                      <a:pt x="743263" y="199967"/>
                    </a:cubicBezTo>
                    <a:cubicBezTo>
                      <a:pt x="753983" y="199253"/>
                      <a:pt x="764703" y="197824"/>
                      <a:pt x="775423" y="195682"/>
                    </a:cubicBezTo>
                    <a:cubicBezTo>
                      <a:pt x="778996" y="194968"/>
                      <a:pt x="781855" y="194253"/>
                      <a:pt x="785428" y="193539"/>
                    </a:cubicBezTo>
                    <a:cubicBezTo>
                      <a:pt x="786143" y="193539"/>
                      <a:pt x="786143" y="193539"/>
                      <a:pt x="786858" y="192825"/>
                    </a:cubicBezTo>
                    <a:cubicBezTo>
                      <a:pt x="790431" y="192111"/>
                      <a:pt x="793290" y="191397"/>
                      <a:pt x="796863" y="190683"/>
                    </a:cubicBezTo>
                    <a:cubicBezTo>
                      <a:pt x="806869" y="187826"/>
                      <a:pt x="816874" y="184255"/>
                      <a:pt x="826880" y="179970"/>
                    </a:cubicBezTo>
                    <a:cubicBezTo>
                      <a:pt x="857611" y="167829"/>
                      <a:pt x="885483" y="149975"/>
                      <a:pt x="909782" y="127122"/>
                    </a:cubicBezTo>
                    <a:cubicBezTo>
                      <a:pt x="916214" y="121408"/>
                      <a:pt x="921931" y="114981"/>
                      <a:pt x="928363" y="108553"/>
                    </a:cubicBezTo>
                    <a:cubicBezTo>
                      <a:pt x="928363" y="108553"/>
                      <a:pt x="928363" y="108553"/>
                      <a:pt x="975532" y="54991"/>
                    </a:cubicBezTo>
                    <a:cubicBezTo>
                      <a:pt x="976961" y="53563"/>
                      <a:pt x="977676" y="52848"/>
                      <a:pt x="978391" y="51420"/>
                    </a:cubicBezTo>
                    <a:cubicBezTo>
                      <a:pt x="979105" y="51420"/>
                      <a:pt x="979105" y="51420"/>
                      <a:pt x="979105" y="51420"/>
                    </a:cubicBezTo>
                    <a:cubicBezTo>
                      <a:pt x="994114" y="36423"/>
                      <a:pt x="1013410" y="27853"/>
                      <a:pt x="1034135" y="26424"/>
                    </a:cubicBezTo>
                    <a:cubicBezTo>
                      <a:pt x="1034850" y="26424"/>
                      <a:pt x="1034850" y="26424"/>
                      <a:pt x="1034850" y="26424"/>
                    </a:cubicBezTo>
                    <a:cubicBezTo>
                      <a:pt x="1036279" y="26424"/>
                      <a:pt x="1037709" y="26424"/>
                      <a:pt x="1039138" y="26424"/>
                    </a:cubicBezTo>
                    <a:cubicBezTo>
                      <a:pt x="1039138" y="26424"/>
                      <a:pt x="1039853" y="26424"/>
                      <a:pt x="1040567" y="26424"/>
                    </a:cubicBezTo>
                    <a:cubicBezTo>
                      <a:pt x="1054146" y="26424"/>
                      <a:pt x="1067725" y="30709"/>
                      <a:pt x="1079875" y="37137"/>
                    </a:cubicBezTo>
                    <a:cubicBezTo>
                      <a:pt x="1081304" y="37851"/>
                      <a:pt x="1082019" y="38565"/>
                      <a:pt x="1083448" y="39279"/>
                    </a:cubicBezTo>
                    <a:cubicBezTo>
                      <a:pt x="1084877" y="39993"/>
                      <a:pt x="1085592" y="40708"/>
                      <a:pt x="1086307" y="40708"/>
                    </a:cubicBezTo>
                    <a:cubicBezTo>
                      <a:pt x="1087021" y="41422"/>
                      <a:pt x="1087021" y="41422"/>
                      <a:pt x="1087021" y="41422"/>
                    </a:cubicBezTo>
                    <a:cubicBezTo>
                      <a:pt x="1087736" y="42136"/>
                      <a:pt x="1089165" y="42850"/>
                      <a:pt x="1089880" y="43564"/>
                    </a:cubicBezTo>
                    <a:cubicBezTo>
                      <a:pt x="1089880" y="43564"/>
                      <a:pt x="1090595" y="44278"/>
                      <a:pt x="1090595" y="44278"/>
                    </a:cubicBezTo>
                    <a:cubicBezTo>
                      <a:pt x="1091309" y="44993"/>
                      <a:pt x="1092024" y="44993"/>
                      <a:pt x="1092739" y="45707"/>
                    </a:cubicBezTo>
                    <a:cubicBezTo>
                      <a:pt x="1093453" y="46421"/>
                      <a:pt x="1094168" y="47135"/>
                      <a:pt x="1095597" y="47849"/>
                    </a:cubicBezTo>
                    <a:cubicBezTo>
                      <a:pt x="1095597" y="47849"/>
                      <a:pt x="1095597" y="48563"/>
                      <a:pt x="1095597" y="48563"/>
                    </a:cubicBezTo>
                    <a:cubicBezTo>
                      <a:pt x="1129902" y="79273"/>
                      <a:pt x="1133475" y="130693"/>
                      <a:pt x="1103459" y="165687"/>
                    </a:cubicBezTo>
                    <a:cubicBezTo>
                      <a:pt x="1103459" y="165687"/>
                      <a:pt x="1103459" y="165687"/>
                      <a:pt x="1072013" y="203538"/>
                    </a:cubicBezTo>
                    <a:cubicBezTo>
                      <a:pt x="1040567" y="239960"/>
                      <a:pt x="1004834" y="272812"/>
                      <a:pt x="966241" y="299950"/>
                    </a:cubicBezTo>
                    <a:cubicBezTo>
                      <a:pt x="963383" y="302092"/>
                      <a:pt x="959809" y="304235"/>
                      <a:pt x="956950" y="306377"/>
                    </a:cubicBezTo>
                    <a:cubicBezTo>
                      <a:pt x="954092" y="308520"/>
                      <a:pt x="951233" y="310662"/>
                      <a:pt x="948374" y="312091"/>
                    </a:cubicBezTo>
                    <a:cubicBezTo>
                      <a:pt x="904779" y="340657"/>
                      <a:pt x="856896" y="363511"/>
                      <a:pt x="806154" y="379222"/>
                    </a:cubicBezTo>
                    <a:cubicBezTo>
                      <a:pt x="801866" y="380651"/>
                      <a:pt x="797578" y="382079"/>
                      <a:pt x="792575" y="383507"/>
                    </a:cubicBezTo>
                    <a:cubicBezTo>
                      <a:pt x="791146" y="383507"/>
                      <a:pt x="789716" y="384222"/>
                      <a:pt x="788287" y="384222"/>
                    </a:cubicBezTo>
                    <a:cubicBezTo>
                      <a:pt x="785428" y="384936"/>
                      <a:pt x="782570" y="386364"/>
                      <a:pt x="779711" y="387078"/>
                    </a:cubicBezTo>
                    <a:cubicBezTo>
                      <a:pt x="777567" y="387078"/>
                      <a:pt x="775423" y="387792"/>
                      <a:pt x="773994" y="388507"/>
                    </a:cubicBezTo>
                    <a:cubicBezTo>
                      <a:pt x="771135" y="389221"/>
                      <a:pt x="768991" y="389221"/>
                      <a:pt x="766132" y="389935"/>
                    </a:cubicBezTo>
                    <a:cubicBezTo>
                      <a:pt x="763988" y="390649"/>
                      <a:pt x="761844" y="391363"/>
                      <a:pt x="759700" y="392077"/>
                    </a:cubicBezTo>
                    <a:cubicBezTo>
                      <a:pt x="757556" y="392077"/>
                      <a:pt x="756127" y="392792"/>
                      <a:pt x="753983" y="392792"/>
                    </a:cubicBezTo>
                    <a:cubicBezTo>
                      <a:pt x="743977" y="394934"/>
                      <a:pt x="733972" y="397077"/>
                      <a:pt x="724681" y="399219"/>
                    </a:cubicBezTo>
                    <a:cubicBezTo>
                      <a:pt x="723252" y="399219"/>
                      <a:pt x="722537" y="399219"/>
                      <a:pt x="721822" y="399219"/>
                    </a:cubicBezTo>
                    <a:cubicBezTo>
                      <a:pt x="718249" y="399933"/>
                      <a:pt x="714676" y="400647"/>
                      <a:pt x="711102" y="401362"/>
                    </a:cubicBezTo>
                    <a:cubicBezTo>
                      <a:pt x="710387" y="401362"/>
                      <a:pt x="710387" y="401362"/>
                      <a:pt x="709673" y="401362"/>
                    </a:cubicBezTo>
                    <a:cubicBezTo>
                      <a:pt x="689662" y="404218"/>
                      <a:pt x="670366" y="406361"/>
                      <a:pt x="650355" y="407789"/>
                    </a:cubicBezTo>
                    <a:cubicBezTo>
                      <a:pt x="649640" y="407789"/>
                      <a:pt x="648925" y="407789"/>
                      <a:pt x="648211" y="407789"/>
                    </a:cubicBezTo>
                    <a:cubicBezTo>
                      <a:pt x="644637" y="407789"/>
                      <a:pt x="641064" y="407789"/>
                      <a:pt x="637491" y="408503"/>
                    </a:cubicBezTo>
                    <a:cubicBezTo>
                      <a:pt x="636776" y="408503"/>
                      <a:pt x="636061" y="408503"/>
                      <a:pt x="635347" y="408503"/>
                    </a:cubicBezTo>
                    <a:cubicBezTo>
                      <a:pt x="630344" y="408503"/>
                      <a:pt x="626056" y="408503"/>
                      <a:pt x="621053" y="408503"/>
                    </a:cubicBezTo>
                    <a:cubicBezTo>
                      <a:pt x="621053" y="408503"/>
                      <a:pt x="620338" y="408503"/>
                      <a:pt x="620338" y="408503"/>
                    </a:cubicBezTo>
                    <a:cubicBezTo>
                      <a:pt x="617480" y="408503"/>
                      <a:pt x="614621" y="408503"/>
                      <a:pt x="612477" y="408503"/>
                    </a:cubicBezTo>
                    <a:cubicBezTo>
                      <a:pt x="610333" y="408503"/>
                      <a:pt x="608189" y="408503"/>
                      <a:pt x="606045" y="408503"/>
                    </a:cubicBezTo>
                    <a:cubicBezTo>
                      <a:pt x="603901" y="408503"/>
                      <a:pt x="601042" y="408503"/>
                      <a:pt x="598898" y="408503"/>
                    </a:cubicBezTo>
                    <a:cubicBezTo>
                      <a:pt x="596754" y="408503"/>
                      <a:pt x="594610" y="408503"/>
                      <a:pt x="592466" y="408503"/>
                    </a:cubicBezTo>
                    <a:cubicBezTo>
                      <a:pt x="589607" y="408503"/>
                      <a:pt x="587463" y="408503"/>
                      <a:pt x="584605" y="407789"/>
                    </a:cubicBezTo>
                    <a:cubicBezTo>
                      <a:pt x="582461" y="407789"/>
                      <a:pt x="581031" y="407789"/>
                      <a:pt x="578887" y="407789"/>
                    </a:cubicBezTo>
                    <a:cubicBezTo>
                      <a:pt x="575314" y="407789"/>
                      <a:pt x="571026" y="407075"/>
                      <a:pt x="566738" y="407075"/>
                    </a:cubicBezTo>
                    <a:cubicBezTo>
                      <a:pt x="566738" y="407075"/>
                      <a:pt x="566023" y="407075"/>
                      <a:pt x="566023" y="407075"/>
                    </a:cubicBezTo>
                    <a:cubicBezTo>
                      <a:pt x="566023" y="407075"/>
                      <a:pt x="566023" y="407075"/>
                      <a:pt x="485265" y="401362"/>
                    </a:cubicBezTo>
                    <a:cubicBezTo>
                      <a:pt x="485265" y="401362"/>
                      <a:pt x="485265" y="401362"/>
                      <a:pt x="416656" y="396362"/>
                    </a:cubicBezTo>
                    <a:cubicBezTo>
                      <a:pt x="415227" y="396362"/>
                      <a:pt x="413083" y="396362"/>
                      <a:pt x="410939" y="396362"/>
                    </a:cubicBezTo>
                    <a:cubicBezTo>
                      <a:pt x="410224" y="396362"/>
                      <a:pt x="408794" y="396362"/>
                      <a:pt x="407365" y="396362"/>
                    </a:cubicBezTo>
                    <a:cubicBezTo>
                      <a:pt x="402362" y="396362"/>
                      <a:pt x="398074" y="397077"/>
                      <a:pt x="393072" y="397791"/>
                    </a:cubicBezTo>
                    <a:cubicBezTo>
                      <a:pt x="391642" y="398505"/>
                      <a:pt x="390213" y="398505"/>
                      <a:pt x="388784" y="398505"/>
                    </a:cubicBezTo>
                    <a:cubicBezTo>
                      <a:pt x="388784" y="399219"/>
                      <a:pt x="388784" y="399219"/>
                      <a:pt x="388784" y="399219"/>
                    </a:cubicBezTo>
                    <a:cubicBezTo>
                      <a:pt x="387354" y="399219"/>
                      <a:pt x="385925" y="399933"/>
                      <a:pt x="384496" y="399933"/>
                    </a:cubicBezTo>
                    <a:cubicBezTo>
                      <a:pt x="384496" y="399933"/>
                      <a:pt x="384496" y="399933"/>
                      <a:pt x="383781" y="400647"/>
                    </a:cubicBezTo>
                    <a:cubicBezTo>
                      <a:pt x="382352" y="400647"/>
                      <a:pt x="380922" y="401362"/>
                      <a:pt x="379493" y="402076"/>
                    </a:cubicBezTo>
                    <a:cubicBezTo>
                      <a:pt x="379493" y="402076"/>
                      <a:pt x="379493" y="402076"/>
                      <a:pt x="21441" y="540624"/>
                    </a:cubicBezTo>
                    <a:cubicBezTo>
                      <a:pt x="20011" y="541338"/>
                      <a:pt x="17867" y="541338"/>
                      <a:pt x="15723" y="541338"/>
                    </a:cubicBezTo>
                    <a:cubicBezTo>
                      <a:pt x="12864" y="541338"/>
                      <a:pt x="10006" y="540624"/>
                      <a:pt x="7147" y="538481"/>
                    </a:cubicBezTo>
                    <a:cubicBezTo>
                      <a:pt x="2859" y="535625"/>
                      <a:pt x="0" y="530626"/>
                      <a:pt x="0" y="525626"/>
                    </a:cubicBezTo>
                    <a:cubicBezTo>
                      <a:pt x="0" y="525626"/>
                      <a:pt x="0" y="525626"/>
                      <a:pt x="0" y="209251"/>
                    </a:cubicBezTo>
                    <a:cubicBezTo>
                      <a:pt x="0" y="203538"/>
                      <a:pt x="3574" y="198538"/>
                      <a:pt x="7862" y="195682"/>
                    </a:cubicBezTo>
                    <a:cubicBezTo>
                      <a:pt x="7862" y="195682"/>
                      <a:pt x="7862" y="195682"/>
                      <a:pt x="310169" y="24282"/>
                    </a:cubicBezTo>
                    <a:cubicBezTo>
                      <a:pt x="311599" y="22853"/>
                      <a:pt x="313743" y="22139"/>
                      <a:pt x="315887" y="21425"/>
                    </a:cubicBezTo>
                    <a:cubicBezTo>
                      <a:pt x="316601" y="20711"/>
                      <a:pt x="317316" y="20711"/>
                      <a:pt x="318031" y="19997"/>
                    </a:cubicBezTo>
                    <a:cubicBezTo>
                      <a:pt x="318745" y="19283"/>
                      <a:pt x="320175" y="18568"/>
                      <a:pt x="320889" y="18568"/>
                    </a:cubicBezTo>
                    <a:cubicBezTo>
                      <a:pt x="322319" y="17854"/>
                      <a:pt x="323033" y="17140"/>
                      <a:pt x="324463" y="17140"/>
                    </a:cubicBezTo>
                    <a:cubicBezTo>
                      <a:pt x="325177" y="16426"/>
                      <a:pt x="325892" y="16426"/>
                      <a:pt x="326607" y="15712"/>
                    </a:cubicBezTo>
                    <a:cubicBezTo>
                      <a:pt x="328036" y="14998"/>
                      <a:pt x="329466" y="14998"/>
                      <a:pt x="330180" y="14283"/>
                    </a:cubicBezTo>
                    <a:cubicBezTo>
                      <a:pt x="330895" y="14283"/>
                      <a:pt x="331610" y="13569"/>
                      <a:pt x="332324" y="13569"/>
                    </a:cubicBezTo>
                    <a:cubicBezTo>
                      <a:pt x="333754" y="12855"/>
                      <a:pt x="335183" y="12141"/>
                      <a:pt x="336612" y="12141"/>
                    </a:cubicBezTo>
                    <a:cubicBezTo>
                      <a:pt x="336612" y="11427"/>
                      <a:pt x="337327" y="11427"/>
                      <a:pt x="338042" y="11427"/>
                    </a:cubicBezTo>
                    <a:cubicBezTo>
                      <a:pt x="339471" y="10713"/>
                      <a:pt x="340900" y="9998"/>
                      <a:pt x="342330" y="9998"/>
                    </a:cubicBezTo>
                    <a:cubicBezTo>
                      <a:pt x="343044" y="9284"/>
                      <a:pt x="343044" y="9284"/>
                      <a:pt x="343044" y="9284"/>
                    </a:cubicBezTo>
                    <a:cubicBezTo>
                      <a:pt x="345188" y="8570"/>
                      <a:pt x="346618" y="8570"/>
                      <a:pt x="348047" y="7856"/>
                    </a:cubicBezTo>
                    <a:cubicBezTo>
                      <a:pt x="348762" y="7856"/>
                      <a:pt x="348762" y="7856"/>
                      <a:pt x="348762" y="7856"/>
                    </a:cubicBezTo>
                    <a:cubicBezTo>
                      <a:pt x="360197" y="4285"/>
                      <a:pt x="370917" y="2143"/>
                      <a:pt x="382352" y="714"/>
                    </a:cubicBezTo>
                    <a:cubicBezTo>
                      <a:pt x="383066" y="714"/>
                      <a:pt x="383781" y="714"/>
                      <a:pt x="383781" y="714"/>
                    </a:cubicBezTo>
                    <a:cubicBezTo>
                      <a:pt x="385210" y="714"/>
                      <a:pt x="386640" y="714"/>
                      <a:pt x="387354" y="714"/>
                    </a:cubicBezTo>
                    <a:cubicBezTo>
                      <a:pt x="388784" y="714"/>
                      <a:pt x="389498" y="714"/>
                      <a:pt x="390213" y="0"/>
                    </a:cubicBez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grpSp>
        <p:nvGrpSpPr>
          <p:cNvPr id="28" name="Group 27">
            <a:extLst>
              <a:ext uri="{FF2B5EF4-FFF2-40B4-BE49-F238E27FC236}">
                <a16:creationId xmlns:a16="http://schemas.microsoft.com/office/drawing/2014/main" id="{B9FD6319-F45A-48F0-88C5-67E529048242}"/>
              </a:ext>
            </a:extLst>
          </p:cNvPr>
          <p:cNvGrpSpPr/>
          <p:nvPr/>
        </p:nvGrpSpPr>
        <p:grpSpPr>
          <a:xfrm>
            <a:off x="997041" y="2393269"/>
            <a:ext cx="1147652" cy="1202494"/>
            <a:chOff x="7242130" y="2022118"/>
            <a:chExt cx="914400" cy="914400"/>
          </a:xfrm>
        </p:grpSpPr>
        <p:sp>
          <p:nvSpPr>
            <p:cNvPr id="29" name="Oval 28">
              <a:extLst>
                <a:ext uri="{FF2B5EF4-FFF2-40B4-BE49-F238E27FC236}">
                  <a16:creationId xmlns:a16="http://schemas.microsoft.com/office/drawing/2014/main" id="{B594870D-BB68-41FA-9FF9-C93EE4311295}"/>
                </a:ext>
              </a:extLst>
            </p:cNvPr>
            <p:cNvSpPr>
              <a:spLocks noChangeAspect="1"/>
            </p:cNvSpPr>
            <p:nvPr/>
          </p:nvSpPr>
          <p:spPr>
            <a:xfrm>
              <a:off x="7242130" y="2022118"/>
              <a:ext cx="914400" cy="914400"/>
            </a:xfrm>
            <a:prstGeom prst="ellipse">
              <a:avLst/>
            </a:prstGeom>
            <a:solidFill>
              <a:schemeClr val="bg1"/>
            </a:solidFill>
            <a:ln w="19050" cap="rnd">
              <a:gradFill flip="none" rotWithShape="1">
                <a:gsLst>
                  <a:gs pos="0">
                    <a:schemeClr val="accent5"/>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white">
                    <a:lumMod val="50000"/>
                  </a:prstClr>
                </a:solidFill>
                <a:effectLst/>
                <a:uLnTx/>
                <a:uFillTx/>
                <a:latin typeface="Arial" panose="020B0604020202020204"/>
                <a:ea typeface="+mn-ea"/>
                <a:cs typeface="+mn-cs"/>
              </a:endParaRPr>
            </a:p>
          </p:txBody>
        </p:sp>
        <p:pic>
          <p:nvPicPr>
            <p:cNvPr id="32" name="Picture 31" descr="BEFORE THE PUBLIC UTILITIES COMMISSION OF THE STATE OF CALIFORNIA ...">
              <a:extLst>
                <a:ext uri="{FF2B5EF4-FFF2-40B4-BE49-F238E27FC236}">
                  <a16:creationId xmlns:a16="http://schemas.microsoft.com/office/drawing/2014/main" id="{6500C7F2-F6DB-4C5C-9685-60AD843246DD}"/>
                </a:ext>
              </a:extLst>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42130" y="2162665"/>
              <a:ext cx="914400" cy="63330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3" name="Group 32">
            <a:extLst>
              <a:ext uri="{FF2B5EF4-FFF2-40B4-BE49-F238E27FC236}">
                <a16:creationId xmlns:a16="http://schemas.microsoft.com/office/drawing/2014/main" id="{4DC0E6C4-3678-424A-8812-8C8F09C9EA5E}"/>
              </a:ext>
            </a:extLst>
          </p:cNvPr>
          <p:cNvGrpSpPr/>
          <p:nvPr/>
        </p:nvGrpSpPr>
        <p:grpSpPr>
          <a:xfrm>
            <a:off x="997040" y="3660352"/>
            <a:ext cx="1181609" cy="1131176"/>
            <a:chOff x="-4928" y="4195822"/>
            <a:chExt cx="529597" cy="514822"/>
          </a:xfrm>
        </p:grpSpPr>
        <p:sp>
          <p:nvSpPr>
            <p:cNvPr id="34" name="Oval 33">
              <a:extLst>
                <a:ext uri="{FF2B5EF4-FFF2-40B4-BE49-F238E27FC236}">
                  <a16:creationId xmlns:a16="http://schemas.microsoft.com/office/drawing/2014/main" id="{AF8E1683-8125-43E7-80A8-A3A701874E13}"/>
                </a:ext>
              </a:extLst>
            </p:cNvPr>
            <p:cNvSpPr>
              <a:spLocks noChangeAspect="1"/>
            </p:cNvSpPr>
            <p:nvPr/>
          </p:nvSpPr>
          <p:spPr>
            <a:xfrm>
              <a:off x="-4928" y="4195822"/>
              <a:ext cx="529597" cy="514822"/>
            </a:xfrm>
            <a:prstGeom prst="ellipse">
              <a:avLst/>
            </a:prstGeom>
            <a:solidFill>
              <a:schemeClr val="bg1"/>
            </a:solidFill>
            <a:ln w="19050" cap="rnd">
              <a:gradFill flip="none" rotWithShape="1">
                <a:gsLst>
                  <a:gs pos="0">
                    <a:schemeClr val="accent5"/>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white">
                    <a:lumMod val="50000"/>
                  </a:prstClr>
                </a:solidFill>
                <a:effectLst/>
                <a:uLnTx/>
                <a:uFillTx/>
                <a:latin typeface="Arial" panose="020B0604020202020204"/>
                <a:ea typeface="+mn-ea"/>
                <a:cs typeface="+mn-cs"/>
              </a:endParaRPr>
            </a:p>
          </p:txBody>
        </p:sp>
        <p:pic>
          <p:nvPicPr>
            <p:cNvPr id="35" name="Picture 34" descr="NextEra Energy Transmission | Projects">
              <a:extLst>
                <a:ext uri="{FF2B5EF4-FFF2-40B4-BE49-F238E27FC236}">
                  <a16:creationId xmlns:a16="http://schemas.microsoft.com/office/drawing/2014/main" id="{3D29A31D-D619-4842-B968-6E09D183D1CC}"/>
                </a:ext>
              </a:extLst>
            </p:cNvPr>
            <p:cNvPicPr>
              <a:picLocks noChangeAspect="1" noChangeArrowheads="1"/>
            </p:cNvPicPr>
            <p:nvPr/>
          </p:nvPicPr>
          <p:blipFill>
            <a:blip r:embed="rId9">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4928" y="4195822"/>
              <a:ext cx="529597" cy="51482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122119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9988" name="think-cell Slide" r:id="rId6" imgW="353" imgH="363" progId="TCLayout.ActiveDocument.1">
                  <p:embed/>
                </p:oleObj>
              </mc:Choice>
              <mc:Fallback>
                <p:oleObj name="think-cell Slide" r:id="rId6" imgW="353" imgH="363" progId="TCLayout.ActiveDocument.1">
                  <p:embed/>
                  <p:pic>
                    <p:nvPicPr>
                      <p:cNvPr id="2" name="Object 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p:custDataLst>
              <p:tags r:id="rId3"/>
            </p:custDataLst>
          </p:nvPr>
        </p:nvSpPr>
        <p:spPr>
          <a:xfrm>
            <a:off x="0" y="0"/>
            <a:ext cx="158750" cy="158750"/>
          </a:xfrm>
          <a:prstGeom prst="rect">
            <a:avLst/>
          </a:prstGeom>
          <a:solidFill>
            <a:srgbClr val="1F497D"/>
          </a:solidFill>
          <a:ln w="9525" cap="rnd" cmpd="sng" algn="ctr">
            <a:solidFill>
              <a:srgbClr val="1F497D"/>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7" name="Subtitle 6"/>
          <p:cNvSpPr>
            <a:spLocks noGrp="1"/>
          </p:cNvSpPr>
          <p:nvPr>
            <p:ph type="subTitle" idx="1"/>
          </p:nvPr>
        </p:nvSpPr>
        <p:spPr/>
        <p:txBody>
          <a:bodyPr/>
          <a:lstStyle/>
          <a:p>
            <a:r>
              <a:rPr lang="en-US" sz="2000" dirty="0"/>
              <a:t>End</a:t>
            </a:r>
          </a:p>
          <a:p>
            <a:endParaRPr lang="en-US" dirty="0"/>
          </a:p>
        </p:txBody>
      </p:sp>
    </p:spTree>
    <p:extLst>
      <p:ext uri="{BB962C8B-B14F-4D97-AF65-F5344CB8AC3E}">
        <p14:creationId xmlns:p14="http://schemas.microsoft.com/office/powerpoint/2010/main" val="345551310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5A5493-348A-3041-96F7-FEC1ECFEBDFB}"/>
              </a:ext>
            </a:extLst>
          </p:cNvPr>
          <p:cNvSpPr>
            <a:spLocks noGrp="1"/>
          </p:cNvSpPr>
          <p:nvPr>
            <p:ph type="title"/>
          </p:nvPr>
        </p:nvSpPr>
        <p:spPr/>
        <p:txBody>
          <a:bodyPr/>
          <a:lstStyle/>
          <a:p>
            <a:r>
              <a:rPr lang="en-US"/>
              <a:t>Adjourn</a:t>
            </a:r>
            <a:br>
              <a:rPr lang="en-US"/>
            </a:br>
            <a:endParaRPr lang="en-US"/>
          </a:p>
        </p:txBody>
      </p:sp>
      <p:sp>
        <p:nvSpPr>
          <p:cNvPr id="7" name="Rectangle 4">
            <a:extLst>
              <a:ext uri="{FF2B5EF4-FFF2-40B4-BE49-F238E27FC236}">
                <a16:creationId xmlns:a16="http://schemas.microsoft.com/office/drawing/2014/main" id="{1358DAFF-3144-4563-B890-CA8800EF8E91}"/>
              </a:ext>
            </a:extLst>
          </p:cNvPr>
          <p:cNvSpPr>
            <a:spLocks noChangeArrowheads="1"/>
          </p:cNvSpPr>
          <p:nvPr/>
        </p:nvSpPr>
        <p:spPr bwMode="auto">
          <a:xfrm>
            <a:off x="1524000" y="3429000"/>
            <a:ext cx="50292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spcAft>
                <a:spcPts val="900"/>
              </a:spcAft>
              <a:buNone/>
            </a:pPr>
            <a:r>
              <a:rPr lang="en-US" altLang="en-US" sz="1800">
                <a:solidFill>
                  <a:schemeClr val="bg1"/>
                </a:solidFill>
                <a:latin typeface="Century Gothic" panose="020B0502020202020204" pitchFamily="34" charset="0"/>
              </a:rPr>
              <a:t>For more information: </a:t>
            </a:r>
          </a:p>
          <a:p>
            <a:pPr>
              <a:spcBef>
                <a:spcPct val="0"/>
              </a:spcBef>
              <a:spcAft>
                <a:spcPts val="900"/>
              </a:spcAft>
              <a:buNone/>
            </a:pPr>
            <a:r>
              <a:rPr lang="en-US" altLang="en-US" sz="1800">
                <a:solidFill>
                  <a:schemeClr val="bg1"/>
                </a:solidFill>
                <a:latin typeface="Century Gothic" panose="020B0502020202020204" pitchFamily="34" charset="0"/>
                <a:hlinkClick r:id="rId3">
                  <a:extLst>
                    <a:ext uri="{A12FA001-AC4F-418D-AE19-62706E023703}">
                      <ahyp:hlinkClr xmlns:ahyp="http://schemas.microsoft.com/office/drawing/2018/hyperlinkcolor" val="tx"/>
                    </a:ext>
                  </a:extLst>
                </a:hlinkClick>
              </a:rPr>
              <a:t>www.cpuc.ca.gov/wsab</a:t>
            </a:r>
            <a:endParaRPr lang="en-US" altLang="en-US" sz="1800">
              <a:solidFill>
                <a:schemeClr val="bg1"/>
              </a:solidFill>
              <a:latin typeface="Century Gothic" panose="020B0502020202020204" pitchFamily="34" charset="0"/>
            </a:endParaRPr>
          </a:p>
          <a:p>
            <a:pPr>
              <a:spcBef>
                <a:spcPct val="0"/>
              </a:spcBef>
              <a:spcAft>
                <a:spcPts val="900"/>
              </a:spcAft>
              <a:buNone/>
            </a:pPr>
            <a:r>
              <a:rPr lang="en-US" altLang="en-US" sz="1800">
                <a:solidFill>
                  <a:schemeClr val="bg1"/>
                </a:solidFill>
                <a:latin typeface="Century Gothic" panose="020B0502020202020204" pitchFamily="34" charset="0"/>
                <a:hlinkClick r:id="rId4">
                  <a:extLst>
                    <a:ext uri="{A12FA001-AC4F-418D-AE19-62706E023703}">
                      <ahyp:hlinkClr xmlns:ahyp="http://schemas.microsoft.com/office/drawing/2018/hyperlinkcolor" val="tx"/>
                    </a:ext>
                  </a:extLst>
                </a:hlinkClick>
              </a:rPr>
              <a:t>WildfireSafetyAdvisoryBoard@cpuc.ca.gov</a:t>
            </a:r>
            <a:r>
              <a:rPr lang="en-US" altLang="en-US" sz="1800">
                <a:solidFill>
                  <a:schemeClr val="bg1"/>
                </a:solidFill>
                <a:latin typeface="Century Gothic" panose="020B0502020202020204" pitchFamily="34" charset="0"/>
              </a:rPr>
              <a:t> </a:t>
            </a:r>
          </a:p>
        </p:txBody>
      </p:sp>
      <p:pic>
        <p:nvPicPr>
          <p:cNvPr id="10" name="Picture 9" descr="California WIldfire Safety Advisory Board logo">
            <a:extLst>
              <a:ext uri="{FF2B5EF4-FFF2-40B4-BE49-F238E27FC236}">
                <a16:creationId xmlns:a16="http://schemas.microsoft.com/office/drawing/2014/main" id="{EFF87194-2478-E143-B5D3-2F164B83F4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000" y="609600"/>
            <a:ext cx="3084044" cy="645498"/>
          </a:xfrm>
          <a:prstGeom prst="rect">
            <a:avLst/>
          </a:prstGeom>
        </p:spPr>
      </p:pic>
    </p:spTree>
    <p:extLst>
      <p:ext uri="{BB962C8B-B14F-4D97-AF65-F5344CB8AC3E}">
        <p14:creationId xmlns:p14="http://schemas.microsoft.com/office/powerpoint/2010/main" val="34601958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s4d8Pg2hj0WXtoyVQ8jjP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s4d8Pg2hj0WXtoyVQ8jjPQ"/>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1.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6.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2.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4.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6.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8.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0.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2.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4.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6.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8.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0.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2.xml><?xml version="1.0" encoding="utf-8"?>
<p:tagLst xmlns:a="http://schemas.openxmlformats.org/drawingml/2006/main" xmlns:r="http://schemas.openxmlformats.org/officeDocument/2006/relationships" xmlns:p="http://schemas.openxmlformats.org/presentationml/2006/main">
  <p:tag name="EE4P_MASTERWIZARD" val="Draft"/>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tfhNNbPaXDFQCP4w4v7ZhTg"/>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tmYIHW3zjcb9XHN6ujIcdrQ"/>
</p:tagLst>
</file>

<file path=ppt/tags/tag187.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88.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89.xml><?xml version="1.0" encoding="utf-8"?>
<p:tagLst xmlns:a="http://schemas.openxmlformats.org/drawingml/2006/main" xmlns:r="http://schemas.openxmlformats.org/officeDocument/2006/relationships" xmlns:p="http://schemas.openxmlformats.org/presentationml/2006/main">
  <p:tag name="EE4P_FORMATWIZARD_TAG" val="White"/>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9eMhrC2hPz3vx6.t8gimTA"/>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tABykBbawVDpDeuMNe.V5og"/>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tHBwv.wmgpjGOuN_F_xKJJA"/>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tABykBbawVDpDeuMNe.V5og"/>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CqIYagIV41czJxY55TFOmw"/>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tHBwv.wmgpjGOuN_F_xKJJA"/>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tg4HnFvzbTfnYnAollkpREg"/>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tg4HnFvzbTfnYnAollkpREg"/>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tABykBbawVDpDeuMNe.V5og"/>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tfhNNbPaXDFQCP4w4v7ZhTg"/>
</p:tagLst>
</file>

<file path=ppt/theme/theme1.xml><?xml version="1.0" encoding="utf-8"?>
<a:theme xmlns:a="http://schemas.openxmlformats.org/drawingml/2006/main" name="Default Design">
  <a:themeElements>
    <a:clrScheme name="Custom 2">
      <a:dk1>
        <a:srgbClr val="3C5B63"/>
      </a:dk1>
      <a:lt1>
        <a:srgbClr val="FFFFFF"/>
      </a:lt1>
      <a:dk2>
        <a:srgbClr val="DD6F26"/>
      </a:dk2>
      <a:lt2>
        <a:srgbClr val="FBCF86"/>
      </a:lt2>
      <a:accent1>
        <a:srgbClr val="79939E"/>
      </a:accent1>
      <a:accent2>
        <a:srgbClr val="ADAA41"/>
      </a:accent2>
      <a:accent3>
        <a:srgbClr val="000000"/>
      </a:accent3>
      <a:accent4>
        <a:srgbClr val="FFFFFF"/>
      </a:accent4>
      <a:accent5>
        <a:srgbClr val="000000"/>
      </a:accent5>
      <a:accent6>
        <a:srgbClr val="FFFFFF"/>
      </a:accent6>
      <a:hlink>
        <a:srgbClr val="2D434B"/>
      </a:hlink>
      <a:folHlink>
        <a:srgbClr val="6F701C"/>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BCG Grid 16:9">
  <a:themeElements>
    <a:clrScheme name="Custom 1">
      <a:dk1>
        <a:srgbClr val="000000"/>
      </a:dk1>
      <a:lt1>
        <a:sysClr val="window" lastClr="FFFFFF"/>
      </a:lt1>
      <a:dk2>
        <a:srgbClr val="1F497D"/>
      </a:dk2>
      <a:lt2>
        <a:srgbClr val="EEECE1"/>
      </a:lt2>
      <a:accent1>
        <a:srgbClr val="4F81BD"/>
      </a:accent1>
      <a:accent2>
        <a:srgbClr val="142F50"/>
      </a:accent2>
      <a:accent3>
        <a:srgbClr val="F79646"/>
      </a:accent3>
      <a:accent4>
        <a:srgbClr val="6EA0DC"/>
      </a:accent4>
      <a:accent5>
        <a:srgbClr val="7F7F7F"/>
      </a:accent5>
      <a:accent6>
        <a:srgbClr val="9BBB59"/>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F497D"/>
        </a:solidFill>
        <a:ln w="9525" cap="rnd" cmpd="sng" algn="ctr">
          <a:solidFill>
            <a:srgbClr val="1F497D"/>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lumMod val="60000"/>
              <a:lumOff val="40000"/>
            </a:schemeClr>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3.xml><?xml version="1.0" encoding="utf-8"?>
<a:theme xmlns:a="http://schemas.openxmlformats.org/drawingml/2006/main" name="3_BCG Grid 16:9">
  <a:themeElements>
    <a:clrScheme name="Custom 1">
      <a:dk1>
        <a:srgbClr val="000000"/>
      </a:dk1>
      <a:lt1>
        <a:sysClr val="window" lastClr="FFFFFF"/>
      </a:lt1>
      <a:dk2>
        <a:srgbClr val="1F497D"/>
      </a:dk2>
      <a:lt2>
        <a:srgbClr val="EEECE1"/>
      </a:lt2>
      <a:accent1>
        <a:srgbClr val="4F81BD"/>
      </a:accent1>
      <a:accent2>
        <a:srgbClr val="142F50"/>
      </a:accent2>
      <a:accent3>
        <a:srgbClr val="F79646"/>
      </a:accent3>
      <a:accent4>
        <a:srgbClr val="6EA0DC"/>
      </a:accent4>
      <a:accent5>
        <a:srgbClr val="7F7F7F"/>
      </a:accent5>
      <a:accent6>
        <a:srgbClr val="9BBB59"/>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F497D"/>
        </a:solidFill>
        <a:ln w="9525" cap="rnd" cmpd="sng" algn="ctr">
          <a:solidFill>
            <a:srgbClr val="1F497D"/>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lumMod val="60000"/>
              <a:lumOff val="40000"/>
            </a:schemeClr>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4.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1045E7DAF17384E94D0377F0DB3F246" ma:contentTypeVersion="5" ma:contentTypeDescription="Create a new document." ma:contentTypeScope="" ma:versionID="e19811cd75772c5d3ddf9491507bda69">
  <xsd:schema xmlns:xsd="http://www.w3.org/2001/XMLSchema" xmlns:xs="http://www.w3.org/2001/XMLSchema" xmlns:p="http://schemas.microsoft.com/office/2006/metadata/properties" xmlns:ns3="a06dcdef-7034-4956-b6f2-946e7df0c73f" xmlns:ns4="4825ebef-50e1-45d3-b413-df2bc71a73a7" targetNamespace="http://schemas.microsoft.com/office/2006/metadata/properties" ma:root="true" ma:fieldsID="110a3f0d5b31da9cd388e1407e73d931" ns3:_="" ns4:_="">
    <xsd:import namespace="a06dcdef-7034-4956-b6f2-946e7df0c73f"/>
    <xsd:import namespace="4825ebef-50e1-45d3-b413-df2bc71a73a7"/>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6dcdef-7034-4956-b6f2-946e7df0c7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25ebef-50e1-45d3-b413-df2bc71a73a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CC1BA61-C3EA-4814-894E-49BA8B8CA13B}">
  <ds:schemaRefs>
    <ds:schemaRef ds:uri="http://schemas.microsoft.com/sharepoint/v3/contenttype/forms"/>
  </ds:schemaRefs>
</ds:datastoreItem>
</file>

<file path=customXml/itemProps2.xml><?xml version="1.0" encoding="utf-8"?>
<ds:datastoreItem xmlns:ds="http://schemas.openxmlformats.org/officeDocument/2006/customXml" ds:itemID="{0E6F4BEF-CF26-4548-AB29-22914E8A88A2}">
  <ds:schemaRefs>
    <ds:schemaRef ds:uri="4825ebef-50e1-45d3-b413-df2bc71a73a7"/>
    <ds:schemaRef ds:uri="a06dcdef-7034-4956-b6f2-946e7df0c73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294394E-2B76-487D-AFCE-8BB4EDC917E9}">
  <ds:schemaRefs>
    <ds:schemaRef ds:uri="4825ebef-50e1-45d3-b413-df2bc71a73a7"/>
    <ds:schemaRef ds:uri="a06dcdef-7034-4956-b6f2-946e7df0c73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2543</Words>
  <Application>Microsoft Office PowerPoint</Application>
  <PresentationFormat>Widescreen</PresentationFormat>
  <Paragraphs>399</Paragraphs>
  <Slides>36</Slides>
  <Notes>20</Notes>
  <HiddenSlides>0</HiddenSlides>
  <MMClips>0</MMClips>
  <ScaleCrop>false</ScaleCrop>
  <HeadingPairs>
    <vt:vector size="8" baseType="variant">
      <vt:variant>
        <vt:lpstr>Fonts Used</vt:lpstr>
      </vt:variant>
      <vt:variant>
        <vt:i4>6</vt:i4>
      </vt:variant>
      <vt:variant>
        <vt:lpstr>Theme</vt:lpstr>
      </vt:variant>
      <vt:variant>
        <vt:i4>4</vt:i4>
      </vt:variant>
      <vt:variant>
        <vt:lpstr>Embedded OLE Servers</vt:lpstr>
      </vt:variant>
      <vt:variant>
        <vt:i4>1</vt:i4>
      </vt:variant>
      <vt:variant>
        <vt:lpstr>Slide Titles</vt:lpstr>
      </vt:variant>
      <vt:variant>
        <vt:i4>36</vt:i4>
      </vt:variant>
    </vt:vector>
  </HeadingPairs>
  <TitlesOfParts>
    <vt:vector size="47" baseType="lpstr">
      <vt:lpstr>Arial</vt:lpstr>
      <vt:lpstr>Calibri</vt:lpstr>
      <vt:lpstr>Century Gothic</vt:lpstr>
      <vt:lpstr>Gotham Book</vt:lpstr>
      <vt:lpstr>Gotham Medium</vt:lpstr>
      <vt:lpstr>Trebuchet MS</vt:lpstr>
      <vt:lpstr>Default Design</vt:lpstr>
      <vt:lpstr>2_BCG Grid 16:9</vt:lpstr>
      <vt:lpstr>3_BCG Grid 16:9</vt:lpstr>
      <vt:lpstr>Default Theme</vt:lpstr>
      <vt:lpstr>think-cell Slide</vt:lpstr>
      <vt:lpstr>PowerPoint Presentation</vt:lpstr>
      <vt:lpstr>Participation Information</vt:lpstr>
      <vt:lpstr>About the Wildfire Safety Board</vt:lpstr>
      <vt:lpstr>Acknowledgement</vt:lpstr>
      <vt:lpstr>PowerPoint Presentation</vt:lpstr>
      <vt:lpstr>Finding Meeting Materials</vt:lpstr>
      <vt:lpstr>Agenda</vt:lpstr>
      <vt:lpstr>[1] Opening Public Comment</vt:lpstr>
      <vt:lpstr>[2]  Vote on Minutes from April 15 Meeting</vt:lpstr>
      <vt:lpstr>[3] Recommendations on the 2021 WMP Guidelines, Performance Metrics, and Safety Culture</vt:lpstr>
      <vt:lpstr>[3] Recommendations on the 2021 WMP Guidelines, Performance Metrics, and Safety Culture</vt:lpstr>
      <vt:lpstr>PowerPoint Presentation</vt:lpstr>
      <vt:lpstr>Welcome Back</vt:lpstr>
      <vt:lpstr>PowerPoint Presentation</vt:lpstr>
      <vt:lpstr>Publicly Owned Utilities</vt:lpstr>
      <vt:lpstr>Historical Wildfire Engagement</vt:lpstr>
      <vt:lpstr>Template Development</vt:lpstr>
      <vt:lpstr>Template Development</vt:lpstr>
      <vt:lpstr>Future</vt:lpstr>
      <vt:lpstr>CMUA’s Mission &amp; Vision</vt:lpstr>
      <vt:lpstr>Contact Info</vt:lpstr>
      <vt:lpstr>[6]  Board Feedback on Wildfire Safety Division Strategy Document</vt:lpstr>
      <vt:lpstr>[6]  Board Feedback on Wildfire Safety Division Strategy Document</vt:lpstr>
      <vt:lpstr>Wildfire Mitigation Plan Update</vt:lpstr>
      <vt:lpstr>2020 Wildfire Mitigation Plans: Draft resolutions issued 5/7 propose approval with conditions for all utilities; WSD issued final approval Action Statements (6/10); CPUC ratified resolutions (6/11)</vt:lpstr>
      <vt:lpstr>2020 WMP Guidelines Revised to Support Broader Vision   Improvements to be incorporated in 2021 and beyond</vt:lpstr>
      <vt:lpstr>WMP Evaluation Rubric   Four factors to consider</vt:lpstr>
      <vt:lpstr>Evaluation Team</vt:lpstr>
      <vt:lpstr>Evaluation Process Results   </vt:lpstr>
      <vt:lpstr>2020 Wildfire Mitigation Plans: Common themes across 6 categories</vt:lpstr>
      <vt:lpstr>Guidance Resolution (WSD-002)</vt:lpstr>
      <vt:lpstr>PG&amp;E, SCE and SDG&amp;E Summary</vt:lpstr>
      <vt:lpstr>Liberty, PacifiCorp and Bear Valley Summary</vt:lpstr>
      <vt:lpstr>PowerPoint Presentation</vt:lpstr>
      <vt:lpstr>PowerPoint Presentation</vt:lpstr>
      <vt:lpstr>Adjourn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Ormond, Jamie</dc:creator>
  <cp:lastModifiedBy>Ormond, Jamie</cp:lastModifiedBy>
  <cp:revision>1</cp:revision>
  <dcterms:created xsi:type="dcterms:W3CDTF">2020-06-22T19:20:15Z</dcterms:created>
  <dcterms:modified xsi:type="dcterms:W3CDTF">2020-06-23T21:30:43Z</dcterms:modified>
</cp:coreProperties>
</file>