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ebm" ContentType="video/webm"/>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1.xml" ContentType="application/vnd.openxmlformats-officedocument.themeOverride+xml"/>
  <Override PartName="/ppt/notesSlides/notesSlide13.xml" ContentType="application/vnd.openxmlformats-officedocument.presentationml.notesSlide+xml"/>
  <Override PartName="/ppt/theme/themeOverride2.xml" ContentType="application/vnd.openxmlformats-officedocument.themeOverride+xml"/>
  <Override PartName="/ppt/notesSlides/notesSlide14.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1.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theme/themeOverride4.xml" ContentType="application/vnd.openxmlformats-officedocument.themeOverr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706" r:id="rId5"/>
    <p:sldMasterId id="2147483715" r:id="rId6"/>
    <p:sldMasterId id="2147483731" r:id="rId7"/>
    <p:sldMasterId id="2147483745" r:id="rId8"/>
    <p:sldMasterId id="2147483757" r:id="rId9"/>
    <p:sldMasterId id="2147483763" r:id="rId10"/>
    <p:sldMasterId id="2147483769" r:id="rId11"/>
  </p:sldMasterIdLst>
  <p:notesMasterIdLst>
    <p:notesMasterId r:id="rId59"/>
  </p:notesMasterIdLst>
  <p:handoutMasterIdLst>
    <p:handoutMasterId r:id="rId60"/>
  </p:handoutMasterIdLst>
  <p:sldIdLst>
    <p:sldId id="317" r:id="rId12"/>
    <p:sldId id="291" r:id="rId13"/>
    <p:sldId id="2147471482" r:id="rId14"/>
    <p:sldId id="293" r:id="rId15"/>
    <p:sldId id="2147471487" r:id="rId16"/>
    <p:sldId id="2147472729" r:id="rId17"/>
    <p:sldId id="323" r:id="rId18"/>
    <p:sldId id="2147472730" r:id="rId19"/>
    <p:sldId id="262" r:id="rId20"/>
    <p:sldId id="2147377293" r:id="rId21"/>
    <p:sldId id="2147376327" r:id="rId22"/>
    <p:sldId id="2147377294" r:id="rId23"/>
    <p:sldId id="2147376323" r:id="rId24"/>
    <p:sldId id="2147377295" r:id="rId25"/>
    <p:sldId id="2147376319" r:id="rId26"/>
    <p:sldId id="2147376325" r:id="rId27"/>
    <p:sldId id="2146849089" r:id="rId28"/>
    <p:sldId id="2147472731" r:id="rId29"/>
    <p:sldId id="2147377296" r:id="rId30"/>
    <p:sldId id="2147472732" r:id="rId31"/>
    <p:sldId id="2088197645" r:id="rId32"/>
    <p:sldId id="14408" r:id="rId33"/>
    <p:sldId id="326" r:id="rId34"/>
    <p:sldId id="327" r:id="rId35"/>
    <p:sldId id="328" r:id="rId36"/>
    <p:sldId id="329" r:id="rId37"/>
    <p:sldId id="330" r:id="rId38"/>
    <p:sldId id="2147472733" r:id="rId39"/>
    <p:sldId id="2088197641" r:id="rId40"/>
    <p:sldId id="2088197544" r:id="rId41"/>
    <p:sldId id="2088197646" r:id="rId42"/>
    <p:sldId id="271" r:id="rId43"/>
    <p:sldId id="2147472734" r:id="rId44"/>
    <p:sldId id="256" r:id="rId45"/>
    <p:sldId id="2147472735" r:id="rId46"/>
    <p:sldId id="2147377297" r:id="rId47"/>
    <p:sldId id="2147472728" r:id="rId48"/>
    <p:sldId id="2147377290" r:id="rId49"/>
    <p:sldId id="2147377299" r:id="rId50"/>
    <p:sldId id="2147377298" r:id="rId51"/>
    <p:sldId id="333" r:id="rId52"/>
    <p:sldId id="334" r:id="rId53"/>
    <p:sldId id="335" r:id="rId54"/>
    <p:sldId id="342" r:id="rId55"/>
    <p:sldId id="316" r:id="rId56"/>
    <p:sldId id="343" r:id="rId57"/>
    <p:sldId id="344"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AY TWO - Fri 4/28" id="{5A2CE41A-2DBE-4AED-9E43-53E7285864EA}">
          <p14:sldIdLst>
            <p14:sldId id="317"/>
            <p14:sldId id="291"/>
            <p14:sldId id="2147471482"/>
            <p14:sldId id="293"/>
            <p14:sldId id="2147471487"/>
            <p14:sldId id="2147472729"/>
          </p14:sldIdLst>
        </p14:section>
        <p14:section name="Day 2 - Situ. Aw. Panel" id="{6237DB20-1CCA-4C51-90BB-C4A252F1BBB4}">
          <p14:sldIdLst>
            <p14:sldId id="323"/>
            <p14:sldId id="2147472730"/>
            <p14:sldId id="262"/>
            <p14:sldId id="2147377293"/>
            <p14:sldId id="2147376327"/>
            <p14:sldId id="2147377294"/>
            <p14:sldId id="2147376323"/>
            <p14:sldId id="2147377295"/>
            <p14:sldId id="2147376319"/>
            <p14:sldId id="2147376325"/>
            <p14:sldId id="2146849089"/>
            <p14:sldId id="2147472731"/>
            <p14:sldId id="2147377296"/>
            <p14:sldId id="2147472732"/>
            <p14:sldId id="2088197645"/>
            <p14:sldId id="14408"/>
            <p14:sldId id="326"/>
            <p14:sldId id="327"/>
            <p14:sldId id="328"/>
          </p14:sldIdLst>
        </p14:section>
        <p14:section name="Day 2 - Lunch" id="{5C972DDD-A662-4079-B67D-22AED58E82D3}">
          <p14:sldIdLst>
            <p14:sldId id="329"/>
          </p14:sldIdLst>
        </p14:section>
        <p14:section name="Day 2 - Risk Panel" id="{37015B33-54F9-4B65-86D7-7C49F9626AD6}">
          <p14:sldIdLst>
            <p14:sldId id="330"/>
            <p14:sldId id="2147472733"/>
            <p14:sldId id="2088197641"/>
            <p14:sldId id="2088197544"/>
            <p14:sldId id="2088197646"/>
            <p14:sldId id="271"/>
            <p14:sldId id="2147472734"/>
            <p14:sldId id="256"/>
            <p14:sldId id="2147472735"/>
            <p14:sldId id="2147377297"/>
            <p14:sldId id="2147472728"/>
            <p14:sldId id="2147377290"/>
            <p14:sldId id="2147377299"/>
            <p14:sldId id="2147377298"/>
            <p14:sldId id="333"/>
            <p14:sldId id="334"/>
            <p14:sldId id="335"/>
          </p14:sldIdLst>
        </p14:section>
        <p14:section name="Day 2 - Wrap Up" id="{0A5393FB-6D3D-4E20-A723-1CE9248DF085}">
          <p14:sldIdLst>
            <p14:sldId id="342"/>
            <p14:sldId id="316"/>
            <p14:sldId id="343"/>
            <p14:sldId id="34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B49A23-2CE1-29B0-D33F-D071048E63D9}" name="Morgans, Lucy@EnergySafety" initials="ML" userId="S::lucy.morgans@energysafety.ca.gov::9c7dc71c-abbc-44a0-96ad-4ae8b98326ab" providerId="AD"/>
  <p188:author id="{E800D451-40F7-F463-92A8-D8A701314093}" name="Dunlap, Nicole@EnergySafety" initials="DN" userId="S::Nicole.Dunlap@EnergySafety.ca.gov::02648d0b-f96b-4c1a-9d85-7a960147a745" providerId="AD"/>
  <p188:author id="{9B9C0ECB-FE64-9915-CA8A-E1DA6C94CB43}" name="Rose, Suzie@EnergySafety" initials="RS" userId="S::Suzie.Rose@energysafety.ca.gov::1bd65021-6012-4e03-99af-c240b9113aad" providerId="AD"/>
  <p188:author id="{100EFCD2-5123-969B-BBE7-061DBDBB1B8C}" name="Rose, Suzie@EnergySafety" initials="RS" userId="S::suzie.rose@energysafety.ca.gov::1bd65021-6012-4e03-99af-c240b9113aa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9DFD6"/>
    <a:srgbClr val="0459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104BC4-CD4D-469C-9BA1-8DC8ADAB6036}" v="8" vWet="10" dt="2023-04-26T20:51:47.287"/>
    <p1510:client id="{66F32205-058C-4C30-8216-8BC58CAC83C8}" v="242" dt="2023-04-26T20:53:31.795"/>
    <p1510:client id="{91EDAEBD-5B52-4FD2-BE25-96309E90792F}" vWet="2" dt="2023-04-26T20:52:48.590"/>
    <p1510:client id="{A5E13873-AD05-4EDE-A3EE-374DB9781E4C}" v="19" dt="2023-04-26T18:56:43.4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0.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notesMaster" Target="notesMasters/notesMaster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handoutMaster" Target="handoutMasters/handoutMaster1.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sempra.sharepoint.com/teams/fmvm/Shared%20Documents/WMP%20Strategy/WiNGS/WiNGS%20Planning%20Phase%202%20Project/Model%20Version%20Comparisons/workbooks/Opp%201%20vs.%20WiNGS%202.0%20Comparison.xlsx" TargetMode="Externa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_7FFE6093_CD37090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128" b="1" i="0" u="none" strike="noStrike" kern="1200" cap="none" spc="120" normalizeH="0" baseline="0">
                <a:solidFill>
                  <a:schemeClr val="tx1"/>
                </a:solidFill>
                <a:latin typeface="+mn-lt"/>
                <a:ea typeface="+mn-ea"/>
                <a:cs typeface="+mn-cs"/>
              </a:defRPr>
            </a:pPr>
            <a:r>
              <a:rPr lang="en-US" sz="1400" cap="none">
                <a:solidFill>
                  <a:schemeClr val="tx1"/>
                </a:solidFill>
                <a:latin typeface="+mj-lt"/>
                <a:cs typeface="Calibri" panose="020F0502020204030204" pitchFamily="34" charset="0"/>
              </a:rPr>
              <a:t>Wildfire</a:t>
            </a:r>
            <a:r>
              <a:rPr lang="en-US" sz="1400" cap="none" baseline="0">
                <a:solidFill>
                  <a:schemeClr val="tx1"/>
                </a:solidFill>
                <a:latin typeface="+mj-lt"/>
                <a:cs typeface="Calibri" panose="020F0502020204030204" pitchFamily="34" charset="0"/>
              </a:rPr>
              <a:t> Mitigation</a:t>
            </a:r>
            <a:r>
              <a:rPr lang="en-US" sz="1400" cap="none">
                <a:solidFill>
                  <a:schemeClr val="tx1"/>
                </a:solidFill>
                <a:latin typeface="+mj-lt"/>
                <a:cs typeface="Calibri" panose="020F0502020204030204" pitchFamily="34" charset="0"/>
              </a:rPr>
              <a:t> Targets</a:t>
            </a:r>
          </a:p>
        </c:rich>
      </c:tx>
      <c:layout>
        <c:manualLayout>
          <c:xMode val="edge"/>
          <c:yMode val="edge"/>
          <c:x val="0.31087086482235793"/>
          <c:y val="2.0772065062292591E-2"/>
        </c:manualLayout>
      </c:layout>
      <c:overlay val="0"/>
      <c:spPr>
        <a:noFill/>
        <a:ln>
          <a:noFill/>
        </a:ln>
        <a:effectLst/>
      </c:spPr>
      <c:txPr>
        <a:bodyPr rot="0" spcFirstLastPara="1" vertOverflow="ellipsis" vert="horz" wrap="square" anchor="ctr" anchorCtr="1"/>
        <a:lstStyle/>
        <a:p>
          <a:pPr>
            <a:defRPr sz="2128" b="1" i="0" u="none" strike="noStrike" kern="1200" cap="none" spc="120" normalizeH="0" baseline="0">
              <a:solidFill>
                <a:schemeClr val="tx1"/>
              </a:solidFill>
              <a:latin typeface="+mn-lt"/>
              <a:ea typeface="+mn-ea"/>
              <a:cs typeface="+mn-cs"/>
            </a:defRPr>
          </a:pPr>
          <a:endParaRPr lang="en-US"/>
        </a:p>
      </c:txPr>
    </c:title>
    <c:autoTitleDeleted val="0"/>
    <c:plotArea>
      <c:layout>
        <c:manualLayout>
          <c:layoutTarget val="inner"/>
          <c:xMode val="edge"/>
          <c:yMode val="edge"/>
          <c:x val="5.0615582267248153E-2"/>
          <c:y val="0.26594224323567661"/>
          <c:w val="0.93952653129436736"/>
          <c:h val="0.62003855718111878"/>
        </c:manualLayout>
      </c:layout>
      <c:barChart>
        <c:barDir val="col"/>
        <c:grouping val="stacked"/>
        <c:varyColors val="0"/>
        <c:ser>
          <c:idx val="10"/>
          <c:order val="10"/>
          <c:tx>
            <c:strRef>
              <c:f>scoped_miles!$A$12</c:f>
              <c:strCache>
                <c:ptCount val="1"/>
                <c:pt idx="0">
                  <c:v>UG miles </c:v>
                </c:pt>
              </c:strCache>
            </c:strRef>
          </c:tx>
          <c:spPr>
            <a:solidFill>
              <a:srgbClr val="255E91"/>
            </a:solidFill>
            <a:ln>
              <a:noFill/>
            </a:ln>
            <a:effectLst/>
          </c:spPr>
          <c:invertIfNegative val="0"/>
          <c:dLbls>
            <c:dLbl>
              <c:idx val="6"/>
              <c:tx>
                <c:rich>
                  <a:bodyPr/>
                  <a:lstStyle/>
                  <a:p>
                    <a:fld id="{5E0F12A4-8F9C-4D38-84B0-696CF81B1000}" type="VALUE">
                      <a:rPr lang="en-US">
                        <a:solidFill>
                          <a:schemeClr val="bg1"/>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2AEF-4E97-B774-B1230134A640}"/>
                </c:ext>
              </c:extLst>
            </c:dLbl>
            <c:dLbl>
              <c:idx val="7"/>
              <c:tx>
                <c:rich>
                  <a:bodyPr/>
                  <a:lstStyle/>
                  <a:p>
                    <a:fld id="{AFC2ABFB-01A9-472C-A7DD-C4354AC272D4}" type="VALUE">
                      <a:rPr lang="en-US">
                        <a:solidFill>
                          <a:schemeClr val="bg1"/>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0-2AEF-4E97-B774-B1230134A640}"/>
                </c:ext>
              </c:extLst>
            </c:dLbl>
            <c:dLbl>
              <c:idx val="8"/>
              <c:tx>
                <c:rich>
                  <a:bodyPr/>
                  <a:lstStyle/>
                  <a:p>
                    <a:fld id="{93D8631D-0144-424A-BC77-33FFE163A535}" type="VALUE">
                      <a:rPr lang="en-US">
                        <a:solidFill>
                          <a:schemeClr val="bg1"/>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2AEF-4E97-B774-B1230134A640}"/>
                </c:ext>
              </c:extLst>
            </c:dLbl>
            <c:dLbl>
              <c:idx val="9"/>
              <c:tx>
                <c:rich>
                  <a:bodyPr/>
                  <a:lstStyle/>
                  <a:p>
                    <a:fld id="{D6526A3B-D2F8-445C-8B7B-EA76AB56B2BD}" type="VALUE">
                      <a:rPr lang="en-US">
                        <a:solidFill>
                          <a:schemeClr val="bg1"/>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2-2AEF-4E97-B774-B1230134A64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scoped_miles!$B$1:$L$1</c:f>
              <c:strCache>
                <c:ptCount val="11"/>
                <c:pt idx="0">
                  <c:v>2022</c:v>
                </c:pt>
                <c:pt idx="1">
                  <c:v>2023</c:v>
                </c:pt>
                <c:pt idx="2">
                  <c:v>2024</c:v>
                </c:pt>
                <c:pt idx="3">
                  <c:v>2025</c:v>
                </c:pt>
                <c:pt idx="4">
                  <c:v>2026</c:v>
                </c:pt>
                <c:pt idx="5">
                  <c:v>2027</c:v>
                </c:pt>
                <c:pt idx="6">
                  <c:v>2028</c:v>
                </c:pt>
                <c:pt idx="7">
                  <c:v>2029</c:v>
                </c:pt>
                <c:pt idx="8">
                  <c:v>2030</c:v>
                </c:pt>
                <c:pt idx="9">
                  <c:v>2031</c:v>
                </c:pt>
                <c:pt idx="10">
                  <c:v>2032</c:v>
                </c:pt>
              </c:strCache>
            </c:strRef>
          </c:cat>
          <c:val>
            <c:numRef>
              <c:f>scoped_miles!$B$12:$L$12</c:f>
              <c:numCache>
                <c:formatCode>General</c:formatCode>
                <c:ptCount val="11"/>
                <c:pt idx="0">
                  <c:v>60</c:v>
                </c:pt>
                <c:pt idx="1">
                  <c:v>80</c:v>
                </c:pt>
                <c:pt idx="2">
                  <c:v>125</c:v>
                </c:pt>
                <c:pt idx="3">
                  <c:v>150</c:v>
                </c:pt>
                <c:pt idx="4">
                  <c:v>160</c:v>
                </c:pt>
                <c:pt idx="5">
                  <c:v>170</c:v>
                </c:pt>
                <c:pt idx="6">
                  <c:v>170</c:v>
                </c:pt>
                <c:pt idx="7">
                  <c:v>170</c:v>
                </c:pt>
                <c:pt idx="8">
                  <c:v>170</c:v>
                </c:pt>
                <c:pt idx="9">
                  <c:v>170</c:v>
                </c:pt>
                <c:pt idx="10">
                  <c:v>75</c:v>
                </c:pt>
              </c:numCache>
            </c:numRef>
          </c:val>
          <c:extLst xmlns:c15="http://schemas.microsoft.com/office/drawing/2012/chart">
            <c:ext xmlns:c16="http://schemas.microsoft.com/office/drawing/2014/chart" uri="{C3380CC4-5D6E-409C-BE32-E72D297353CC}">
              <c16:uniqueId val="{00000000-2AEF-4E97-B774-B1230134A640}"/>
            </c:ext>
          </c:extLst>
        </c:ser>
        <c:ser>
          <c:idx val="11"/>
          <c:order val="11"/>
          <c:tx>
            <c:strRef>
              <c:f>scoped_miles!$A$13</c:f>
              <c:strCache>
                <c:ptCount val="1"/>
                <c:pt idx="0">
                  <c:v>CC miles</c:v>
                </c:pt>
              </c:strCache>
            </c:strRef>
          </c:tx>
          <c:spPr>
            <a:solidFill>
              <a:srgbClr val="4A683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scoped_miles!$B$1:$L$1</c:f>
              <c:strCache>
                <c:ptCount val="11"/>
                <c:pt idx="0">
                  <c:v>2022</c:v>
                </c:pt>
                <c:pt idx="1">
                  <c:v>2023</c:v>
                </c:pt>
                <c:pt idx="2">
                  <c:v>2024</c:v>
                </c:pt>
                <c:pt idx="3">
                  <c:v>2025</c:v>
                </c:pt>
                <c:pt idx="4">
                  <c:v>2026</c:v>
                </c:pt>
                <c:pt idx="5">
                  <c:v>2027</c:v>
                </c:pt>
                <c:pt idx="6">
                  <c:v>2028</c:v>
                </c:pt>
                <c:pt idx="7">
                  <c:v>2029</c:v>
                </c:pt>
                <c:pt idx="8">
                  <c:v>2030</c:v>
                </c:pt>
                <c:pt idx="9">
                  <c:v>2031</c:v>
                </c:pt>
                <c:pt idx="10">
                  <c:v>2032</c:v>
                </c:pt>
              </c:strCache>
            </c:strRef>
          </c:cat>
          <c:val>
            <c:numRef>
              <c:f>scoped_miles!$B$13:$L$13</c:f>
              <c:numCache>
                <c:formatCode>General</c:formatCode>
                <c:ptCount val="11"/>
                <c:pt idx="0">
                  <c:v>60</c:v>
                </c:pt>
                <c:pt idx="1">
                  <c:v>60</c:v>
                </c:pt>
                <c:pt idx="2">
                  <c:v>60</c:v>
                </c:pt>
                <c:pt idx="3">
                  <c:v>40</c:v>
                </c:pt>
                <c:pt idx="4">
                  <c:v>40</c:v>
                </c:pt>
                <c:pt idx="5">
                  <c:v>40</c:v>
                </c:pt>
                <c:pt idx="6">
                  <c:v>40</c:v>
                </c:pt>
                <c:pt idx="7">
                  <c:v>30</c:v>
                </c:pt>
              </c:numCache>
            </c:numRef>
          </c:val>
          <c:extLst xmlns:c15="http://schemas.microsoft.com/office/drawing/2012/chart">
            <c:ext xmlns:c16="http://schemas.microsoft.com/office/drawing/2014/chart" uri="{C3380CC4-5D6E-409C-BE32-E72D297353CC}">
              <c16:uniqueId val="{00000001-2AEF-4E97-B774-B1230134A640}"/>
            </c:ext>
          </c:extLst>
        </c:ser>
        <c:dLbls>
          <c:dLblPos val="ctr"/>
          <c:showLegendKey val="0"/>
          <c:showVal val="1"/>
          <c:showCatName val="0"/>
          <c:showSerName val="0"/>
          <c:showPercent val="0"/>
          <c:showBubbleSize val="0"/>
        </c:dLbls>
        <c:gapWidth val="79"/>
        <c:overlap val="100"/>
        <c:axId val="633936880"/>
        <c:axId val="633936552"/>
        <c:extLst>
          <c:ext xmlns:c15="http://schemas.microsoft.com/office/drawing/2012/chart" uri="{02D57815-91ED-43cb-92C2-25804820EDAC}">
            <c15:filteredBarSeries>
              <c15:ser>
                <c:idx val="0"/>
                <c:order val="0"/>
                <c:tx>
                  <c:strRef>
                    <c:extLst>
                      <c:ext uri="{02D57815-91ED-43cb-92C2-25804820EDAC}">
                        <c15:formulaRef>
                          <c15:sqref>scoped_miles!$A$2</c15:sqref>
                        </c15:formulaRef>
                      </c:ext>
                    </c:extLst>
                    <c:strCache>
                      <c:ptCount val="1"/>
                      <c:pt idx="0">
                        <c:v>UG Miles - 1.0</c:v>
                      </c:pt>
                    </c:strCache>
                  </c:strRef>
                </c:tx>
                <c:spPr>
                  <a:solidFill>
                    <a:schemeClr val="accent1"/>
                  </a:solidFill>
                  <a:ln>
                    <a:noFill/>
                  </a:ln>
                  <a:effectLst/>
                </c:spPr>
                <c:invertIfNegative val="0"/>
                <c:dLbls>
                  <c:dLbl>
                    <c:idx val="7"/>
                    <c:delete val="1"/>
                    <c:extLst>
                      <c:ext uri="{CE6537A1-D6FC-4f65-9D91-7224C49458BB}"/>
                      <c:ext xmlns:c16="http://schemas.microsoft.com/office/drawing/2014/chart" uri="{C3380CC4-5D6E-409C-BE32-E72D297353CC}">
                        <c16:uniqueId val="{00000002-2AEF-4E97-B774-B1230134A640}"/>
                      </c:ext>
                    </c:extLst>
                  </c:dLbl>
                  <c:dLbl>
                    <c:idx val="8"/>
                    <c:delete val="1"/>
                    <c:extLst>
                      <c:ext uri="{CE6537A1-D6FC-4f65-9D91-7224C49458BB}"/>
                      <c:ext xmlns:c16="http://schemas.microsoft.com/office/drawing/2014/chart" uri="{C3380CC4-5D6E-409C-BE32-E72D297353CC}">
                        <c16:uniqueId val="{00000003-2AEF-4E97-B774-B1230134A640}"/>
                      </c:ext>
                    </c:extLst>
                  </c:dLbl>
                  <c:dLbl>
                    <c:idx val="9"/>
                    <c:delete val="1"/>
                    <c:extLst>
                      <c:ext uri="{CE6537A1-D6FC-4f65-9D91-7224C49458BB}"/>
                      <c:ext xmlns:c16="http://schemas.microsoft.com/office/drawing/2014/chart" uri="{C3380CC4-5D6E-409C-BE32-E72D297353CC}">
                        <c16:uniqueId val="{00000004-2AEF-4E97-B774-B1230134A64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uri="{CE6537A1-D6FC-4f65-9D91-7224C49458BB}">
                      <c15:showLeaderLines val="1"/>
                      <c15:leaderLines>
                        <c:spPr>
                          <a:ln w="9525">
                            <a:solidFill>
                              <a:schemeClr val="tx1">
                                <a:lumMod val="35000"/>
                                <a:lumOff val="65000"/>
                              </a:schemeClr>
                            </a:solidFill>
                          </a:ln>
                          <a:effectLst/>
                        </c:spPr>
                      </c15:leaderLines>
                    </c:ext>
                  </c:extLst>
                </c:dLbls>
                <c:cat>
                  <c:strRef>
                    <c:extLst>
                      <c:ext uri="{02D57815-91ED-43cb-92C2-25804820EDAC}">
                        <c15:formulaRef>
                          <c15:sqref>scoped_miles!$B$1:$L$1</c15:sqref>
                        </c15:formulaRef>
                      </c:ext>
                    </c:extLst>
                    <c:strCache>
                      <c:ptCount val="11"/>
                      <c:pt idx="0">
                        <c:v>2022</c:v>
                      </c:pt>
                      <c:pt idx="1">
                        <c:v>2023</c:v>
                      </c:pt>
                      <c:pt idx="2">
                        <c:v>2024</c:v>
                      </c:pt>
                      <c:pt idx="3">
                        <c:v>2025</c:v>
                      </c:pt>
                      <c:pt idx="4">
                        <c:v>2026</c:v>
                      </c:pt>
                      <c:pt idx="5">
                        <c:v>2027</c:v>
                      </c:pt>
                      <c:pt idx="6">
                        <c:v>2028</c:v>
                      </c:pt>
                      <c:pt idx="7">
                        <c:v>2029</c:v>
                      </c:pt>
                      <c:pt idx="8">
                        <c:v>2030</c:v>
                      </c:pt>
                      <c:pt idx="9">
                        <c:v>2031</c:v>
                      </c:pt>
                      <c:pt idx="10">
                        <c:v>2032</c:v>
                      </c:pt>
                    </c:strCache>
                  </c:strRef>
                </c:cat>
                <c:val>
                  <c:numRef>
                    <c:extLst>
                      <c:ext uri="{02D57815-91ED-43cb-92C2-25804820EDAC}">
                        <c15:formulaRef>
                          <c15:sqref>scoped_miles!$B$2:$L$2</c15:sqref>
                        </c15:formulaRef>
                      </c:ext>
                    </c:extLst>
                    <c:numCache>
                      <c:formatCode>General</c:formatCode>
                      <c:ptCount val="11"/>
                      <c:pt idx="0">
                        <c:v>58</c:v>
                      </c:pt>
                      <c:pt idx="1">
                        <c:v>125</c:v>
                      </c:pt>
                      <c:pt idx="2">
                        <c:v>150</c:v>
                      </c:pt>
                      <c:pt idx="3">
                        <c:v>150</c:v>
                      </c:pt>
                      <c:pt idx="4">
                        <c:v>150</c:v>
                      </c:pt>
                      <c:pt idx="5">
                        <c:v>150</c:v>
                      </c:pt>
                      <c:pt idx="6">
                        <c:v>97</c:v>
                      </c:pt>
                      <c:pt idx="7">
                        <c:v>0</c:v>
                      </c:pt>
                      <c:pt idx="8">
                        <c:v>0</c:v>
                      </c:pt>
                      <c:pt idx="9">
                        <c:v>0</c:v>
                      </c:pt>
                      <c:pt idx="10">
                        <c:v>0</c:v>
                      </c:pt>
                    </c:numCache>
                  </c:numRef>
                </c:val>
                <c:extLst>
                  <c:ext xmlns:c16="http://schemas.microsoft.com/office/drawing/2014/chart" uri="{C3380CC4-5D6E-409C-BE32-E72D297353CC}">
                    <c16:uniqueId val="{00000005-2AEF-4E97-B774-B1230134A640}"/>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scoped_miles!$A$3</c15:sqref>
                        </c15:formulaRef>
                      </c:ext>
                    </c:extLst>
                    <c:strCache>
                      <c:ptCount val="1"/>
                      <c:pt idx="0">
                        <c:v>UG Miles - 1.0 - Accum</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scoped_miles!$B$1:$L$1</c15:sqref>
                        </c15:formulaRef>
                      </c:ext>
                    </c:extLst>
                    <c:strCache>
                      <c:ptCount val="11"/>
                      <c:pt idx="0">
                        <c:v>2022</c:v>
                      </c:pt>
                      <c:pt idx="1">
                        <c:v>2023</c:v>
                      </c:pt>
                      <c:pt idx="2">
                        <c:v>2024</c:v>
                      </c:pt>
                      <c:pt idx="3">
                        <c:v>2025</c:v>
                      </c:pt>
                      <c:pt idx="4">
                        <c:v>2026</c:v>
                      </c:pt>
                      <c:pt idx="5">
                        <c:v>2027</c:v>
                      </c:pt>
                      <c:pt idx="6">
                        <c:v>2028</c:v>
                      </c:pt>
                      <c:pt idx="7">
                        <c:v>2029</c:v>
                      </c:pt>
                      <c:pt idx="8">
                        <c:v>2030</c:v>
                      </c:pt>
                      <c:pt idx="9">
                        <c:v>2031</c:v>
                      </c:pt>
                      <c:pt idx="10">
                        <c:v>2032</c:v>
                      </c:pt>
                    </c:strCache>
                  </c:strRef>
                </c:cat>
                <c:val>
                  <c:numRef>
                    <c:extLst xmlns:c15="http://schemas.microsoft.com/office/drawing/2012/chart">
                      <c:ext xmlns:c15="http://schemas.microsoft.com/office/drawing/2012/chart" uri="{02D57815-91ED-43cb-92C2-25804820EDAC}">
                        <c15:formulaRef>
                          <c15:sqref>scoped_miles!$B$3:$L$3</c15:sqref>
                        </c15:formulaRef>
                      </c:ext>
                    </c:extLst>
                    <c:numCache>
                      <c:formatCode>General</c:formatCode>
                      <c:ptCount val="11"/>
                      <c:pt idx="0">
                        <c:v>58</c:v>
                      </c:pt>
                      <c:pt idx="1">
                        <c:v>183</c:v>
                      </c:pt>
                      <c:pt idx="2">
                        <c:v>333</c:v>
                      </c:pt>
                      <c:pt idx="3">
                        <c:v>483</c:v>
                      </c:pt>
                      <c:pt idx="4">
                        <c:v>633</c:v>
                      </c:pt>
                      <c:pt idx="5">
                        <c:v>783</c:v>
                      </c:pt>
                      <c:pt idx="6">
                        <c:v>880</c:v>
                      </c:pt>
                      <c:pt idx="7">
                        <c:v>880</c:v>
                      </c:pt>
                      <c:pt idx="8">
                        <c:v>880</c:v>
                      </c:pt>
                      <c:pt idx="9">
                        <c:v>880</c:v>
                      </c:pt>
                      <c:pt idx="10">
                        <c:v>880</c:v>
                      </c:pt>
                    </c:numCache>
                  </c:numRef>
                </c:val>
                <c:extLst xmlns:c15="http://schemas.microsoft.com/office/drawing/2012/chart">
                  <c:ext xmlns:c16="http://schemas.microsoft.com/office/drawing/2014/chart" uri="{C3380CC4-5D6E-409C-BE32-E72D297353CC}">
                    <c16:uniqueId val="{00000006-2AEF-4E97-B774-B1230134A640}"/>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scoped_miles!$A$4</c15:sqref>
                        </c15:formulaRef>
                      </c:ext>
                    </c:extLst>
                    <c:strCache>
                      <c:ptCount val="1"/>
                      <c:pt idx="0">
                        <c:v>UG Miles - 2.0</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scoped_miles!$B$1:$L$1</c15:sqref>
                        </c15:formulaRef>
                      </c:ext>
                    </c:extLst>
                    <c:strCache>
                      <c:ptCount val="11"/>
                      <c:pt idx="0">
                        <c:v>2022</c:v>
                      </c:pt>
                      <c:pt idx="1">
                        <c:v>2023</c:v>
                      </c:pt>
                      <c:pt idx="2">
                        <c:v>2024</c:v>
                      </c:pt>
                      <c:pt idx="3">
                        <c:v>2025</c:v>
                      </c:pt>
                      <c:pt idx="4">
                        <c:v>2026</c:v>
                      </c:pt>
                      <c:pt idx="5">
                        <c:v>2027</c:v>
                      </c:pt>
                      <c:pt idx="6">
                        <c:v>2028</c:v>
                      </c:pt>
                      <c:pt idx="7">
                        <c:v>2029</c:v>
                      </c:pt>
                      <c:pt idx="8">
                        <c:v>2030</c:v>
                      </c:pt>
                      <c:pt idx="9">
                        <c:v>2031</c:v>
                      </c:pt>
                      <c:pt idx="10">
                        <c:v>2032</c:v>
                      </c:pt>
                    </c:strCache>
                  </c:strRef>
                </c:cat>
                <c:val>
                  <c:numRef>
                    <c:extLst xmlns:c15="http://schemas.microsoft.com/office/drawing/2012/chart">
                      <c:ext xmlns:c15="http://schemas.microsoft.com/office/drawing/2012/chart" uri="{02D57815-91ED-43cb-92C2-25804820EDAC}">
                        <c15:formulaRef>
                          <c15:sqref>scoped_miles!$B$4:$L$4</c15:sqref>
                        </c15:formulaRef>
                      </c:ext>
                    </c:extLst>
                    <c:numCache>
                      <c:formatCode>General</c:formatCode>
                      <c:ptCount val="11"/>
                      <c:pt idx="0">
                        <c:v>60</c:v>
                      </c:pt>
                      <c:pt idx="1">
                        <c:v>80</c:v>
                      </c:pt>
                      <c:pt idx="2">
                        <c:v>115</c:v>
                      </c:pt>
                      <c:pt idx="3">
                        <c:v>125</c:v>
                      </c:pt>
                      <c:pt idx="4">
                        <c:v>150</c:v>
                      </c:pt>
                      <c:pt idx="5">
                        <c:v>150</c:v>
                      </c:pt>
                      <c:pt idx="6">
                        <c:v>150</c:v>
                      </c:pt>
                      <c:pt idx="7">
                        <c:v>150</c:v>
                      </c:pt>
                      <c:pt idx="8">
                        <c:v>150</c:v>
                      </c:pt>
                      <c:pt idx="9">
                        <c:v>150</c:v>
                      </c:pt>
                      <c:pt idx="10">
                        <c:v>150</c:v>
                      </c:pt>
                    </c:numCache>
                  </c:numRef>
                </c:val>
                <c:extLst xmlns:c15="http://schemas.microsoft.com/office/drawing/2012/chart">
                  <c:ext xmlns:c16="http://schemas.microsoft.com/office/drawing/2014/chart" uri="{C3380CC4-5D6E-409C-BE32-E72D297353CC}">
                    <c16:uniqueId val="{00000007-2AEF-4E97-B774-B1230134A640}"/>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scoped_miles!$A$5</c15:sqref>
                        </c15:formulaRef>
                      </c:ext>
                    </c:extLst>
                    <c:strCache>
                      <c:ptCount val="1"/>
                      <c:pt idx="0">
                        <c:v>UG Miles - 2.0 - Accum</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scoped_miles!$B$1:$L$1</c15:sqref>
                        </c15:formulaRef>
                      </c:ext>
                    </c:extLst>
                    <c:strCache>
                      <c:ptCount val="11"/>
                      <c:pt idx="0">
                        <c:v>2022</c:v>
                      </c:pt>
                      <c:pt idx="1">
                        <c:v>2023</c:v>
                      </c:pt>
                      <c:pt idx="2">
                        <c:v>2024</c:v>
                      </c:pt>
                      <c:pt idx="3">
                        <c:v>2025</c:v>
                      </c:pt>
                      <c:pt idx="4">
                        <c:v>2026</c:v>
                      </c:pt>
                      <c:pt idx="5">
                        <c:v>2027</c:v>
                      </c:pt>
                      <c:pt idx="6">
                        <c:v>2028</c:v>
                      </c:pt>
                      <c:pt idx="7">
                        <c:v>2029</c:v>
                      </c:pt>
                      <c:pt idx="8">
                        <c:v>2030</c:v>
                      </c:pt>
                      <c:pt idx="9">
                        <c:v>2031</c:v>
                      </c:pt>
                      <c:pt idx="10">
                        <c:v>2032</c:v>
                      </c:pt>
                    </c:strCache>
                  </c:strRef>
                </c:cat>
                <c:val>
                  <c:numRef>
                    <c:extLst xmlns:c15="http://schemas.microsoft.com/office/drawing/2012/chart">
                      <c:ext xmlns:c15="http://schemas.microsoft.com/office/drawing/2012/chart" uri="{02D57815-91ED-43cb-92C2-25804820EDAC}">
                        <c15:formulaRef>
                          <c15:sqref>scoped_miles!$B$5:$L$5</c15:sqref>
                        </c15:formulaRef>
                      </c:ext>
                    </c:extLst>
                    <c:numCache>
                      <c:formatCode>General</c:formatCode>
                      <c:ptCount val="11"/>
                      <c:pt idx="0">
                        <c:v>60</c:v>
                      </c:pt>
                      <c:pt idx="1">
                        <c:v>140</c:v>
                      </c:pt>
                      <c:pt idx="2">
                        <c:v>255</c:v>
                      </c:pt>
                      <c:pt idx="3">
                        <c:v>380</c:v>
                      </c:pt>
                      <c:pt idx="4">
                        <c:v>530</c:v>
                      </c:pt>
                      <c:pt idx="5">
                        <c:v>680</c:v>
                      </c:pt>
                      <c:pt idx="6">
                        <c:v>830</c:v>
                      </c:pt>
                      <c:pt idx="7">
                        <c:v>980</c:v>
                      </c:pt>
                      <c:pt idx="8">
                        <c:v>1130</c:v>
                      </c:pt>
                      <c:pt idx="9">
                        <c:v>1280</c:v>
                      </c:pt>
                      <c:pt idx="10">
                        <c:v>1430</c:v>
                      </c:pt>
                    </c:numCache>
                  </c:numRef>
                </c:val>
                <c:extLst xmlns:c15="http://schemas.microsoft.com/office/drawing/2012/chart">
                  <c:ext xmlns:c16="http://schemas.microsoft.com/office/drawing/2014/chart" uri="{C3380CC4-5D6E-409C-BE32-E72D297353CC}">
                    <c16:uniqueId val="{00000008-2AEF-4E97-B774-B1230134A640}"/>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scoped_miles!$A$6</c15:sqref>
                        </c15:formulaRef>
                      </c:ext>
                    </c:extLst>
                    <c:strCache>
                      <c:ptCount val="1"/>
                      <c:pt idx="0">
                        <c:v>CC miles - 1.0</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scoped_miles!$B$1:$L$1</c15:sqref>
                        </c15:formulaRef>
                      </c:ext>
                    </c:extLst>
                    <c:strCache>
                      <c:ptCount val="11"/>
                      <c:pt idx="0">
                        <c:v>2022</c:v>
                      </c:pt>
                      <c:pt idx="1">
                        <c:v>2023</c:v>
                      </c:pt>
                      <c:pt idx="2">
                        <c:v>2024</c:v>
                      </c:pt>
                      <c:pt idx="3">
                        <c:v>2025</c:v>
                      </c:pt>
                      <c:pt idx="4">
                        <c:v>2026</c:v>
                      </c:pt>
                      <c:pt idx="5">
                        <c:v>2027</c:v>
                      </c:pt>
                      <c:pt idx="6">
                        <c:v>2028</c:v>
                      </c:pt>
                      <c:pt idx="7">
                        <c:v>2029</c:v>
                      </c:pt>
                      <c:pt idx="8">
                        <c:v>2030</c:v>
                      </c:pt>
                      <c:pt idx="9">
                        <c:v>2031</c:v>
                      </c:pt>
                      <c:pt idx="10">
                        <c:v>2032</c:v>
                      </c:pt>
                    </c:strCache>
                  </c:strRef>
                </c:cat>
                <c:val>
                  <c:numRef>
                    <c:extLst xmlns:c15="http://schemas.microsoft.com/office/drawing/2012/chart">
                      <c:ext xmlns:c15="http://schemas.microsoft.com/office/drawing/2012/chart" uri="{02D57815-91ED-43cb-92C2-25804820EDAC}">
                        <c15:formulaRef>
                          <c15:sqref>scoped_miles!$B$6:$L$6</c15:sqref>
                        </c15:formulaRef>
                      </c:ext>
                    </c:extLst>
                    <c:numCache>
                      <c:formatCode>General</c:formatCode>
                      <c:ptCount val="11"/>
                      <c:pt idx="0">
                        <c:v>60</c:v>
                      </c:pt>
                      <c:pt idx="1">
                        <c:v>100</c:v>
                      </c:pt>
                      <c:pt idx="2">
                        <c:v>100</c:v>
                      </c:pt>
                      <c:pt idx="3">
                        <c:v>100</c:v>
                      </c:pt>
                      <c:pt idx="4">
                        <c:v>100</c:v>
                      </c:pt>
                      <c:pt idx="5">
                        <c:v>100</c:v>
                      </c:pt>
                      <c:pt idx="6">
                        <c:v>100</c:v>
                      </c:pt>
                      <c:pt idx="7">
                        <c:v>100</c:v>
                      </c:pt>
                      <c:pt idx="8">
                        <c:v>100</c:v>
                      </c:pt>
                      <c:pt idx="9">
                        <c:v>20</c:v>
                      </c:pt>
                      <c:pt idx="10">
                        <c:v>0</c:v>
                      </c:pt>
                    </c:numCache>
                  </c:numRef>
                </c:val>
                <c:extLst xmlns:c15="http://schemas.microsoft.com/office/drawing/2012/chart">
                  <c:ext xmlns:c16="http://schemas.microsoft.com/office/drawing/2014/chart" uri="{C3380CC4-5D6E-409C-BE32-E72D297353CC}">
                    <c16:uniqueId val="{00000009-2AEF-4E97-B774-B1230134A640}"/>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scoped_miles!$A$7</c15:sqref>
                        </c15:formulaRef>
                      </c:ext>
                    </c:extLst>
                    <c:strCache>
                      <c:ptCount val="1"/>
                      <c:pt idx="0">
                        <c:v>CC miles - 1.0 - Accum</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scoped_miles!$B$1:$L$1</c15:sqref>
                        </c15:formulaRef>
                      </c:ext>
                    </c:extLst>
                    <c:strCache>
                      <c:ptCount val="11"/>
                      <c:pt idx="0">
                        <c:v>2022</c:v>
                      </c:pt>
                      <c:pt idx="1">
                        <c:v>2023</c:v>
                      </c:pt>
                      <c:pt idx="2">
                        <c:v>2024</c:v>
                      </c:pt>
                      <c:pt idx="3">
                        <c:v>2025</c:v>
                      </c:pt>
                      <c:pt idx="4">
                        <c:v>2026</c:v>
                      </c:pt>
                      <c:pt idx="5">
                        <c:v>2027</c:v>
                      </c:pt>
                      <c:pt idx="6">
                        <c:v>2028</c:v>
                      </c:pt>
                      <c:pt idx="7">
                        <c:v>2029</c:v>
                      </c:pt>
                      <c:pt idx="8">
                        <c:v>2030</c:v>
                      </c:pt>
                      <c:pt idx="9">
                        <c:v>2031</c:v>
                      </c:pt>
                      <c:pt idx="10">
                        <c:v>2032</c:v>
                      </c:pt>
                    </c:strCache>
                  </c:strRef>
                </c:cat>
                <c:val>
                  <c:numRef>
                    <c:extLst xmlns:c15="http://schemas.microsoft.com/office/drawing/2012/chart">
                      <c:ext xmlns:c15="http://schemas.microsoft.com/office/drawing/2012/chart" uri="{02D57815-91ED-43cb-92C2-25804820EDAC}">
                        <c15:formulaRef>
                          <c15:sqref>scoped_miles!$B$7:$L$7</c15:sqref>
                        </c15:formulaRef>
                      </c:ext>
                    </c:extLst>
                    <c:numCache>
                      <c:formatCode>General</c:formatCode>
                      <c:ptCount val="11"/>
                      <c:pt idx="0">
                        <c:v>60</c:v>
                      </c:pt>
                      <c:pt idx="1">
                        <c:v>160</c:v>
                      </c:pt>
                      <c:pt idx="2">
                        <c:v>260</c:v>
                      </c:pt>
                      <c:pt idx="3">
                        <c:v>360</c:v>
                      </c:pt>
                      <c:pt idx="4">
                        <c:v>460</c:v>
                      </c:pt>
                      <c:pt idx="5">
                        <c:v>560</c:v>
                      </c:pt>
                      <c:pt idx="6">
                        <c:v>660</c:v>
                      </c:pt>
                      <c:pt idx="7">
                        <c:v>760</c:v>
                      </c:pt>
                      <c:pt idx="8">
                        <c:v>860</c:v>
                      </c:pt>
                      <c:pt idx="9">
                        <c:v>880</c:v>
                      </c:pt>
                      <c:pt idx="10">
                        <c:v>880</c:v>
                      </c:pt>
                    </c:numCache>
                  </c:numRef>
                </c:val>
                <c:extLst xmlns:c15="http://schemas.microsoft.com/office/drawing/2012/chart">
                  <c:ext xmlns:c16="http://schemas.microsoft.com/office/drawing/2014/chart" uri="{C3380CC4-5D6E-409C-BE32-E72D297353CC}">
                    <c16:uniqueId val="{0000000A-2AEF-4E97-B774-B1230134A640}"/>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scoped_miles!$A$8</c15:sqref>
                        </c15:formulaRef>
                      </c:ext>
                    </c:extLst>
                    <c:strCache>
                      <c:ptCount val="1"/>
                      <c:pt idx="0">
                        <c:v>CC miles - 2.0</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scoped_miles!$B$1:$L$1</c15:sqref>
                        </c15:formulaRef>
                      </c:ext>
                    </c:extLst>
                    <c:strCache>
                      <c:ptCount val="11"/>
                      <c:pt idx="0">
                        <c:v>2022</c:v>
                      </c:pt>
                      <c:pt idx="1">
                        <c:v>2023</c:v>
                      </c:pt>
                      <c:pt idx="2">
                        <c:v>2024</c:v>
                      </c:pt>
                      <c:pt idx="3">
                        <c:v>2025</c:v>
                      </c:pt>
                      <c:pt idx="4">
                        <c:v>2026</c:v>
                      </c:pt>
                      <c:pt idx="5">
                        <c:v>2027</c:v>
                      </c:pt>
                      <c:pt idx="6">
                        <c:v>2028</c:v>
                      </c:pt>
                      <c:pt idx="7">
                        <c:v>2029</c:v>
                      </c:pt>
                      <c:pt idx="8">
                        <c:v>2030</c:v>
                      </c:pt>
                      <c:pt idx="9">
                        <c:v>2031</c:v>
                      </c:pt>
                      <c:pt idx="10">
                        <c:v>2032</c:v>
                      </c:pt>
                    </c:strCache>
                  </c:strRef>
                </c:cat>
                <c:val>
                  <c:numRef>
                    <c:extLst xmlns:c15="http://schemas.microsoft.com/office/drawing/2012/chart">
                      <c:ext xmlns:c15="http://schemas.microsoft.com/office/drawing/2012/chart" uri="{02D57815-91ED-43cb-92C2-25804820EDAC}">
                        <c15:formulaRef>
                          <c15:sqref>scoped_miles!$B$8:$L$8</c15:sqref>
                        </c15:formulaRef>
                      </c:ext>
                    </c:extLst>
                    <c:numCache>
                      <c:formatCode>General</c:formatCode>
                      <c:ptCount val="11"/>
                      <c:pt idx="0">
                        <c:v>60</c:v>
                      </c:pt>
                      <c:pt idx="1">
                        <c:v>60</c:v>
                      </c:pt>
                      <c:pt idx="2">
                        <c:v>60</c:v>
                      </c:pt>
                      <c:pt idx="3">
                        <c:v>40</c:v>
                      </c:pt>
                      <c:pt idx="4">
                        <c:v>40</c:v>
                      </c:pt>
                      <c:pt idx="5">
                        <c:v>40</c:v>
                      </c:pt>
                      <c:pt idx="6">
                        <c:v>40</c:v>
                      </c:pt>
                      <c:pt idx="7">
                        <c:v>30</c:v>
                      </c:pt>
                    </c:numCache>
                  </c:numRef>
                </c:val>
                <c:extLst xmlns:c15="http://schemas.microsoft.com/office/drawing/2012/chart">
                  <c:ext xmlns:c16="http://schemas.microsoft.com/office/drawing/2014/chart" uri="{C3380CC4-5D6E-409C-BE32-E72D297353CC}">
                    <c16:uniqueId val="{0000000B-2AEF-4E97-B774-B1230134A640}"/>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scoped_miles!$A$9</c15:sqref>
                        </c15:formulaRef>
                      </c:ext>
                    </c:extLst>
                    <c:strCache>
                      <c:ptCount val="1"/>
                      <c:pt idx="0">
                        <c:v>CC miles - 2.0 - Accum</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scoped_miles!$B$1:$L$1</c15:sqref>
                        </c15:formulaRef>
                      </c:ext>
                    </c:extLst>
                    <c:strCache>
                      <c:ptCount val="11"/>
                      <c:pt idx="0">
                        <c:v>2022</c:v>
                      </c:pt>
                      <c:pt idx="1">
                        <c:v>2023</c:v>
                      </c:pt>
                      <c:pt idx="2">
                        <c:v>2024</c:v>
                      </c:pt>
                      <c:pt idx="3">
                        <c:v>2025</c:v>
                      </c:pt>
                      <c:pt idx="4">
                        <c:v>2026</c:v>
                      </c:pt>
                      <c:pt idx="5">
                        <c:v>2027</c:v>
                      </c:pt>
                      <c:pt idx="6">
                        <c:v>2028</c:v>
                      </c:pt>
                      <c:pt idx="7">
                        <c:v>2029</c:v>
                      </c:pt>
                      <c:pt idx="8">
                        <c:v>2030</c:v>
                      </c:pt>
                      <c:pt idx="9">
                        <c:v>2031</c:v>
                      </c:pt>
                      <c:pt idx="10">
                        <c:v>2032</c:v>
                      </c:pt>
                    </c:strCache>
                  </c:strRef>
                </c:cat>
                <c:val>
                  <c:numRef>
                    <c:extLst xmlns:c15="http://schemas.microsoft.com/office/drawing/2012/chart">
                      <c:ext xmlns:c15="http://schemas.microsoft.com/office/drawing/2012/chart" uri="{02D57815-91ED-43cb-92C2-25804820EDAC}">
                        <c15:formulaRef>
                          <c15:sqref>scoped_miles!$B$9:$L$9</c15:sqref>
                        </c15:formulaRef>
                      </c:ext>
                    </c:extLst>
                    <c:numCache>
                      <c:formatCode>General</c:formatCode>
                      <c:ptCount val="11"/>
                      <c:pt idx="0">
                        <c:v>60</c:v>
                      </c:pt>
                      <c:pt idx="1">
                        <c:v>120</c:v>
                      </c:pt>
                      <c:pt idx="2">
                        <c:v>180</c:v>
                      </c:pt>
                      <c:pt idx="3">
                        <c:v>220</c:v>
                      </c:pt>
                      <c:pt idx="4">
                        <c:v>260</c:v>
                      </c:pt>
                      <c:pt idx="5">
                        <c:v>300</c:v>
                      </c:pt>
                      <c:pt idx="6">
                        <c:v>340</c:v>
                      </c:pt>
                      <c:pt idx="7">
                        <c:v>370</c:v>
                      </c:pt>
                      <c:pt idx="8">
                        <c:v>370</c:v>
                      </c:pt>
                      <c:pt idx="9">
                        <c:v>370</c:v>
                      </c:pt>
                      <c:pt idx="10">
                        <c:v>370</c:v>
                      </c:pt>
                    </c:numCache>
                  </c:numRef>
                </c:val>
                <c:extLst xmlns:c15="http://schemas.microsoft.com/office/drawing/2012/chart">
                  <c:ext xmlns:c16="http://schemas.microsoft.com/office/drawing/2014/chart" uri="{C3380CC4-5D6E-409C-BE32-E72D297353CC}">
                    <c16:uniqueId val="{0000000C-2AEF-4E97-B774-B1230134A640}"/>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scoped_miles!$A$10</c15:sqref>
                        </c15:formulaRef>
                      </c:ext>
                    </c:extLst>
                    <c:strCache>
                      <c:ptCount val="1"/>
                      <c:pt idx="0">
                        <c:v>option 1 UG miles </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scoped_miles!$B$1:$L$1</c15:sqref>
                        </c15:formulaRef>
                      </c:ext>
                    </c:extLst>
                    <c:strCache>
                      <c:ptCount val="11"/>
                      <c:pt idx="0">
                        <c:v>2022</c:v>
                      </c:pt>
                      <c:pt idx="1">
                        <c:v>2023</c:v>
                      </c:pt>
                      <c:pt idx="2">
                        <c:v>2024</c:v>
                      </c:pt>
                      <c:pt idx="3">
                        <c:v>2025</c:v>
                      </c:pt>
                      <c:pt idx="4">
                        <c:v>2026</c:v>
                      </c:pt>
                      <c:pt idx="5">
                        <c:v>2027</c:v>
                      </c:pt>
                      <c:pt idx="6">
                        <c:v>2028</c:v>
                      </c:pt>
                      <c:pt idx="7">
                        <c:v>2029</c:v>
                      </c:pt>
                      <c:pt idx="8">
                        <c:v>2030</c:v>
                      </c:pt>
                      <c:pt idx="9">
                        <c:v>2031</c:v>
                      </c:pt>
                      <c:pt idx="10">
                        <c:v>2032</c:v>
                      </c:pt>
                    </c:strCache>
                  </c:strRef>
                </c:cat>
                <c:val>
                  <c:numRef>
                    <c:extLst xmlns:c15="http://schemas.microsoft.com/office/drawing/2012/chart">
                      <c:ext xmlns:c15="http://schemas.microsoft.com/office/drawing/2012/chart" uri="{02D57815-91ED-43cb-92C2-25804820EDAC}">
                        <c15:formulaRef>
                          <c15:sqref>scoped_miles!$B$10:$L$10</c15:sqref>
                        </c15:formulaRef>
                      </c:ext>
                    </c:extLst>
                    <c:numCache>
                      <c:formatCode>General</c:formatCode>
                      <c:ptCount val="11"/>
                      <c:pt idx="0">
                        <c:v>60</c:v>
                      </c:pt>
                      <c:pt idx="1">
                        <c:v>80</c:v>
                      </c:pt>
                      <c:pt idx="2">
                        <c:v>125</c:v>
                      </c:pt>
                      <c:pt idx="3">
                        <c:v>150</c:v>
                      </c:pt>
                      <c:pt idx="4">
                        <c:v>150</c:v>
                      </c:pt>
                      <c:pt idx="5">
                        <c:v>150</c:v>
                      </c:pt>
                      <c:pt idx="6">
                        <c:v>150</c:v>
                      </c:pt>
                      <c:pt idx="7">
                        <c:v>150</c:v>
                      </c:pt>
                      <c:pt idx="8">
                        <c:v>150</c:v>
                      </c:pt>
                      <c:pt idx="9">
                        <c:v>150</c:v>
                      </c:pt>
                      <c:pt idx="10">
                        <c:v>150</c:v>
                      </c:pt>
                    </c:numCache>
                  </c:numRef>
                </c:val>
                <c:extLst xmlns:c15="http://schemas.microsoft.com/office/drawing/2012/chart">
                  <c:ext xmlns:c16="http://schemas.microsoft.com/office/drawing/2014/chart" uri="{C3380CC4-5D6E-409C-BE32-E72D297353CC}">
                    <c16:uniqueId val="{0000000D-2AEF-4E97-B774-B1230134A640}"/>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scoped_miles!$A$11</c15:sqref>
                        </c15:formulaRef>
                      </c:ext>
                    </c:extLst>
                    <c:strCache>
                      <c:ptCount val="1"/>
                      <c:pt idx="0">
                        <c:v>option 1 CC miles</c:v>
                      </c:pt>
                    </c:strCache>
                  </c:strRef>
                </c:tx>
                <c:spPr>
                  <a:solidFill>
                    <a:schemeClr val="accent4">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scoped_miles!$B$1:$L$1</c15:sqref>
                        </c15:formulaRef>
                      </c:ext>
                    </c:extLst>
                    <c:strCache>
                      <c:ptCount val="11"/>
                      <c:pt idx="0">
                        <c:v>2022</c:v>
                      </c:pt>
                      <c:pt idx="1">
                        <c:v>2023</c:v>
                      </c:pt>
                      <c:pt idx="2">
                        <c:v>2024</c:v>
                      </c:pt>
                      <c:pt idx="3">
                        <c:v>2025</c:v>
                      </c:pt>
                      <c:pt idx="4">
                        <c:v>2026</c:v>
                      </c:pt>
                      <c:pt idx="5">
                        <c:v>2027</c:v>
                      </c:pt>
                      <c:pt idx="6">
                        <c:v>2028</c:v>
                      </c:pt>
                      <c:pt idx="7">
                        <c:v>2029</c:v>
                      </c:pt>
                      <c:pt idx="8">
                        <c:v>2030</c:v>
                      </c:pt>
                      <c:pt idx="9">
                        <c:v>2031</c:v>
                      </c:pt>
                      <c:pt idx="10">
                        <c:v>2032</c:v>
                      </c:pt>
                    </c:strCache>
                  </c:strRef>
                </c:cat>
                <c:val>
                  <c:numRef>
                    <c:extLst xmlns:c15="http://schemas.microsoft.com/office/drawing/2012/chart">
                      <c:ext xmlns:c15="http://schemas.microsoft.com/office/drawing/2012/chart" uri="{02D57815-91ED-43cb-92C2-25804820EDAC}">
                        <c15:formulaRef>
                          <c15:sqref>scoped_miles!$B$11:$L$11</c15:sqref>
                        </c15:formulaRef>
                      </c:ext>
                    </c:extLst>
                    <c:numCache>
                      <c:formatCode>General</c:formatCode>
                      <c:ptCount val="11"/>
                      <c:pt idx="0">
                        <c:v>60</c:v>
                      </c:pt>
                      <c:pt idx="1">
                        <c:v>60</c:v>
                      </c:pt>
                      <c:pt idx="2">
                        <c:v>60</c:v>
                      </c:pt>
                      <c:pt idx="3">
                        <c:v>40</c:v>
                      </c:pt>
                      <c:pt idx="4">
                        <c:v>40</c:v>
                      </c:pt>
                      <c:pt idx="5">
                        <c:v>40</c:v>
                      </c:pt>
                      <c:pt idx="6">
                        <c:v>40</c:v>
                      </c:pt>
                      <c:pt idx="7">
                        <c:v>30</c:v>
                      </c:pt>
                    </c:numCache>
                  </c:numRef>
                </c:val>
                <c:extLst xmlns:c15="http://schemas.microsoft.com/office/drawing/2012/chart">
                  <c:ext xmlns:c16="http://schemas.microsoft.com/office/drawing/2014/chart" uri="{C3380CC4-5D6E-409C-BE32-E72D297353CC}">
                    <c16:uniqueId val="{0000000E-2AEF-4E97-B774-B1230134A640}"/>
                  </c:ext>
                </c:extLst>
              </c15:ser>
            </c15:filteredBarSeries>
          </c:ext>
        </c:extLst>
      </c:barChart>
      <c:catAx>
        <c:axId val="63393688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cap="all" spc="120" normalizeH="0" baseline="0">
                <a:solidFill>
                  <a:schemeClr val="tx1">
                    <a:lumMod val="65000"/>
                    <a:lumOff val="35000"/>
                  </a:schemeClr>
                </a:solidFill>
                <a:latin typeface="+mn-lt"/>
                <a:ea typeface="+mn-ea"/>
                <a:cs typeface="+mn-cs"/>
              </a:defRPr>
            </a:pPr>
            <a:endParaRPr lang="en-US"/>
          </a:p>
        </c:txPr>
        <c:crossAx val="633936552"/>
        <c:crosses val="autoZero"/>
        <c:auto val="1"/>
        <c:lblAlgn val="ctr"/>
        <c:lblOffset val="100"/>
        <c:noMultiLvlLbl val="0"/>
      </c:catAx>
      <c:valAx>
        <c:axId val="63393655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633936880"/>
        <c:crosses val="autoZero"/>
        <c:crossBetween val="between"/>
      </c:valAx>
      <c:spPr>
        <a:noFill/>
        <a:ln>
          <a:noFill/>
        </a:ln>
        <a:effectLst/>
      </c:spPr>
    </c:plotArea>
    <c:legend>
      <c:legendPos val="t"/>
      <c:layout>
        <c:manualLayout>
          <c:xMode val="edge"/>
          <c:yMode val="edge"/>
          <c:x val="0.31165157938203403"/>
          <c:y val="0.18339189018364865"/>
          <c:w val="0.37595408339274272"/>
          <c:h val="9.577563516015137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ysClr val="window" lastClr="FFFFFF"/>
      </a:solidFill>
    </a:ln>
    <a:effectLst/>
  </c:spPr>
  <c:txPr>
    <a:bodyPr/>
    <a:lstStyle/>
    <a:p>
      <a:pPr>
        <a:defRPr/>
      </a:pPr>
      <a:endParaRPr lang="en-US"/>
    </a:p>
  </c:txPr>
  <c:externalData r:id="rId4">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Sheet1!$A$2:$A$8</cx:f>
        <cx:lvl ptCount="7">
          <cx:pt idx="0">Top 10%</cx:pt>
          <cx:pt idx="1">Top 20%</cx:pt>
          <cx:pt idx="2">Top 30%</cx:pt>
          <cx:pt idx="3">Top 40%</cx:pt>
          <cx:pt idx="4">Top 50%</cx:pt>
          <cx:pt idx="5">Top 60%</cx:pt>
          <cx:pt idx="6">Top 70%</cx:pt>
        </cx:lvl>
      </cx:strDim>
      <cx:numDim type="val">
        <cx:f>Sheet1!$B$2:$B$8</cx:f>
        <cx:lvl ptCount="7" formatCode="General">
          <cx:pt idx="0">815.79999999999995</cx:pt>
          <cx:pt idx="1">310.10000000000002</cx:pt>
          <cx:pt idx="2">105.30000000000001</cx:pt>
          <cx:pt idx="3">1.7</cx:pt>
          <cx:pt idx="4">11.9</cx:pt>
          <cx:pt idx="5">2.7999999999999998</cx:pt>
          <cx:pt idx="6">9.0999999999999996</cx:pt>
        </cx:lvl>
      </cx:numDim>
    </cx:data>
  </cx:chartData>
  <cx:chart>
    <cx:title pos="t" align="ctr" overlay="0">
      <cx:tx>
        <cx:txData>
          <cx:v>          Top Risk Miles Scoped 2022-2027</cx:v>
        </cx:txData>
      </cx:tx>
      <cx:txPr>
        <a:bodyPr rot="0" spcFirstLastPara="1" vertOverflow="ellipsis" vert="horz" wrap="square" lIns="38100" tIns="19050" rIns="38100" bIns="19050" anchor="ctr" anchorCtr="1" compatLnSpc="0"/>
        <a:lstStyle/>
        <a:p>
          <a:pPr algn="ctr" rtl="0">
            <a:defRPr sz="1862" b="0" i="0" u="none" strike="noStrike" kern="1200" spc="0" baseline="0">
              <a:solidFill>
                <a:prstClr val="black">
                  <a:lumMod val="65000"/>
                  <a:lumOff val="35000"/>
                </a:prstClr>
              </a:solidFill>
              <a:latin typeface="+mn-lt"/>
              <a:ea typeface="+mn-ea"/>
              <a:cs typeface="+mn-cs"/>
            </a:defRPr>
          </a:pPr>
          <a:r>
            <a:rPr lang="en-US" sz="1400" b="1" i="0" u="none" strike="noStrike" kern="1200" cap="none" spc="120" normalizeH="0" baseline="0" noProof="0">
              <a:solidFill>
                <a:schemeClr val="tx1"/>
              </a:solidFill>
              <a:latin typeface="+mj-lt"/>
              <a:ea typeface="+mn-ea"/>
              <a:cs typeface="Calibri" panose="020F0502020204030204" pitchFamily="34" charset="0"/>
            </a:rPr>
            <a:t>          Top Risk Miles Scoped 2022-2027</a:t>
          </a:r>
        </a:p>
      </cx:txPr>
    </cx:title>
    <cx:plotArea>
      <cx:plotAreaRegion>
        <cx:plotSurface>
          <cx:spPr>
            <a:ln>
              <a:solidFill>
                <a:srgbClr val="001689"/>
              </a:solidFill>
            </a:ln>
          </cx:spPr>
        </cx:plotSurface>
        <cx:series layoutId="funnel" uniqueId="{649A9399-529A-4062-87C0-CA08B57A88B6}">
          <cx:tx>
            <cx:txData>
              <cx:f>Sheet1!$B$1</cx:f>
              <cx:v>Miles Scope 2022-2027</cx:v>
            </cx:txData>
          </cx:tx>
          <cx:spPr>
            <a:solidFill>
              <a:schemeClr val="accent1"/>
            </a:solidFill>
          </cx:spPr>
          <cx:dataLabels>
            <cx:visibility seriesName="0" categoryName="0" value="1"/>
          </cx:dataLabels>
          <cx:dataId val="0"/>
        </cx:series>
      </cx:plotAreaRegion>
      <cx:axis id="0">
        <cx:catScaling gapWidth="0.0599999987"/>
        <cx:tickLabels/>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0614FEB-A4CC-9C45-9E55-55D9B17DAA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E81B417-2BC9-4748-8C57-26FF2C1E1C0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58279E-0063-1341-9052-BD5BB8D3EA78}" type="datetimeFigureOut">
              <a:rPr lang="en-US" smtClean="0"/>
              <a:t>11/17/2023</a:t>
            </a:fld>
            <a:endParaRPr lang="en-US"/>
          </a:p>
        </p:txBody>
      </p:sp>
      <p:sp>
        <p:nvSpPr>
          <p:cNvPr id="4" name="Footer Placeholder 3">
            <a:extLst>
              <a:ext uri="{FF2B5EF4-FFF2-40B4-BE49-F238E27FC236}">
                <a16:creationId xmlns:a16="http://schemas.microsoft.com/office/drawing/2014/main" id="{414412F8-84D5-CB4D-8C19-7FF70D87B35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BADC4E5-0D1B-8647-A229-D194F166BAC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FDE577-BB94-F94E-A6C8-E2BAE829A988}" type="slidenum">
              <a:rPr lang="en-US" smtClean="0"/>
              <a:t>‹#›</a:t>
            </a:fld>
            <a:endParaRPr lang="en-US"/>
          </a:p>
        </p:txBody>
      </p:sp>
    </p:spTree>
    <p:extLst>
      <p:ext uri="{BB962C8B-B14F-4D97-AF65-F5344CB8AC3E}">
        <p14:creationId xmlns:p14="http://schemas.microsoft.com/office/powerpoint/2010/main" val="4043025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5D3E90-4401-924E-AB60-B1B6C79DD483}" type="datetimeFigureOut">
              <a:rPr lang="en-US" smtClean="0"/>
              <a:t>11/17/2023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BC8885-BA77-6E4A-8A7E-300F60193B85}" type="slidenum">
              <a:rPr lang="en-US" smtClean="0"/>
              <a:t>‹#›</a:t>
            </a:fld>
            <a:endParaRPr lang="en-US"/>
          </a:p>
        </p:txBody>
      </p:sp>
    </p:spTree>
    <p:extLst>
      <p:ext uri="{BB962C8B-B14F-4D97-AF65-F5344CB8AC3E}">
        <p14:creationId xmlns:p14="http://schemas.microsoft.com/office/powerpoint/2010/main" val="610835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BC8885-BA77-6E4A-8A7E-300F60193B85}" type="slidenum">
              <a:rPr lang="en-US" smtClean="0"/>
              <a:t>1</a:t>
            </a:fld>
            <a:endParaRPr lang="en-US"/>
          </a:p>
        </p:txBody>
      </p:sp>
    </p:spTree>
    <p:extLst>
      <p:ext uri="{BB962C8B-B14F-4D97-AF65-F5344CB8AC3E}">
        <p14:creationId xmlns:p14="http://schemas.microsoft.com/office/powerpoint/2010/main" val="3754675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0A16AC1-AE93-4965-9AD0-C8E64C510F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4336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77B3C6-48C2-4991-9772-0CCBE21F8F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9434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77B3C6-48C2-4991-9772-0CCBE21F8F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7677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77B3C6-48C2-4991-9772-0CCBE21F8F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3807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77B3C6-48C2-4991-9772-0CCBE21F8F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9884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10150" y="1379538"/>
            <a:ext cx="19540538" cy="10991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605504" rtl="0" eaLnBrk="1" fontAlgn="auto" latinLnBrk="0" hangingPunct="1">
              <a:lnSpc>
                <a:spcPct val="100000"/>
              </a:lnSpc>
              <a:spcBef>
                <a:spcPts val="0"/>
              </a:spcBef>
              <a:spcAft>
                <a:spcPts val="0"/>
              </a:spcAft>
              <a:buClrTx/>
              <a:buSzTx/>
              <a:buFontTx/>
              <a:buNone/>
              <a:tabLst/>
              <a:defRPr/>
            </a:pPr>
            <a:fld id="{48E1456E-1A61-41A4-8623-5B3EA5A3D13D}" type="slidenum">
              <a:rPr kumimoji="0" lang="en-US" sz="21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1605504" rtl="0" eaLnBrk="1" fontAlgn="auto" latinLnBrk="0" hangingPunct="1">
                <a:lnSpc>
                  <a:spcPct val="100000"/>
                </a:lnSpc>
                <a:spcBef>
                  <a:spcPts val="0"/>
                </a:spcBef>
                <a:spcAft>
                  <a:spcPts val="0"/>
                </a:spcAft>
                <a:buClrTx/>
                <a:buSzTx/>
                <a:buFontTx/>
                <a:buNone/>
                <a:tabLst/>
                <a:defRPr/>
              </a:pPr>
              <a:t>21</a:t>
            </a:fld>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5785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100">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1605504" rtl="0" eaLnBrk="1" fontAlgn="auto" latinLnBrk="0" hangingPunct="1">
              <a:lnSpc>
                <a:spcPct val="100000"/>
              </a:lnSpc>
              <a:spcBef>
                <a:spcPts val="0"/>
              </a:spcBef>
              <a:spcAft>
                <a:spcPts val="0"/>
              </a:spcAft>
              <a:buClrTx/>
              <a:buSzTx/>
              <a:buFontTx/>
              <a:buNone/>
              <a:tabLst/>
              <a:defRPr/>
            </a:pPr>
            <a:fld id="{50B9635B-6ECB-42EF-ACB9-D5906BBC381B}" type="slidenum">
              <a:rPr kumimoji="0" lang="en-US" sz="21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1605504" rtl="0" eaLnBrk="1" fontAlgn="auto" latinLnBrk="0" hangingPunct="1">
                <a:lnSpc>
                  <a:spcPct val="100000"/>
                </a:lnSpc>
                <a:spcBef>
                  <a:spcPts val="0"/>
                </a:spcBef>
                <a:spcAft>
                  <a:spcPts val="0"/>
                </a:spcAft>
                <a:buClrTx/>
                <a:buSzTx/>
                <a:buFontTx/>
                <a:buNone/>
                <a:tabLst/>
                <a:defRPr/>
              </a:pPr>
              <a:t>22</a:t>
            </a:fld>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955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10150" y="1379538"/>
            <a:ext cx="19540538" cy="10991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605504" rtl="0" eaLnBrk="1" fontAlgn="auto" latinLnBrk="0" hangingPunct="1">
              <a:lnSpc>
                <a:spcPct val="100000"/>
              </a:lnSpc>
              <a:spcBef>
                <a:spcPts val="0"/>
              </a:spcBef>
              <a:spcAft>
                <a:spcPts val="0"/>
              </a:spcAft>
              <a:buClrTx/>
              <a:buSzTx/>
              <a:buFontTx/>
              <a:buNone/>
              <a:tabLst/>
              <a:defRPr/>
            </a:pPr>
            <a:fld id="{48E1456E-1A61-41A4-8623-5B3EA5A3D13D}" type="slidenum">
              <a:rPr kumimoji="0" lang="en-US" sz="21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1605504" rtl="0" eaLnBrk="1" fontAlgn="auto" latinLnBrk="0" hangingPunct="1">
                <a:lnSpc>
                  <a:spcPct val="100000"/>
                </a:lnSpc>
                <a:spcBef>
                  <a:spcPts val="0"/>
                </a:spcBef>
                <a:spcAft>
                  <a:spcPts val="0"/>
                </a:spcAft>
                <a:buClrTx/>
                <a:buSzTx/>
                <a:buFontTx/>
                <a:buNone/>
                <a:tabLst/>
                <a:defRPr/>
              </a:pPr>
              <a:t>29</a:t>
            </a:fld>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2052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2752" lvl="1" indent="0">
              <a:buFont typeface="Arial" panose="020B0604020202020204" pitchFamily="34" charset="0"/>
              <a:buNone/>
            </a:pPr>
            <a:endParaRPr lang="en-US" sz="1900">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B9635B-6ECB-42EF-ACB9-D5906BBC381B}" type="slidenum">
              <a:rPr kumimoji="0" lang="en-US" sz="2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040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FF0000"/>
              </a:solidFill>
              <a:cs typeface="Calibri"/>
            </a:endParaRPr>
          </a:p>
        </p:txBody>
      </p:sp>
      <p:sp>
        <p:nvSpPr>
          <p:cNvPr id="4" name="Slide Number Placeholder 3"/>
          <p:cNvSpPr>
            <a:spLocks noGrp="1"/>
          </p:cNvSpPr>
          <p:nvPr>
            <p:ph type="sldNum" sz="quarter" idx="5"/>
          </p:nvPr>
        </p:nvSpPr>
        <p:spPr/>
        <p:txBody>
          <a:bodyPr/>
          <a:lstStyle/>
          <a:p>
            <a:pPr marL="0" marR="0" lvl="0" indent="0" algn="r" defTabSz="802752" rtl="0" eaLnBrk="1" fontAlgn="auto" latinLnBrk="0" hangingPunct="1">
              <a:lnSpc>
                <a:spcPct val="100000"/>
              </a:lnSpc>
              <a:spcBef>
                <a:spcPts val="0"/>
              </a:spcBef>
              <a:spcAft>
                <a:spcPts val="0"/>
              </a:spcAft>
              <a:buClrTx/>
              <a:buSzTx/>
              <a:buFontTx/>
              <a:buNone/>
              <a:tabLst/>
              <a:defRPr/>
            </a:pPr>
            <a:fld id="{FC94CD25-F39E-304E-A88F-B654F594F7CE}" type="slidenum">
              <a:rPr kumimoji="0" lang="en-US" sz="21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802752" rtl="0" eaLnBrk="1" fontAlgn="auto" latinLnBrk="0" hangingPunct="1">
                <a:lnSpc>
                  <a:spcPct val="100000"/>
                </a:lnSpc>
                <a:spcBef>
                  <a:spcPts val="0"/>
                </a:spcBef>
                <a:spcAft>
                  <a:spcPts val="0"/>
                </a:spcAft>
                <a:buClrTx/>
                <a:buSzTx/>
                <a:buFontTx/>
                <a:buNone/>
                <a:tabLst/>
                <a:defRPr/>
              </a:pPr>
              <a:t>31</a:t>
            </a:fld>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6795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0A16AC1-AE93-4965-9AD0-C8E64C510F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4336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0A16AC1-AE93-4965-9AD0-C8E64C510F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44228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0A16AC1-AE93-4965-9AD0-C8E64C510F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97582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0A16AC1-AE93-4965-9AD0-C8E64C510F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84043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energysafety.ca.gov/" TargetMode="External"/><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3.xml"/><Relationship Id="rId4" Type="http://schemas.openxmlformats.org/officeDocument/2006/relationships/image" Target="../media/image15.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3.xml"/><Relationship Id="rId4" Type="http://schemas.openxmlformats.org/officeDocument/2006/relationships/image" Target="../media/image15.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3.xml"/><Relationship Id="rId4" Type="http://schemas.openxmlformats.org/officeDocument/2006/relationships/image" Target="../media/image20.sv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Master" Target="../slideMasters/slideMaster4.xml"/><Relationship Id="rId4" Type="http://schemas.openxmlformats.org/officeDocument/2006/relationships/image" Target="../media/image29.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Master" Target="../slideMasters/slideMaster8.xml"/><Relationship Id="rId4" Type="http://schemas.openxmlformats.org/officeDocument/2006/relationships/image" Target="../media/image35.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0.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C6AA23E-C249-D745-B99F-B0C79FA97380}"/>
              </a:ext>
            </a:extLst>
          </p:cNvPr>
          <p:cNvSpPr/>
          <p:nvPr userDrawn="1"/>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7795F6-7597-054A-A50E-824229374322}"/>
              </a:ext>
            </a:extLst>
          </p:cNvPr>
          <p:cNvSpPr>
            <a:spLocks noGrp="1"/>
          </p:cNvSpPr>
          <p:nvPr>
            <p:ph type="ctrTitle" hasCustomPrompt="1"/>
          </p:nvPr>
        </p:nvSpPr>
        <p:spPr>
          <a:xfrm>
            <a:off x="838200" y="1122363"/>
            <a:ext cx="6853518" cy="2387600"/>
          </a:xfrm>
        </p:spPr>
        <p:txBody>
          <a:bodyPr anchor="b"/>
          <a:lstStyle>
            <a:lvl1pPr algn="l">
              <a:defRPr sz="6000" baseline="0">
                <a:solidFill>
                  <a:schemeClr val="bg1"/>
                </a:solidFill>
              </a:defRPr>
            </a:lvl1pPr>
          </a:lstStyle>
          <a:p>
            <a:r>
              <a:rPr lang="en-US"/>
              <a:t>TYPE TITLE IN ALL CAPS</a:t>
            </a:r>
          </a:p>
        </p:txBody>
      </p:sp>
      <p:sp>
        <p:nvSpPr>
          <p:cNvPr id="3" name="Subtitle 2">
            <a:extLst>
              <a:ext uri="{FF2B5EF4-FFF2-40B4-BE49-F238E27FC236}">
                <a16:creationId xmlns:a16="http://schemas.microsoft.com/office/drawing/2014/main" id="{A23BA4C3-7EC9-1346-BB0B-5DEC7B883FD0}"/>
              </a:ext>
            </a:extLst>
          </p:cNvPr>
          <p:cNvSpPr>
            <a:spLocks noGrp="1"/>
          </p:cNvSpPr>
          <p:nvPr>
            <p:ph type="subTitle" idx="1"/>
          </p:nvPr>
        </p:nvSpPr>
        <p:spPr>
          <a:xfrm>
            <a:off x="838200" y="3602038"/>
            <a:ext cx="6853518" cy="822044"/>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Gradient_Top Bar_1">
            <a:extLst>
              <a:ext uri="{FF2B5EF4-FFF2-40B4-BE49-F238E27FC236}">
                <a16:creationId xmlns:a16="http://schemas.microsoft.com/office/drawing/2014/main" id="{60AF7CC2-C9EB-964C-B31B-C41352A9B0A7}"/>
              </a:ext>
              <a:ext uri="{C183D7F6-B498-43B3-948B-1728B52AA6E4}">
                <adec:decorative xmlns:adec="http://schemas.microsoft.com/office/drawing/2017/decorative" val="1"/>
              </a:ext>
            </a:extLst>
          </p:cNvPr>
          <p:cNvSpPr/>
          <p:nvPr userDrawn="1"/>
        </p:nvSpPr>
        <p:spPr>
          <a:xfrm>
            <a:off x="3849" y="0"/>
            <a:ext cx="12184303" cy="611909"/>
          </a:xfrm>
          <a:prstGeom prst="rect">
            <a:avLst/>
          </a:prstGeom>
          <a:gradFill>
            <a:gsLst>
              <a:gs pos="0">
                <a:srgbClr val="F4EC48"/>
              </a:gs>
              <a:gs pos="93000">
                <a:srgbClr val="00A7E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pic>
        <p:nvPicPr>
          <p:cNvPr id="9" name="Tower_Front Cover" descr="Icon of a transmission tower">
            <a:extLst>
              <a:ext uri="{FF2B5EF4-FFF2-40B4-BE49-F238E27FC236}">
                <a16:creationId xmlns:a16="http://schemas.microsoft.com/office/drawing/2014/main" id="{CC25086B-2530-EE4B-BE3E-DD5816DA1C48}"/>
              </a:ext>
              <a:ext uri="{C183D7F6-B498-43B3-948B-1728B52AA6E4}">
                <adec:decorative xmlns:adec="http://schemas.microsoft.com/office/drawing/2017/decorative" val="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08201" y="0"/>
            <a:ext cx="4679950" cy="6858000"/>
          </a:xfrm>
          <a:prstGeom prst="rect">
            <a:avLst/>
          </a:prstGeom>
        </p:spPr>
      </p:pic>
      <p:pic>
        <p:nvPicPr>
          <p:cNvPr id="5" name="Picture 4">
            <a:extLst>
              <a:ext uri="{FF2B5EF4-FFF2-40B4-BE49-F238E27FC236}">
                <a16:creationId xmlns:a16="http://schemas.microsoft.com/office/drawing/2014/main" id="{0F9D5F39-45BA-4A18-AEC8-9A4ED09E332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838200" y="4717080"/>
            <a:ext cx="1704621" cy="1704621"/>
          </a:xfrm>
          <a:prstGeom prst="rect">
            <a:avLst/>
          </a:prstGeom>
        </p:spPr>
      </p:pic>
    </p:spTree>
    <p:extLst>
      <p:ext uri="{BB962C8B-B14F-4D97-AF65-F5344CB8AC3E}">
        <p14:creationId xmlns:p14="http://schemas.microsoft.com/office/powerpoint/2010/main" val="3201941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66656-3AEF-AB4C-ADB6-518DD79D4B63}"/>
              </a:ext>
            </a:extLst>
          </p:cNvPr>
          <p:cNvSpPr>
            <a:spLocks noGrp="1"/>
          </p:cNvSpPr>
          <p:nvPr>
            <p:ph type="title" hasCustomPrompt="1"/>
          </p:nvPr>
        </p:nvSpPr>
        <p:spPr>
          <a:xfrm>
            <a:off x="838200" y="342900"/>
            <a:ext cx="6629400" cy="1574077"/>
          </a:xfrm>
        </p:spPr>
        <p:txBody>
          <a:bodyPr anchor="b"/>
          <a:lstStyle>
            <a:lvl1pPr>
              <a:defRPr baseline="0"/>
            </a:lvl1pPr>
          </a:lstStyle>
          <a:p>
            <a:r>
              <a:rPr lang="en-US"/>
              <a:t>Overview or Introduction</a:t>
            </a:r>
          </a:p>
        </p:txBody>
      </p:sp>
      <p:sp>
        <p:nvSpPr>
          <p:cNvPr id="4" name="Date Placeholder 3">
            <a:extLst>
              <a:ext uri="{FF2B5EF4-FFF2-40B4-BE49-F238E27FC236}">
                <a16:creationId xmlns:a16="http://schemas.microsoft.com/office/drawing/2014/main" id="{E4BE4782-F63C-3142-86D0-7FC7CC1D7A30}"/>
              </a:ext>
            </a:extLst>
          </p:cNvPr>
          <p:cNvSpPr>
            <a:spLocks noGrp="1"/>
          </p:cNvSpPr>
          <p:nvPr>
            <p:ph type="dt" sz="half" idx="10"/>
          </p:nvPr>
        </p:nvSpPr>
        <p:spPr>
          <a:xfrm>
            <a:off x="8790173" y="6356350"/>
            <a:ext cx="1826369" cy="365125"/>
          </a:xfrm>
        </p:spPr>
        <p:txBody>
          <a:bodyPr/>
          <a:lstStyle>
            <a:lvl1pPr>
              <a:defRPr sz="2400"/>
            </a:lvl1pPr>
          </a:lstStyle>
          <a:p>
            <a:fld id="{CB10A671-034D-D241-B2FC-E8675879E2CD}" type="datetime1">
              <a:rPr lang="en-US" smtClean="0"/>
              <a:pPr/>
              <a:t>11/17/2023</a:t>
            </a:fld>
            <a:endParaRPr lang="en-US"/>
          </a:p>
        </p:txBody>
      </p:sp>
      <p:sp>
        <p:nvSpPr>
          <p:cNvPr id="5" name="Footer Placeholder 4">
            <a:extLst>
              <a:ext uri="{FF2B5EF4-FFF2-40B4-BE49-F238E27FC236}">
                <a16:creationId xmlns:a16="http://schemas.microsoft.com/office/drawing/2014/main" id="{E0054575-A9D7-9744-A403-D7D67F7181A9}"/>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A7B2A407-91F2-A442-92DA-A13BAD8933C1}"/>
              </a:ext>
            </a:extLst>
          </p:cNvPr>
          <p:cNvSpPr>
            <a:spLocks noGrp="1"/>
          </p:cNvSpPr>
          <p:nvPr>
            <p:ph type="sldNum" sz="quarter" idx="12"/>
          </p:nvPr>
        </p:nvSpPr>
        <p:spPr/>
        <p:txBody>
          <a:bodyPr/>
          <a:lstStyle>
            <a:lvl1pPr>
              <a:defRPr sz="2400"/>
            </a:lvl1pPr>
          </a:lstStyle>
          <a:p>
            <a:fld id="{4266B8F5-C0FF-495D-AA3D-EA7F01968553}" type="slidenum">
              <a:rPr lang="en-US" smtClean="0"/>
              <a:pPr/>
              <a:t>‹#›</a:t>
            </a:fld>
            <a:endParaRPr lang="en-US"/>
          </a:p>
        </p:txBody>
      </p:sp>
      <p:sp>
        <p:nvSpPr>
          <p:cNvPr id="10" name="Text Placeholder 9">
            <a:extLst>
              <a:ext uri="{FF2B5EF4-FFF2-40B4-BE49-F238E27FC236}">
                <a16:creationId xmlns:a16="http://schemas.microsoft.com/office/drawing/2014/main" id="{64546E65-E354-804E-80D6-0C9582F06BE6}"/>
              </a:ext>
            </a:extLst>
          </p:cNvPr>
          <p:cNvSpPr>
            <a:spLocks noGrp="1"/>
          </p:cNvSpPr>
          <p:nvPr>
            <p:ph type="body" sz="quarter" idx="13" hasCustomPrompt="1"/>
          </p:nvPr>
        </p:nvSpPr>
        <p:spPr>
          <a:xfrm>
            <a:off x="838200" y="2035732"/>
            <a:ext cx="6629400" cy="3755468"/>
          </a:xfrm>
        </p:spPr>
        <p:txBody>
          <a:bodyPr>
            <a:normAutofit/>
          </a:bodyPr>
          <a:lstStyle>
            <a:lvl1pPr marL="0" indent="0">
              <a:lnSpc>
                <a:spcPct val="100000"/>
              </a:lnSpc>
              <a:spcBef>
                <a:spcPts val="0"/>
              </a:spcBef>
              <a:spcAft>
                <a:spcPts val="1200"/>
              </a:spcAft>
              <a:buFont typeface="Arial" panose="020B0604020202020204" pitchFamily="34" charset="0"/>
              <a:buNone/>
              <a:defRPr sz="2800">
                <a:solidFill>
                  <a:schemeClr val="tx1"/>
                </a:solidFill>
              </a:defRPr>
            </a:lvl1pPr>
          </a:lstStyle>
          <a:p>
            <a:pPr lvl="0"/>
            <a:r>
              <a:rPr lang="en-US"/>
              <a:t>Click to type introduction or overview body text here.</a:t>
            </a:r>
          </a:p>
        </p:txBody>
      </p:sp>
      <p:sp>
        <p:nvSpPr>
          <p:cNvPr id="11" name="Gradient_Right Side_1">
            <a:extLst>
              <a:ext uri="{FF2B5EF4-FFF2-40B4-BE49-F238E27FC236}">
                <a16:creationId xmlns:a16="http://schemas.microsoft.com/office/drawing/2014/main" id="{19C8ED75-BEAC-8046-AE47-2FECF9BAA571}"/>
              </a:ext>
              <a:ext uri="{C183D7F6-B498-43B3-948B-1728B52AA6E4}">
                <adec:decorative xmlns:adec="http://schemas.microsoft.com/office/drawing/2017/decorative" val="1"/>
              </a:ext>
            </a:extLst>
          </p:cNvPr>
          <p:cNvSpPr/>
          <p:nvPr userDrawn="1"/>
        </p:nvSpPr>
        <p:spPr>
          <a:xfrm>
            <a:off x="8126716" y="0"/>
            <a:ext cx="4061435" cy="6172200"/>
          </a:xfrm>
          <a:prstGeom prst="rect">
            <a:avLst/>
          </a:prstGeom>
          <a:gradFill>
            <a:gsLst>
              <a:gs pos="0">
                <a:srgbClr val="F4EC48"/>
              </a:gs>
              <a:gs pos="93000">
                <a:srgbClr val="00A7E5"/>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pic>
        <p:nvPicPr>
          <p:cNvPr id="8" name="Picture 7" descr="Office of Energy Infrastructure Safety logo">
            <a:extLst>
              <a:ext uri="{FF2B5EF4-FFF2-40B4-BE49-F238E27FC236}">
                <a16:creationId xmlns:a16="http://schemas.microsoft.com/office/drawing/2014/main" id="{D7325B44-A7DC-42F2-865F-F129B910D6BA}"/>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790173" y="1718840"/>
            <a:ext cx="2734519" cy="2734519"/>
          </a:xfrm>
          <a:prstGeom prst="rect">
            <a:avLst/>
          </a:prstGeom>
        </p:spPr>
      </p:pic>
    </p:spTree>
    <p:extLst>
      <p:ext uri="{BB962C8B-B14F-4D97-AF65-F5344CB8AC3E}">
        <p14:creationId xmlns:p14="http://schemas.microsoft.com/office/powerpoint/2010/main" val="2227484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ubtitle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C6AA23E-C249-D745-B99F-B0C79FA97380}"/>
              </a:ext>
            </a:extLst>
          </p:cNvPr>
          <p:cNvSpPr/>
          <p:nvPr userDrawn="1"/>
        </p:nvSpPr>
        <p:spPr>
          <a:xfrm>
            <a:off x="0" y="0"/>
            <a:ext cx="12192000" cy="620776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7795F6-7597-054A-A50E-824229374322}"/>
              </a:ext>
            </a:extLst>
          </p:cNvPr>
          <p:cNvSpPr>
            <a:spLocks noGrp="1"/>
          </p:cNvSpPr>
          <p:nvPr>
            <p:ph type="ctrTitle" hasCustomPrompt="1"/>
          </p:nvPr>
        </p:nvSpPr>
        <p:spPr>
          <a:xfrm>
            <a:off x="1524000" y="1122363"/>
            <a:ext cx="9144000" cy="2387600"/>
          </a:xfrm>
        </p:spPr>
        <p:txBody>
          <a:bodyPr anchor="b"/>
          <a:lstStyle>
            <a:lvl1pPr algn="ctr">
              <a:defRPr sz="6000" baseline="0">
                <a:solidFill>
                  <a:schemeClr val="bg1"/>
                </a:solidFill>
              </a:defRPr>
            </a:lvl1pPr>
          </a:lstStyle>
          <a:p>
            <a:r>
              <a:rPr lang="en-US"/>
              <a:t>TYPE TITLE IN ALL CAPS</a:t>
            </a:r>
          </a:p>
        </p:txBody>
      </p:sp>
      <p:sp>
        <p:nvSpPr>
          <p:cNvPr id="3" name="Subtitle 2">
            <a:extLst>
              <a:ext uri="{FF2B5EF4-FFF2-40B4-BE49-F238E27FC236}">
                <a16:creationId xmlns:a16="http://schemas.microsoft.com/office/drawing/2014/main" id="{A23BA4C3-7EC9-1346-BB0B-5DEC7B883FD0}"/>
              </a:ext>
            </a:extLst>
          </p:cNvPr>
          <p:cNvSpPr>
            <a:spLocks noGrp="1"/>
          </p:cNvSpPr>
          <p:nvPr>
            <p:ph type="subTitle" idx="1" hasCustomPrompt="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style</a:t>
            </a:r>
          </a:p>
        </p:txBody>
      </p:sp>
      <p:sp>
        <p:nvSpPr>
          <p:cNvPr id="4" name="Date Placeholder 3">
            <a:extLst>
              <a:ext uri="{FF2B5EF4-FFF2-40B4-BE49-F238E27FC236}">
                <a16:creationId xmlns:a16="http://schemas.microsoft.com/office/drawing/2014/main" id="{B8CAF46C-3D04-3744-A956-25B24589231D}"/>
              </a:ext>
            </a:extLst>
          </p:cNvPr>
          <p:cNvSpPr>
            <a:spLocks noGrp="1"/>
          </p:cNvSpPr>
          <p:nvPr>
            <p:ph type="dt" sz="half" idx="10"/>
          </p:nvPr>
        </p:nvSpPr>
        <p:spPr>
          <a:xfrm>
            <a:off x="8991600" y="6356350"/>
            <a:ext cx="1743697" cy="365125"/>
          </a:xfrm>
        </p:spPr>
        <p:txBody>
          <a:bodyPr/>
          <a:lstStyle>
            <a:lvl1pPr>
              <a:defRPr sz="2400"/>
            </a:lvl1pPr>
          </a:lstStyle>
          <a:p>
            <a:fld id="{18D09DA7-319F-FD43-B09E-BFFE8DFF0995}" type="datetime1">
              <a:rPr lang="en-US" smtClean="0"/>
              <a:pPr/>
              <a:t>11/17/2023</a:t>
            </a:fld>
            <a:endParaRPr lang="en-US"/>
          </a:p>
        </p:txBody>
      </p:sp>
      <p:sp>
        <p:nvSpPr>
          <p:cNvPr id="5" name="Footer Placeholder 4">
            <a:extLst>
              <a:ext uri="{FF2B5EF4-FFF2-40B4-BE49-F238E27FC236}">
                <a16:creationId xmlns:a16="http://schemas.microsoft.com/office/drawing/2014/main" id="{8393666E-26AC-7F47-8E1D-C67061DF10EA}"/>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D08E80BA-4B94-134E-88E1-6CBE2C6D133C}"/>
              </a:ext>
            </a:extLst>
          </p:cNvPr>
          <p:cNvSpPr>
            <a:spLocks noGrp="1"/>
          </p:cNvSpPr>
          <p:nvPr>
            <p:ph type="sldNum" sz="quarter" idx="12"/>
          </p:nvPr>
        </p:nvSpPr>
        <p:spPr>
          <a:xfrm>
            <a:off x="10770919" y="6356350"/>
            <a:ext cx="582881" cy="365125"/>
          </a:xfrm>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1982856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layout 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ED2C754-DE9C-BD4C-9A6F-B40AAE0988D3}"/>
              </a:ext>
            </a:extLst>
          </p:cNvPr>
          <p:cNvSpPr>
            <a:spLocks noGrp="1"/>
          </p:cNvSpPr>
          <p:nvPr>
            <p:ph type="dt" sz="half" idx="10"/>
          </p:nvPr>
        </p:nvSpPr>
        <p:spPr>
          <a:xfrm>
            <a:off x="8904515" y="6356350"/>
            <a:ext cx="1712028" cy="365125"/>
          </a:xfrm>
        </p:spPr>
        <p:txBody>
          <a:bodyPr/>
          <a:lstStyle>
            <a:lvl1pPr>
              <a:defRPr sz="2400"/>
            </a:lvl1pPr>
          </a:lstStyle>
          <a:p>
            <a:fld id="{728FC119-3D3F-0F4B-8256-E6A87A126CED}" type="datetime1">
              <a:rPr lang="en-US" smtClean="0"/>
              <a:pPr/>
              <a:t>11/17/2023</a:t>
            </a:fld>
            <a:endParaRPr lang="en-US"/>
          </a:p>
        </p:txBody>
      </p:sp>
      <p:sp>
        <p:nvSpPr>
          <p:cNvPr id="5" name="Footer Placeholder 4">
            <a:extLst>
              <a:ext uri="{FF2B5EF4-FFF2-40B4-BE49-F238E27FC236}">
                <a16:creationId xmlns:a16="http://schemas.microsoft.com/office/drawing/2014/main" id="{2E9B90BB-58E7-8C41-B1EC-3B83CAA0178A}"/>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BF6C9EFA-A852-0746-8420-5FC309CCBC03}"/>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
        <p:nvSpPr>
          <p:cNvPr id="2" name="Rectangle 1">
            <a:extLst>
              <a:ext uri="{FF2B5EF4-FFF2-40B4-BE49-F238E27FC236}">
                <a16:creationId xmlns:a16="http://schemas.microsoft.com/office/drawing/2014/main" id="{BF316F63-74ED-405F-A21F-0E945790B38B}"/>
              </a:ext>
            </a:extLst>
          </p:cNvPr>
          <p:cNvSpPr/>
          <p:nvPr userDrawn="1"/>
        </p:nvSpPr>
        <p:spPr>
          <a:xfrm>
            <a:off x="0" y="277901"/>
            <a:ext cx="12192000" cy="90543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ext Placeholder 9">
            <a:extLst>
              <a:ext uri="{FF2B5EF4-FFF2-40B4-BE49-F238E27FC236}">
                <a16:creationId xmlns:a16="http://schemas.microsoft.com/office/drawing/2014/main" id="{F8BB7F59-9343-445B-8C4A-9773B7B1C533}"/>
              </a:ext>
            </a:extLst>
          </p:cNvPr>
          <p:cNvSpPr>
            <a:spLocks noGrp="1"/>
          </p:cNvSpPr>
          <p:nvPr>
            <p:ph type="body" sz="quarter" idx="13" hasCustomPrompt="1"/>
          </p:nvPr>
        </p:nvSpPr>
        <p:spPr>
          <a:xfrm>
            <a:off x="838200" y="376517"/>
            <a:ext cx="10125635" cy="766481"/>
          </a:xfrm>
        </p:spPr>
        <p:txBody>
          <a:bodyPr anchor="ctr">
            <a:normAutofit/>
          </a:bodyPr>
          <a:lstStyle>
            <a:lvl1pPr marL="0" indent="0">
              <a:buFontTx/>
              <a:buNone/>
              <a:defRPr lang="en-US" sz="3200" b="1" kern="1200" cap="all" baseline="0" dirty="0">
                <a:solidFill>
                  <a:schemeClr val="bg1"/>
                </a:solidFill>
                <a:latin typeface="+mn-lt"/>
                <a:ea typeface="+mn-ea"/>
                <a:cs typeface="+mn-cs"/>
              </a:defRPr>
            </a:lvl1pPr>
          </a:lstStyle>
          <a:p>
            <a:pPr lvl="0"/>
            <a:r>
              <a:rPr lang="en-US"/>
              <a:t>TYPE OPTIONAL HEADER HERE IN ALL CAPS</a:t>
            </a:r>
          </a:p>
        </p:txBody>
      </p:sp>
      <p:sp>
        <p:nvSpPr>
          <p:cNvPr id="8" name="Text Placeholder 9">
            <a:extLst>
              <a:ext uri="{FF2B5EF4-FFF2-40B4-BE49-F238E27FC236}">
                <a16:creationId xmlns:a16="http://schemas.microsoft.com/office/drawing/2014/main" id="{8FF3584F-B314-43A8-8A05-4EE1A4FE899A}"/>
              </a:ext>
            </a:extLst>
          </p:cNvPr>
          <p:cNvSpPr>
            <a:spLocks noGrp="1"/>
          </p:cNvSpPr>
          <p:nvPr>
            <p:ph type="body" sz="quarter" idx="14" hasCustomPrompt="1"/>
          </p:nvPr>
        </p:nvSpPr>
        <p:spPr>
          <a:xfrm>
            <a:off x="838200" y="1441262"/>
            <a:ext cx="8220075" cy="4376831"/>
          </a:xfrm>
        </p:spPr>
        <p:txBody>
          <a:bodyPr>
            <a:normAutofit/>
          </a:bodyPr>
          <a:lstStyle>
            <a:lvl1pPr marL="0" indent="0" algn="l">
              <a:spcBef>
                <a:spcPts val="0"/>
              </a:spcBef>
              <a:spcAft>
                <a:spcPts val="1200"/>
              </a:spcAft>
              <a:buFont typeface="Arial" panose="020B0604020202020204" pitchFamily="34" charset="0"/>
              <a:buNone/>
              <a:defRPr lang="en-US" dirty="0"/>
            </a:lvl1pPr>
            <a:lvl4pPr marL="1371600" indent="0">
              <a:buNone/>
              <a:defRPr lang="en-US" dirty="0"/>
            </a:lvl4pPr>
          </a:lstStyle>
          <a:p>
            <a:pPr lvl="0"/>
            <a:r>
              <a:rPr lang="en-US"/>
              <a:t>Type text here.</a:t>
            </a:r>
          </a:p>
        </p:txBody>
      </p:sp>
      <p:pic>
        <p:nvPicPr>
          <p:cNvPr id="17" name="Picture 16">
            <a:extLst>
              <a:ext uri="{FF2B5EF4-FFF2-40B4-BE49-F238E27FC236}">
                <a16:creationId xmlns:a16="http://schemas.microsoft.com/office/drawing/2014/main" id="{7DA22013-AD0F-4647-AD4D-8A1478B15E8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319636" y="2209797"/>
            <a:ext cx="2813474" cy="4011707"/>
          </a:xfrm>
          <a:prstGeom prst="rect">
            <a:avLst/>
          </a:prstGeom>
        </p:spPr>
      </p:pic>
    </p:spTree>
    <p:extLst>
      <p:ext uri="{BB962C8B-B14F-4D97-AF65-F5344CB8AC3E}">
        <p14:creationId xmlns:p14="http://schemas.microsoft.com/office/powerpoint/2010/main" val="1635675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layout 2">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ED2C754-DE9C-BD4C-9A6F-B40AAE0988D3}"/>
              </a:ext>
            </a:extLst>
          </p:cNvPr>
          <p:cNvSpPr>
            <a:spLocks noGrp="1"/>
          </p:cNvSpPr>
          <p:nvPr>
            <p:ph type="dt" sz="half" idx="10"/>
          </p:nvPr>
        </p:nvSpPr>
        <p:spPr>
          <a:xfrm>
            <a:off x="8882743" y="6356350"/>
            <a:ext cx="1733800" cy="365125"/>
          </a:xfrm>
        </p:spPr>
        <p:txBody>
          <a:bodyPr/>
          <a:lstStyle>
            <a:lvl1pPr>
              <a:defRPr sz="2400"/>
            </a:lvl1pPr>
          </a:lstStyle>
          <a:p>
            <a:fld id="{728FC119-3D3F-0F4B-8256-E6A87A126CED}" type="datetime1">
              <a:rPr lang="en-US" smtClean="0"/>
              <a:pPr/>
              <a:t>11/17/2023</a:t>
            </a:fld>
            <a:endParaRPr lang="en-US"/>
          </a:p>
        </p:txBody>
      </p:sp>
      <p:sp>
        <p:nvSpPr>
          <p:cNvPr id="5" name="Footer Placeholder 4">
            <a:extLst>
              <a:ext uri="{FF2B5EF4-FFF2-40B4-BE49-F238E27FC236}">
                <a16:creationId xmlns:a16="http://schemas.microsoft.com/office/drawing/2014/main" id="{2E9B90BB-58E7-8C41-B1EC-3B83CAA0178A}"/>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BF6C9EFA-A852-0746-8420-5FC309CCBC03}"/>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
        <p:nvSpPr>
          <p:cNvPr id="7" name="Text Placeholder 9">
            <a:extLst>
              <a:ext uri="{FF2B5EF4-FFF2-40B4-BE49-F238E27FC236}">
                <a16:creationId xmlns:a16="http://schemas.microsoft.com/office/drawing/2014/main" id="{F8BB7F59-9343-445B-8C4A-9773B7B1C533}"/>
              </a:ext>
            </a:extLst>
          </p:cNvPr>
          <p:cNvSpPr>
            <a:spLocks noGrp="1"/>
          </p:cNvSpPr>
          <p:nvPr>
            <p:ph type="body" sz="quarter" idx="13" hasCustomPrompt="1"/>
          </p:nvPr>
        </p:nvSpPr>
        <p:spPr>
          <a:xfrm>
            <a:off x="838200" y="376517"/>
            <a:ext cx="11201400" cy="766481"/>
          </a:xfrm>
        </p:spPr>
        <p:txBody>
          <a:bodyPr anchor="ctr">
            <a:normAutofit/>
          </a:bodyPr>
          <a:lstStyle>
            <a:lvl1pPr marL="0" indent="0">
              <a:buFontTx/>
              <a:buNone/>
              <a:defRPr sz="3200" b="1" cap="all" baseline="0">
                <a:solidFill>
                  <a:srgbClr val="0459A5"/>
                </a:solidFill>
                <a:latin typeface="+mn-lt"/>
              </a:defRPr>
            </a:lvl1pPr>
          </a:lstStyle>
          <a:p>
            <a:pPr lvl="0"/>
            <a:r>
              <a:rPr lang="en-US"/>
              <a:t>TYPE TITLE IN ALL CAPS</a:t>
            </a:r>
          </a:p>
        </p:txBody>
      </p:sp>
      <p:sp>
        <p:nvSpPr>
          <p:cNvPr id="8" name="Text Placeholder 9">
            <a:extLst>
              <a:ext uri="{FF2B5EF4-FFF2-40B4-BE49-F238E27FC236}">
                <a16:creationId xmlns:a16="http://schemas.microsoft.com/office/drawing/2014/main" id="{8FF3584F-B314-43A8-8A05-4EE1A4FE899A}"/>
              </a:ext>
            </a:extLst>
          </p:cNvPr>
          <p:cNvSpPr>
            <a:spLocks noGrp="1"/>
          </p:cNvSpPr>
          <p:nvPr>
            <p:ph type="body" sz="quarter" idx="14" hasCustomPrompt="1"/>
          </p:nvPr>
        </p:nvSpPr>
        <p:spPr>
          <a:xfrm>
            <a:off x="838200" y="1441262"/>
            <a:ext cx="8481436" cy="4376831"/>
          </a:xfrm>
        </p:spPr>
        <p:txBody>
          <a:bodyPr>
            <a:normAutofit/>
          </a:bodyPr>
          <a:lstStyle>
            <a:lvl1pPr marL="0" indent="0" algn="l">
              <a:spcBef>
                <a:spcPts val="0"/>
              </a:spcBef>
              <a:spcAft>
                <a:spcPts val="1200"/>
              </a:spcAft>
              <a:buFont typeface="Arial" panose="020B0604020202020204" pitchFamily="34" charset="0"/>
              <a:buNone/>
              <a:defRPr lang="en-US" dirty="0"/>
            </a:lvl1pPr>
          </a:lstStyle>
          <a:p>
            <a:pPr lvl="0"/>
            <a:r>
              <a:rPr lang="en-US"/>
              <a:t>Type text here.</a:t>
            </a:r>
          </a:p>
        </p:txBody>
      </p:sp>
      <p:pic>
        <p:nvPicPr>
          <p:cNvPr id="9" name="Picture 8">
            <a:extLst>
              <a:ext uri="{FF2B5EF4-FFF2-40B4-BE49-F238E27FC236}">
                <a16:creationId xmlns:a16="http://schemas.microsoft.com/office/drawing/2014/main" id="{032FB4A1-E9B8-4ED5-AD4F-266F10A66A7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319636" y="2209797"/>
            <a:ext cx="2813474" cy="4011707"/>
          </a:xfrm>
          <a:prstGeom prst="rect">
            <a:avLst/>
          </a:prstGeom>
        </p:spPr>
      </p:pic>
    </p:spTree>
    <p:extLst>
      <p:ext uri="{BB962C8B-B14F-4D97-AF65-F5344CB8AC3E}">
        <p14:creationId xmlns:p14="http://schemas.microsoft.com/office/powerpoint/2010/main" val="3218149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pic>
        <p:nvPicPr>
          <p:cNvPr id="3" name="Picture 2" descr="Photo of a row of transmission towers against the backdrop of a blue sky with white clouds&#10;&#10;">
            <a:extLst>
              <a:ext uri="{FF2B5EF4-FFF2-40B4-BE49-F238E27FC236}">
                <a16:creationId xmlns:a16="http://schemas.microsoft.com/office/drawing/2014/main" id="{05AD5746-933C-4384-A87F-D71A9E14BD65}"/>
              </a:ext>
            </a:extLst>
          </p:cNvPr>
          <p:cNvPicPr>
            <a:picLocks noChangeAspect="1"/>
          </p:cNvPicPr>
          <p:nvPr userDrawn="1"/>
        </p:nvPicPr>
        <p:blipFill rotWithShape="1">
          <a:blip r:embed="rId2"/>
          <a:srcRect l="17" t="1991" r="-17" b="8205"/>
          <a:stretch/>
        </p:blipFill>
        <p:spPr>
          <a:xfrm>
            <a:off x="4210" y="0"/>
            <a:ext cx="12187790" cy="6176687"/>
          </a:xfrm>
          <a:prstGeom prst="rect">
            <a:avLst/>
          </a:prstGeom>
        </p:spPr>
      </p:pic>
      <p:sp>
        <p:nvSpPr>
          <p:cNvPr id="4" name="Date Placeholder 3">
            <a:extLst>
              <a:ext uri="{FF2B5EF4-FFF2-40B4-BE49-F238E27FC236}">
                <a16:creationId xmlns:a16="http://schemas.microsoft.com/office/drawing/2014/main" id="{3ED2C754-DE9C-BD4C-9A6F-B40AAE0988D3}"/>
              </a:ext>
            </a:extLst>
          </p:cNvPr>
          <p:cNvSpPr>
            <a:spLocks noGrp="1"/>
          </p:cNvSpPr>
          <p:nvPr>
            <p:ph type="dt" sz="half" idx="10"/>
          </p:nvPr>
        </p:nvSpPr>
        <p:spPr>
          <a:xfrm>
            <a:off x="8926287" y="6356350"/>
            <a:ext cx="1690256" cy="365125"/>
          </a:xfrm>
        </p:spPr>
        <p:txBody>
          <a:bodyPr/>
          <a:lstStyle>
            <a:lvl1pPr>
              <a:defRPr sz="2400"/>
            </a:lvl1pPr>
          </a:lstStyle>
          <a:p>
            <a:fld id="{728FC119-3D3F-0F4B-8256-E6A87A126CED}" type="datetime1">
              <a:rPr lang="en-US" smtClean="0"/>
              <a:pPr/>
              <a:t>11/17/2023</a:t>
            </a:fld>
            <a:endParaRPr lang="en-US"/>
          </a:p>
        </p:txBody>
      </p:sp>
      <p:sp>
        <p:nvSpPr>
          <p:cNvPr id="5" name="Footer Placeholder 4">
            <a:extLst>
              <a:ext uri="{FF2B5EF4-FFF2-40B4-BE49-F238E27FC236}">
                <a16:creationId xmlns:a16="http://schemas.microsoft.com/office/drawing/2014/main" id="{2E9B90BB-58E7-8C41-B1EC-3B83CAA0178A}"/>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BF6C9EFA-A852-0746-8420-5FC309CCBC03}"/>
              </a:ext>
            </a:extLst>
          </p:cNvPr>
          <p:cNvSpPr>
            <a:spLocks noGrp="1"/>
          </p:cNvSpPr>
          <p:nvPr>
            <p:ph type="sldNum" sz="quarter" idx="12"/>
          </p:nvPr>
        </p:nvSpPr>
        <p:spPr/>
        <p:txBody>
          <a:bodyPr/>
          <a:lstStyle>
            <a:lvl1pPr>
              <a:defRPr sz="1800"/>
            </a:lvl1pPr>
          </a:lstStyle>
          <a:p>
            <a:fld id="{5492B78E-5BF9-0B46-B1B8-04BFF5711F33}" type="slidenum">
              <a:rPr lang="en-US" smtClean="0"/>
              <a:pPr/>
              <a:t>‹#›</a:t>
            </a:fld>
            <a:endParaRPr lang="en-US"/>
          </a:p>
        </p:txBody>
      </p:sp>
      <p:sp>
        <p:nvSpPr>
          <p:cNvPr id="9" name="Oval 8">
            <a:extLst>
              <a:ext uri="{FF2B5EF4-FFF2-40B4-BE49-F238E27FC236}">
                <a16:creationId xmlns:a16="http://schemas.microsoft.com/office/drawing/2014/main" id="{66280186-BEAE-ED4A-9930-F4466A94801C}"/>
              </a:ext>
              <a:ext uri="{C183D7F6-B498-43B3-948B-1728B52AA6E4}">
                <adec:decorative xmlns:adec="http://schemas.microsoft.com/office/drawing/2017/decorative" val="1"/>
              </a:ext>
            </a:extLst>
          </p:cNvPr>
          <p:cNvSpPr/>
          <p:nvPr userDrawn="1"/>
        </p:nvSpPr>
        <p:spPr>
          <a:xfrm>
            <a:off x="986193" y="1061681"/>
            <a:ext cx="4123616" cy="4137014"/>
          </a:xfrm>
          <a:prstGeom prst="ellipse">
            <a:avLst/>
          </a:prstGeom>
          <a:solidFill>
            <a:srgbClr val="045A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8" name="Title 7">
            <a:extLst>
              <a:ext uri="{FF2B5EF4-FFF2-40B4-BE49-F238E27FC236}">
                <a16:creationId xmlns:a16="http://schemas.microsoft.com/office/drawing/2014/main" id="{7586D074-F4F3-41E7-885F-6512EF76777B}"/>
              </a:ext>
            </a:extLst>
          </p:cNvPr>
          <p:cNvSpPr>
            <a:spLocks noGrp="1"/>
          </p:cNvSpPr>
          <p:nvPr>
            <p:ph type="title" hasCustomPrompt="1"/>
          </p:nvPr>
        </p:nvSpPr>
        <p:spPr>
          <a:xfrm>
            <a:off x="1693333" y="1783644"/>
            <a:ext cx="2709334" cy="2743200"/>
          </a:xfrm>
        </p:spPr>
        <p:txBody>
          <a:bodyPr anchor="ctr"/>
          <a:lstStyle>
            <a:lvl1pPr algn="ctr">
              <a:defRPr sz="4800" cap="all" baseline="0">
                <a:solidFill>
                  <a:schemeClr val="bg1"/>
                </a:solidFill>
              </a:defRPr>
            </a:lvl1pPr>
          </a:lstStyle>
          <a:p>
            <a:r>
              <a:rPr lang="en-US"/>
              <a:t>TYPE DIVIDER TITLE IN ALL CAPS</a:t>
            </a:r>
          </a:p>
        </p:txBody>
      </p:sp>
    </p:spTree>
    <p:extLst>
      <p:ext uri="{BB962C8B-B14F-4D97-AF65-F5344CB8AC3E}">
        <p14:creationId xmlns:p14="http://schemas.microsoft.com/office/powerpoint/2010/main" val="1234711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layout 3">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7BFF3A1-4780-F64A-B941-52F3EDF4B8C4}"/>
              </a:ext>
            </a:extLst>
          </p:cNvPr>
          <p:cNvSpPr>
            <a:spLocks noGrp="1"/>
          </p:cNvSpPr>
          <p:nvPr>
            <p:ph type="dt" sz="half" idx="10"/>
          </p:nvPr>
        </p:nvSpPr>
        <p:spPr>
          <a:xfrm>
            <a:off x="8948057" y="6356350"/>
            <a:ext cx="1668485"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9F92EB10-CBC4-C34F-ADBE-7A2E73D54DAF}"/>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99CCE4B2-B534-BE46-80D3-A4D296659A14}"/>
              </a:ext>
            </a:extLst>
          </p:cNvPr>
          <p:cNvSpPr>
            <a:spLocks noGrp="1"/>
          </p:cNvSpPr>
          <p:nvPr>
            <p:ph type="ftr" sz="quarter" idx="12"/>
          </p:nvPr>
        </p:nvSpPr>
        <p:spPr/>
        <p:txBody>
          <a:bodyPr/>
          <a:lstStyle>
            <a:lvl1pPr>
              <a:defRPr sz="2400"/>
            </a:lvl1pPr>
          </a:lstStyle>
          <a:p>
            <a:r>
              <a:rPr lang="en-US"/>
              <a:t>OFFICE OF ENERGY INFRASTRUCTURE SAFETY</a:t>
            </a:r>
          </a:p>
        </p:txBody>
      </p:sp>
      <p:sp>
        <p:nvSpPr>
          <p:cNvPr id="6" name="Rectangle 5">
            <a:extLst>
              <a:ext uri="{FF2B5EF4-FFF2-40B4-BE49-F238E27FC236}">
                <a16:creationId xmlns:a16="http://schemas.microsoft.com/office/drawing/2014/main" id="{A88D16F5-5417-0A4B-BA0F-E3D9CBBB094D}"/>
              </a:ext>
            </a:extLst>
          </p:cNvPr>
          <p:cNvSpPr/>
          <p:nvPr userDrawn="1"/>
        </p:nvSpPr>
        <p:spPr>
          <a:xfrm>
            <a:off x="0" y="0"/>
            <a:ext cx="12192000" cy="6172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9">
            <a:extLst>
              <a:ext uri="{FF2B5EF4-FFF2-40B4-BE49-F238E27FC236}">
                <a16:creationId xmlns:a16="http://schemas.microsoft.com/office/drawing/2014/main" id="{746AE792-B80A-46B9-8147-3EBA3C461DC7}"/>
              </a:ext>
            </a:extLst>
          </p:cNvPr>
          <p:cNvSpPr>
            <a:spLocks noGrp="1"/>
          </p:cNvSpPr>
          <p:nvPr>
            <p:ph type="body" sz="quarter" idx="13" hasCustomPrompt="1"/>
          </p:nvPr>
        </p:nvSpPr>
        <p:spPr>
          <a:xfrm>
            <a:off x="838200" y="376517"/>
            <a:ext cx="11201400" cy="766481"/>
          </a:xfrm>
        </p:spPr>
        <p:txBody>
          <a:bodyPr anchor="ctr">
            <a:noAutofit/>
          </a:bodyPr>
          <a:lstStyle>
            <a:lvl1pPr marL="0" indent="0">
              <a:buFontTx/>
              <a:buNone/>
              <a:defRPr sz="4800" b="1" cap="all" baseline="0">
                <a:solidFill>
                  <a:schemeClr val="bg1"/>
                </a:solidFill>
                <a:latin typeface="+mn-lt"/>
              </a:defRPr>
            </a:lvl1pPr>
          </a:lstStyle>
          <a:p>
            <a:pPr lvl="0"/>
            <a:r>
              <a:rPr lang="en-US"/>
              <a:t>TYPE TITLE IN ALL CAPS</a:t>
            </a:r>
          </a:p>
        </p:txBody>
      </p:sp>
      <p:sp>
        <p:nvSpPr>
          <p:cNvPr id="8" name="Text Placeholder 9">
            <a:extLst>
              <a:ext uri="{FF2B5EF4-FFF2-40B4-BE49-F238E27FC236}">
                <a16:creationId xmlns:a16="http://schemas.microsoft.com/office/drawing/2014/main" id="{0E63A397-545E-4E43-BB3F-3296939C1C3B}"/>
              </a:ext>
            </a:extLst>
          </p:cNvPr>
          <p:cNvSpPr>
            <a:spLocks noGrp="1"/>
          </p:cNvSpPr>
          <p:nvPr>
            <p:ph type="body" sz="quarter" idx="14" hasCustomPrompt="1"/>
          </p:nvPr>
        </p:nvSpPr>
        <p:spPr>
          <a:xfrm>
            <a:off x="838200" y="1441262"/>
            <a:ext cx="11022106" cy="4376831"/>
          </a:xfrm>
        </p:spPr>
        <p:txBody>
          <a:bodyPr>
            <a:normAutofit/>
          </a:bodyPr>
          <a:lstStyle>
            <a:lvl1pPr marL="0" indent="0" algn="l">
              <a:spcBef>
                <a:spcPts val="0"/>
              </a:spcBef>
              <a:spcAft>
                <a:spcPts val="1200"/>
              </a:spcAft>
              <a:buFont typeface="Arial" panose="020B0604020202020204" pitchFamily="34" charset="0"/>
              <a:buNone/>
              <a:tabLst>
                <a:tab pos="287338" algn="l"/>
              </a:tabLst>
              <a:defRPr lang="en-US" dirty="0">
                <a:solidFill>
                  <a:schemeClr val="bg1"/>
                </a:solidFill>
              </a:defRPr>
            </a:lvl1pPr>
          </a:lstStyle>
          <a:p>
            <a:pPr lvl="0"/>
            <a:r>
              <a:rPr lang="en-US"/>
              <a:t>Type text here.</a:t>
            </a:r>
          </a:p>
        </p:txBody>
      </p:sp>
    </p:spTree>
    <p:extLst>
      <p:ext uri="{BB962C8B-B14F-4D97-AF65-F5344CB8AC3E}">
        <p14:creationId xmlns:p14="http://schemas.microsoft.com/office/powerpoint/2010/main" val="615941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ighlight layout">
    <p:spTree>
      <p:nvGrpSpPr>
        <p:cNvPr id="1" name=""/>
        <p:cNvGrpSpPr/>
        <p:nvPr/>
      </p:nvGrpSpPr>
      <p:grpSpPr>
        <a:xfrm>
          <a:off x="0" y="0"/>
          <a:ext cx="0" cy="0"/>
          <a:chOff x="0" y="0"/>
          <a:chExt cx="0" cy="0"/>
        </a:xfrm>
      </p:grpSpPr>
      <p:pic>
        <p:nvPicPr>
          <p:cNvPr id="9" name="Picture 8" descr="A photo of a rocky outcropping topped with evergreen trees">
            <a:extLst>
              <a:ext uri="{FF2B5EF4-FFF2-40B4-BE49-F238E27FC236}">
                <a16:creationId xmlns:a16="http://schemas.microsoft.com/office/drawing/2014/main" id="{792E8C81-43A0-4BAE-B119-0BFD1D9CB1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110753" y="0"/>
            <a:ext cx="9077399" cy="6167719"/>
          </a:xfrm>
          <a:prstGeom prst="rect">
            <a:avLst/>
          </a:prstGeom>
        </p:spPr>
      </p:pic>
      <p:sp>
        <p:nvSpPr>
          <p:cNvPr id="3" name="Date Placeholder 2">
            <a:extLst>
              <a:ext uri="{FF2B5EF4-FFF2-40B4-BE49-F238E27FC236}">
                <a16:creationId xmlns:a16="http://schemas.microsoft.com/office/drawing/2014/main" id="{6E4DBA9F-DD30-4847-85E2-BC993FE69748}"/>
              </a:ext>
            </a:extLst>
          </p:cNvPr>
          <p:cNvSpPr>
            <a:spLocks noGrp="1"/>
          </p:cNvSpPr>
          <p:nvPr>
            <p:ph type="dt" sz="half" idx="10"/>
          </p:nvPr>
        </p:nvSpPr>
        <p:spPr>
          <a:xfrm>
            <a:off x="8882743" y="6356350"/>
            <a:ext cx="1733799"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76E69AC6-52B6-1547-BFF8-B32806A8C979}"/>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2111B055-97F7-A040-BD06-3D4DFD87F85F}"/>
              </a:ext>
            </a:extLst>
          </p:cNvPr>
          <p:cNvSpPr>
            <a:spLocks noGrp="1"/>
          </p:cNvSpPr>
          <p:nvPr>
            <p:ph type="ftr" sz="quarter" idx="12"/>
          </p:nvPr>
        </p:nvSpPr>
        <p:spPr/>
        <p:txBody>
          <a:bodyPr/>
          <a:lstStyle>
            <a:lvl1pPr>
              <a:defRPr sz="2400"/>
            </a:lvl1pPr>
          </a:lstStyle>
          <a:p>
            <a:r>
              <a:rPr lang="en-US"/>
              <a:t>OFFICE OF ENERGY INFRASTRUCTURE SAFETY</a:t>
            </a:r>
          </a:p>
        </p:txBody>
      </p:sp>
      <p:sp>
        <p:nvSpPr>
          <p:cNvPr id="6" name="Rectangle 5">
            <a:extLst>
              <a:ext uri="{FF2B5EF4-FFF2-40B4-BE49-F238E27FC236}">
                <a16:creationId xmlns:a16="http://schemas.microsoft.com/office/drawing/2014/main" id="{8E8CE35F-63B2-1842-8171-A369EA88294A}"/>
              </a:ext>
              <a:ext uri="{C183D7F6-B498-43B3-948B-1728B52AA6E4}">
                <adec:decorative xmlns:adec="http://schemas.microsoft.com/office/drawing/2017/decorative" val="1"/>
              </a:ext>
            </a:extLst>
          </p:cNvPr>
          <p:cNvSpPr/>
          <p:nvPr userDrawn="1"/>
        </p:nvSpPr>
        <p:spPr>
          <a:xfrm>
            <a:off x="3848" y="2148007"/>
            <a:ext cx="7666182" cy="30337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10" name="Title 7">
            <a:extLst>
              <a:ext uri="{FF2B5EF4-FFF2-40B4-BE49-F238E27FC236}">
                <a16:creationId xmlns:a16="http://schemas.microsoft.com/office/drawing/2014/main" id="{8B4E51BC-2F84-40EE-A63F-107881278201}"/>
              </a:ext>
            </a:extLst>
          </p:cNvPr>
          <p:cNvSpPr>
            <a:spLocks noGrp="1"/>
          </p:cNvSpPr>
          <p:nvPr>
            <p:ph type="title" hasCustomPrompt="1"/>
          </p:nvPr>
        </p:nvSpPr>
        <p:spPr>
          <a:xfrm>
            <a:off x="401419" y="2760217"/>
            <a:ext cx="6800892" cy="1809340"/>
          </a:xfrm>
        </p:spPr>
        <p:txBody>
          <a:bodyPr anchor="ctr"/>
          <a:lstStyle>
            <a:lvl1pPr algn="ctr">
              <a:defRPr sz="4000" b="0" cap="none" baseline="0">
                <a:solidFill>
                  <a:schemeClr val="bg1"/>
                </a:solidFill>
              </a:defRPr>
            </a:lvl1pPr>
          </a:lstStyle>
          <a:p>
            <a:r>
              <a:rPr lang="en-US"/>
              <a:t>Include a quote, statement, or title to break up text heavy slides.</a:t>
            </a:r>
          </a:p>
        </p:txBody>
      </p:sp>
    </p:spTree>
    <p:extLst>
      <p:ext uri="{BB962C8B-B14F-4D97-AF65-F5344CB8AC3E}">
        <p14:creationId xmlns:p14="http://schemas.microsoft.com/office/powerpoint/2010/main" val="1843629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verview layou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535610-52D4-7340-9DF3-33A87DA2C073}"/>
              </a:ext>
            </a:extLst>
          </p:cNvPr>
          <p:cNvSpPr>
            <a:spLocks noGrp="1"/>
          </p:cNvSpPr>
          <p:nvPr>
            <p:ph type="dt" sz="half" idx="10"/>
          </p:nvPr>
        </p:nvSpPr>
        <p:spPr>
          <a:xfrm>
            <a:off x="8948057" y="6356350"/>
            <a:ext cx="1668485" cy="365125"/>
          </a:xfrm>
        </p:spPr>
        <p:txBody>
          <a:bodyPr/>
          <a:lstStyle>
            <a:lvl1pPr>
              <a:defRPr sz="2400"/>
            </a:lvl1pPr>
          </a:lstStyle>
          <a:p>
            <a:fld id="{0D5B0248-48BC-AC4E-9A99-00CF7BD0EFD4}" type="datetime1">
              <a:rPr lang="en-US" smtClean="0"/>
              <a:pPr/>
              <a:t>11/17/2023</a:t>
            </a:fld>
            <a:endParaRPr lang="en-US"/>
          </a:p>
        </p:txBody>
      </p:sp>
      <p:sp>
        <p:nvSpPr>
          <p:cNvPr id="3" name="Footer Placeholder 2">
            <a:extLst>
              <a:ext uri="{FF2B5EF4-FFF2-40B4-BE49-F238E27FC236}">
                <a16:creationId xmlns:a16="http://schemas.microsoft.com/office/drawing/2014/main" id="{A35CD8EF-0174-784E-ACAC-B477DE71356D}"/>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4" name="Slide Number Placeholder 3">
            <a:extLst>
              <a:ext uri="{FF2B5EF4-FFF2-40B4-BE49-F238E27FC236}">
                <a16:creationId xmlns:a16="http://schemas.microsoft.com/office/drawing/2014/main" id="{474674E9-906B-1942-8828-345032A30587}"/>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
        <p:nvSpPr>
          <p:cNvPr id="5" name="Gradient_Right Side_1">
            <a:extLst>
              <a:ext uri="{FF2B5EF4-FFF2-40B4-BE49-F238E27FC236}">
                <a16:creationId xmlns:a16="http://schemas.microsoft.com/office/drawing/2014/main" id="{C8321213-052C-B344-A79B-141CAFDE72D0}"/>
              </a:ext>
              <a:ext uri="{C183D7F6-B498-43B3-948B-1728B52AA6E4}">
                <adec:decorative xmlns:adec="http://schemas.microsoft.com/office/drawing/2017/decorative" val="1"/>
              </a:ext>
            </a:extLst>
          </p:cNvPr>
          <p:cNvSpPr/>
          <p:nvPr userDrawn="1"/>
        </p:nvSpPr>
        <p:spPr>
          <a:xfrm>
            <a:off x="1" y="0"/>
            <a:ext cx="6096000" cy="6172200"/>
          </a:xfrm>
          <a:prstGeom prst="rect">
            <a:avLst/>
          </a:prstGeom>
          <a:gradFill>
            <a:gsLst>
              <a:gs pos="0">
                <a:srgbClr val="F4EC48"/>
              </a:gs>
              <a:gs pos="93000">
                <a:srgbClr val="00A7E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6" name="Oval 5">
            <a:extLst>
              <a:ext uri="{FF2B5EF4-FFF2-40B4-BE49-F238E27FC236}">
                <a16:creationId xmlns:a16="http://schemas.microsoft.com/office/drawing/2014/main" id="{51F8DB01-B42C-304D-B64A-4B3A40D097F6}"/>
              </a:ext>
              <a:ext uri="{C183D7F6-B498-43B3-948B-1728B52AA6E4}">
                <adec:decorative xmlns:adec="http://schemas.microsoft.com/office/drawing/2017/decorative" val="1"/>
              </a:ext>
            </a:extLst>
          </p:cNvPr>
          <p:cNvSpPr/>
          <p:nvPr userDrawn="1"/>
        </p:nvSpPr>
        <p:spPr>
          <a:xfrm>
            <a:off x="986193" y="1061681"/>
            <a:ext cx="4123616" cy="41370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8" name="Text Placeholder 9">
            <a:extLst>
              <a:ext uri="{FF2B5EF4-FFF2-40B4-BE49-F238E27FC236}">
                <a16:creationId xmlns:a16="http://schemas.microsoft.com/office/drawing/2014/main" id="{52694DC6-C250-234C-AF3D-1B072B42D61B}"/>
              </a:ext>
            </a:extLst>
          </p:cNvPr>
          <p:cNvSpPr>
            <a:spLocks noGrp="1"/>
          </p:cNvSpPr>
          <p:nvPr>
            <p:ph type="body" sz="quarter" idx="14" hasCustomPrompt="1"/>
          </p:nvPr>
        </p:nvSpPr>
        <p:spPr>
          <a:xfrm>
            <a:off x="6647330" y="340659"/>
            <a:ext cx="5266763" cy="2442883"/>
          </a:xfrm>
        </p:spPr>
        <p:txBody>
          <a:bodyPr>
            <a:normAutofit/>
          </a:bodyPr>
          <a:lstStyle>
            <a:lvl1pPr marL="0" indent="0" algn="l">
              <a:spcBef>
                <a:spcPts val="0"/>
              </a:spcBef>
              <a:spcAft>
                <a:spcPts val="1200"/>
              </a:spcAft>
              <a:buFont typeface="Arial" panose="020B0604020202020204" pitchFamily="34" charset="0"/>
              <a:buNone/>
              <a:defRPr lang="en-US" dirty="0"/>
            </a:lvl1pPr>
          </a:lstStyle>
          <a:p>
            <a:pPr lvl="0"/>
            <a:r>
              <a:rPr lang="en-US"/>
              <a:t>Example text</a:t>
            </a:r>
          </a:p>
        </p:txBody>
      </p:sp>
      <p:sp>
        <p:nvSpPr>
          <p:cNvPr id="11" name="Picture Placeholder 10">
            <a:extLst>
              <a:ext uri="{FF2B5EF4-FFF2-40B4-BE49-F238E27FC236}">
                <a16:creationId xmlns:a16="http://schemas.microsoft.com/office/drawing/2014/main" id="{61D77E3D-E3D1-014D-AFF9-AD37DEA68E2C}"/>
              </a:ext>
            </a:extLst>
          </p:cNvPr>
          <p:cNvSpPr>
            <a:spLocks noGrp="1"/>
          </p:cNvSpPr>
          <p:nvPr>
            <p:ph type="pic" sz="quarter" idx="15"/>
          </p:nvPr>
        </p:nvSpPr>
        <p:spPr>
          <a:xfrm>
            <a:off x="7466013" y="3198813"/>
            <a:ext cx="3427412" cy="2287587"/>
          </a:xfrm>
        </p:spPr>
        <p:txBody>
          <a:bodyPr/>
          <a:lstStyle>
            <a:lvl1pPr marL="0" indent="0">
              <a:buNone/>
              <a:defRPr/>
            </a:lvl1pPr>
          </a:lstStyle>
          <a:p>
            <a:endParaRPr lang="en-US"/>
          </a:p>
        </p:txBody>
      </p:sp>
      <p:sp>
        <p:nvSpPr>
          <p:cNvPr id="13" name="Title 7">
            <a:extLst>
              <a:ext uri="{FF2B5EF4-FFF2-40B4-BE49-F238E27FC236}">
                <a16:creationId xmlns:a16="http://schemas.microsoft.com/office/drawing/2014/main" id="{AF8697D6-58F0-4FA8-A67F-FD8DCE367D5F}"/>
              </a:ext>
            </a:extLst>
          </p:cNvPr>
          <p:cNvSpPr>
            <a:spLocks noGrp="1"/>
          </p:cNvSpPr>
          <p:nvPr>
            <p:ph type="title" hasCustomPrompt="1"/>
          </p:nvPr>
        </p:nvSpPr>
        <p:spPr>
          <a:xfrm>
            <a:off x="1693333" y="1783644"/>
            <a:ext cx="2709334" cy="2743200"/>
          </a:xfrm>
        </p:spPr>
        <p:txBody>
          <a:bodyPr anchor="ctr"/>
          <a:lstStyle>
            <a:lvl1pPr algn="ctr">
              <a:defRPr sz="4800" baseline="0">
                <a:solidFill>
                  <a:srgbClr val="0459A5"/>
                </a:solidFill>
              </a:defRPr>
            </a:lvl1pPr>
          </a:lstStyle>
          <a:p>
            <a:r>
              <a:rPr lang="en-US"/>
              <a:t>TYPE SUB- TITLE IN ALL CAPS</a:t>
            </a:r>
          </a:p>
        </p:txBody>
      </p:sp>
    </p:spTree>
    <p:extLst>
      <p:ext uri="{BB962C8B-B14F-4D97-AF65-F5344CB8AC3E}">
        <p14:creationId xmlns:p14="http://schemas.microsoft.com/office/powerpoint/2010/main" val="194586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verview layou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62D9-28A9-2845-9485-B6D4F815DB7C}"/>
              </a:ext>
            </a:extLst>
          </p:cNvPr>
          <p:cNvSpPr>
            <a:spLocks noGrp="1"/>
          </p:cNvSpPr>
          <p:nvPr>
            <p:ph type="title" hasCustomPrompt="1"/>
          </p:nvPr>
        </p:nvSpPr>
        <p:spPr>
          <a:xfrm>
            <a:off x="838200" y="374957"/>
            <a:ext cx="10515600" cy="1588945"/>
          </a:xfrm>
        </p:spPr>
        <p:txBody>
          <a:bodyPr anchor="ctr" anchorCtr="0"/>
          <a:lstStyle>
            <a:lvl1pPr>
              <a:defRPr sz="4800" baseline="0"/>
            </a:lvl1pPr>
          </a:lstStyle>
          <a:p>
            <a:r>
              <a:rPr lang="en-US"/>
              <a:t>TYPE HEADING IN ALL CAPS</a:t>
            </a:r>
          </a:p>
        </p:txBody>
      </p:sp>
      <p:sp>
        <p:nvSpPr>
          <p:cNvPr id="3" name="Date Placeholder 2">
            <a:extLst>
              <a:ext uri="{FF2B5EF4-FFF2-40B4-BE49-F238E27FC236}">
                <a16:creationId xmlns:a16="http://schemas.microsoft.com/office/drawing/2014/main" id="{C881A97B-8463-F14F-997E-08A73702492E}"/>
              </a:ext>
            </a:extLst>
          </p:cNvPr>
          <p:cNvSpPr>
            <a:spLocks noGrp="1"/>
          </p:cNvSpPr>
          <p:nvPr>
            <p:ph type="dt" sz="half" idx="10"/>
          </p:nvPr>
        </p:nvSpPr>
        <p:spPr>
          <a:xfrm>
            <a:off x="8915401" y="6356350"/>
            <a:ext cx="1701142"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D7F34DAF-2B33-444F-9D9A-16569689BEAF}"/>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24201653-9FF6-1947-B044-BF04FBAEBED2}"/>
              </a:ext>
            </a:extLst>
          </p:cNvPr>
          <p:cNvSpPr>
            <a:spLocks noGrp="1"/>
          </p:cNvSpPr>
          <p:nvPr>
            <p:ph type="ftr" sz="quarter" idx="12"/>
          </p:nvPr>
        </p:nvSpPr>
        <p:spPr/>
        <p:txBody>
          <a:bodyPr/>
          <a:lstStyle>
            <a:lvl1pPr>
              <a:defRPr sz="2400"/>
            </a:lvl1pPr>
          </a:lstStyle>
          <a:p>
            <a:r>
              <a:rPr lang="en-US"/>
              <a:t>OFFICE OF ENERGY INFRASTRUCTURE SAFETY</a:t>
            </a:r>
          </a:p>
        </p:txBody>
      </p:sp>
      <p:sp>
        <p:nvSpPr>
          <p:cNvPr id="6" name="Text Placeholder 9">
            <a:extLst>
              <a:ext uri="{FF2B5EF4-FFF2-40B4-BE49-F238E27FC236}">
                <a16:creationId xmlns:a16="http://schemas.microsoft.com/office/drawing/2014/main" id="{583C468C-CE84-5F43-B47E-3A1D6DF46AED}"/>
              </a:ext>
            </a:extLst>
          </p:cNvPr>
          <p:cNvSpPr>
            <a:spLocks noGrp="1"/>
          </p:cNvSpPr>
          <p:nvPr>
            <p:ph type="body" sz="quarter" idx="13" hasCustomPrompt="1"/>
          </p:nvPr>
        </p:nvSpPr>
        <p:spPr>
          <a:xfrm>
            <a:off x="838200" y="2131854"/>
            <a:ext cx="3200400" cy="2738725"/>
          </a:xfrm>
        </p:spPr>
        <p:txBody>
          <a:bodyPr>
            <a:normAutofit/>
          </a:bodyPr>
          <a:lstStyle>
            <a:lvl1pPr marL="0" indent="0" algn="l">
              <a:spcBef>
                <a:spcPts val="0"/>
              </a:spcBef>
              <a:spcAft>
                <a:spcPts val="1200"/>
              </a:spcAft>
              <a:buFontTx/>
              <a:buNone/>
              <a:defRPr sz="2400">
                <a:solidFill>
                  <a:srgbClr val="002060"/>
                </a:solidFill>
              </a:defRPr>
            </a:lvl1pPr>
          </a:lstStyle>
          <a:p>
            <a:pPr lvl="0"/>
            <a:r>
              <a:rPr lang="en-US"/>
              <a:t>Click to type info to describe a graph, photo, or infographic at right.</a:t>
            </a:r>
          </a:p>
        </p:txBody>
      </p:sp>
      <p:sp>
        <p:nvSpPr>
          <p:cNvPr id="11" name="Content Placeholder 5">
            <a:extLst>
              <a:ext uri="{FF2B5EF4-FFF2-40B4-BE49-F238E27FC236}">
                <a16:creationId xmlns:a16="http://schemas.microsoft.com/office/drawing/2014/main" id="{A1BEFA44-DDA2-1E48-AE55-FCE40C3427C8}"/>
              </a:ext>
            </a:extLst>
          </p:cNvPr>
          <p:cNvSpPr>
            <a:spLocks noGrp="1"/>
          </p:cNvSpPr>
          <p:nvPr>
            <p:ph sz="quarter" idx="4"/>
          </p:nvPr>
        </p:nvSpPr>
        <p:spPr>
          <a:xfrm>
            <a:off x="4519646" y="2131854"/>
            <a:ext cx="6835742" cy="3717617"/>
          </a:xfrm>
        </p:spPr>
        <p:txBody>
          <a:bodyPr/>
          <a:lstStyle>
            <a:lvl1pPr marL="0" indent="0">
              <a:buNone/>
              <a:defRPr/>
            </a:lvl1pPr>
            <a:lvl2pPr marL="740664" indent="-283464">
              <a:spcBef>
                <a:spcPts val="0"/>
              </a:spcBef>
              <a:spcAft>
                <a:spcPts val="0"/>
              </a:spcAft>
              <a:buFont typeface="Courier New" panose="02070309020205020404" pitchFamily="49" charset="0"/>
              <a:buChar char="o"/>
              <a:defRPr/>
            </a:lvl2pPr>
            <a:lvl3pPr marL="1257300" indent="-342900">
              <a:buFont typeface="Wingdings" panose="05000000000000000000" pitchFamily="2" charset="2"/>
              <a:buChar char="§"/>
              <a:defRPr/>
            </a:lvl3pPr>
            <a:lvl4pPr marL="1714500" indent="-342900">
              <a:buFont typeface="Calibri" panose="020F0502020204030204" pitchFamily="34" charset="0"/>
              <a:buChar char="—"/>
              <a:defRPr/>
            </a:lvl4pPr>
            <a:lvl5pPr marL="2171700" indent="-342900">
              <a:buFont typeface="Calibri" panose="020F0502020204030204" pitchFamily="34" charset="0"/>
              <a:buChar char="—"/>
              <a:defRPr/>
            </a:lvl5pPr>
          </a:lstStyle>
          <a:p>
            <a:pPr lvl="0"/>
            <a:endParaRPr lang="en-US"/>
          </a:p>
        </p:txBody>
      </p:sp>
      <p:cxnSp>
        <p:nvCxnSpPr>
          <p:cNvPr id="12" name="Straight Connector 11">
            <a:extLst>
              <a:ext uri="{FF2B5EF4-FFF2-40B4-BE49-F238E27FC236}">
                <a16:creationId xmlns:a16="http://schemas.microsoft.com/office/drawing/2014/main" id="{1489A1E7-40ED-7144-B0A5-B5E0391A2F5C}"/>
              </a:ext>
              <a:ext uri="{C183D7F6-B498-43B3-948B-1728B52AA6E4}">
                <adec:decorative xmlns:adec="http://schemas.microsoft.com/office/drawing/2017/decorative" val="1"/>
              </a:ext>
            </a:extLst>
          </p:cNvPr>
          <p:cNvCxnSpPr>
            <a:cxnSpLocks/>
          </p:cNvCxnSpPr>
          <p:nvPr userDrawn="1"/>
        </p:nvCxnSpPr>
        <p:spPr>
          <a:xfrm>
            <a:off x="4280647" y="2131854"/>
            <a:ext cx="0" cy="3717617"/>
          </a:xfrm>
          <a:prstGeom prst="line">
            <a:avLst/>
          </a:prstGeom>
          <a:ln w="28575">
            <a:solidFill>
              <a:srgbClr val="80CBAA"/>
            </a:solidFill>
          </a:ln>
        </p:spPr>
        <p:style>
          <a:lnRef idx="1">
            <a:schemeClr val="accent1"/>
          </a:lnRef>
          <a:fillRef idx="0">
            <a:schemeClr val="accent1"/>
          </a:fillRef>
          <a:effectRef idx="0">
            <a:schemeClr val="accent1"/>
          </a:effectRef>
          <a:fontRef idx="minor">
            <a:schemeClr val="tx1"/>
          </a:fontRef>
        </p:style>
      </p:cxnSp>
      <p:sp>
        <p:nvSpPr>
          <p:cNvPr id="9" name="Text Placeholder 9">
            <a:extLst>
              <a:ext uri="{FF2B5EF4-FFF2-40B4-BE49-F238E27FC236}">
                <a16:creationId xmlns:a16="http://schemas.microsoft.com/office/drawing/2014/main" id="{DD90AC6C-0EB1-6540-8630-7B3D3CBB265F}"/>
              </a:ext>
            </a:extLst>
          </p:cNvPr>
          <p:cNvSpPr>
            <a:spLocks noGrp="1"/>
          </p:cNvSpPr>
          <p:nvPr>
            <p:ph type="body" sz="quarter" idx="14" hasCustomPrompt="1"/>
          </p:nvPr>
        </p:nvSpPr>
        <p:spPr>
          <a:xfrm>
            <a:off x="838199" y="5038530"/>
            <a:ext cx="3267075" cy="1038419"/>
          </a:xfrm>
        </p:spPr>
        <p:txBody>
          <a:bodyPr anchor="b" anchorCtr="0">
            <a:noAutofit/>
          </a:bodyPr>
          <a:lstStyle>
            <a:lvl1pPr marL="0" indent="0" algn="l">
              <a:buFontTx/>
              <a:buNone/>
              <a:defRPr sz="2400" i="1">
                <a:solidFill>
                  <a:srgbClr val="002060"/>
                </a:solidFill>
              </a:defRPr>
            </a:lvl1pPr>
          </a:lstStyle>
          <a:p>
            <a:pPr lvl="0"/>
            <a:r>
              <a:rPr lang="en-US"/>
              <a:t>This can be a source note or other brief info about the graphic.</a:t>
            </a:r>
          </a:p>
        </p:txBody>
      </p:sp>
    </p:spTree>
    <p:extLst>
      <p:ext uri="{BB962C8B-B14F-4D97-AF65-F5344CB8AC3E}">
        <p14:creationId xmlns:p14="http://schemas.microsoft.com/office/powerpoint/2010/main" val="1299900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42D6EEC-534E-435B-9CAE-10AE5B5FE300}"/>
              </a:ext>
            </a:extLst>
          </p:cNvPr>
          <p:cNvSpPr>
            <a:spLocks noGrp="1"/>
          </p:cNvSpPr>
          <p:nvPr>
            <p:ph type="dt" sz="half" idx="10"/>
          </p:nvPr>
        </p:nvSpPr>
        <p:spPr>
          <a:xfrm>
            <a:off x="8817429" y="6356350"/>
            <a:ext cx="1799113"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32EDEBE1-61C1-471C-BE03-57A1C770E6F9}"/>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60DD414A-5E40-42FD-906F-598C66DCF564}"/>
              </a:ext>
            </a:extLst>
          </p:cNvPr>
          <p:cNvSpPr>
            <a:spLocks noGrp="1"/>
          </p:cNvSpPr>
          <p:nvPr>
            <p:ph type="ftr" sz="quarter" idx="12"/>
          </p:nvPr>
        </p:nvSpPr>
        <p:spPr/>
        <p:txBody>
          <a:bodyPr/>
          <a:lstStyle>
            <a:lvl1pPr>
              <a:defRPr sz="2400"/>
            </a:lvl1pPr>
          </a:lstStyle>
          <a:p>
            <a:r>
              <a:rPr lang="en-US"/>
              <a:t>OFFICE OF ENERGY INFRASTRUCTURE SAFETY</a:t>
            </a:r>
          </a:p>
        </p:txBody>
      </p:sp>
      <p:sp>
        <p:nvSpPr>
          <p:cNvPr id="6" name="Rectangle 5">
            <a:extLst>
              <a:ext uri="{FF2B5EF4-FFF2-40B4-BE49-F238E27FC236}">
                <a16:creationId xmlns:a16="http://schemas.microsoft.com/office/drawing/2014/main" id="{FDC22439-7D8B-45D1-9522-E469C6B44DAD}"/>
              </a:ext>
            </a:extLst>
          </p:cNvPr>
          <p:cNvSpPr/>
          <p:nvPr userDrawn="1"/>
        </p:nvSpPr>
        <p:spPr>
          <a:xfrm>
            <a:off x="0" y="1142999"/>
            <a:ext cx="12188151" cy="502920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EE823D7-A25A-4355-81D4-C4D3D3230BC5}"/>
              </a:ext>
            </a:extLst>
          </p:cNvPr>
          <p:cNvSpPr/>
          <p:nvPr userDrawn="1"/>
        </p:nvSpPr>
        <p:spPr>
          <a:xfrm>
            <a:off x="-1" y="0"/>
            <a:ext cx="12188151" cy="1142999"/>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schemeClr>
              </a:solidFill>
            </a:endParaRPr>
          </a:p>
        </p:txBody>
      </p:sp>
      <p:sp>
        <p:nvSpPr>
          <p:cNvPr id="2" name="Title 1">
            <a:extLst>
              <a:ext uri="{FF2B5EF4-FFF2-40B4-BE49-F238E27FC236}">
                <a16:creationId xmlns:a16="http://schemas.microsoft.com/office/drawing/2014/main" id="{7C7B7690-6143-4641-99D5-647CBA4C5E64}"/>
              </a:ext>
            </a:extLst>
          </p:cNvPr>
          <p:cNvSpPr>
            <a:spLocks noGrp="1"/>
          </p:cNvSpPr>
          <p:nvPr>
            <p:ph type="title" hasCustomPrompt="1"/>
          </p:nvPr>
        </p:nvSpPr>
        <p:spPr>
          <a:xfrm>
            <a:off x="124691" y="64140"/>
            <a:ext cx="10325595" cy="1014720"/>
          </a:xfrm>
        </p:spPr>
        <p:txBody>
          <a:bodyPr anchor="ctr"/>
          <a:lstStyle>
            <a:lvl1pPr>
              <a:lnSpc>
                <a:spcPct val="100000"/>
              </a:lnSpc>
              <a:defRPr sz="4800" cap="none" baseline="0">
                <a:solidFill>
                  <a:schemeClr val="bg1"/>
                </a:solidFill>
              </a:defRPr>
            </a:lvl1pPr>
          </a:lstStyle>
          <a:p>
            <a:r>
              <a:rPr lang="en-US"/>
              <a:t>Slide Title</a:t>
            </a:r>
          </a:p>
        </p:txBody>
      </p:sp>
      <p:pic>
        <p:nvPicPr>
          <p:cNvPr id="8" name="Picture 7" descr="Office of Energy Infrastructure Safety logo">
            <a:extLst>
              <a:ext uri="{FF2B5EF4-FFF2-40B4-BE49-F238E27FC236}">
                <a16:creationId xmlns:a16="http://schemas.microsoft.com/office/drawing/2014/main" id="{8D4A79EE-AAB8-490A-9641-DB472F25EBC0}"/>
              </a:ext>
            </a:extLst>
          </p:cNvPr>
          <p:cNvPicPr>
            <a:picLocks noChangeAspect="1"/>
          </p:cNvPicPr>
          <p:nvPr userDrawn="1"/>
        </p:nvPicPr>
        <p:blipFill>
          <a:blip r:embed="rId2"/>
          <a:stretch>
            <a:fillRect/>
          </a:stretch>
        </p:blipFill>
        <p:spPr>
          <a:xfrm>
            <a:off x="10792695" y="21730"/>
            <a:ext cx="1111333" cy="1111333"/>
          </a:xfrm>
          <a:prstGeom prst="rect">
            <a:avLst/>
          </a:prstGeom>
        </p:spPr>
      </p:pic>
      <p:sp>
        <p:nvSpPr>
          <p:cNvPr id="9" name="Text Placeholder 9">
            <a:extLst>
              <a:ext uri="{FF2B5EF4-FFF2-40B4-BE49-F238E27FC236}">
                <a16:creationId xmlns:a16="http://schemas.microsoft.com/office/drawing/2014/main" id="{00C25116-F6C2-44D0-83A8-4EDCA3F9E333}"/>
              </a:ext>
            </a:extLst>
          </p:cNvPr>
          <p:cNvSpPr>
            <a:spLocks noGrp="1"/>
          </p:cNvSpPr>
          <p:nvPr>
            <p:ph type="body" sz="quarter" idx="14" hasCustomPrompt="1"/>
          </p:nvPr>
        </p:nvSpPr>
        <p:spPr>
          <a:xfrm>
            <a:off x="838200" y="1441262"/>
            <a:ext cx="10515600" cy="4376831"/>
          </a:xfrm>
        </p:spPr>
        <p:txBody>
          <a:bodyPr>
            <a:normAutofit/>
          </a:bodyPr>
          <a:lstStyle>
            <a:lvl1pPr marL="0" indent="0" algn="l">
              <a:spcBef>
                <a:spcPts val="0"/>
              </a:spcBef>
              <a:spcAft>
                <a:spcPts val="1200"/>
              </a:spcAft>
              <a:buFont typeface="Arial" panose="020B0604020202020204" pitchFamily="34" charset="0"/>
              <a:buNone/>
              <a:defRPr lang="en-US" sz="3200" dirty="0">
                <a:solidFill>
                  <a:schemeClr val="bg1"/>
                </a:solidFill>
              </a:defRPr>
            </a:lvl1pPr>
          </a:lstStyle>
          <a:p>
            <a:pPr lvl="0"/>
            <a:r>
              <a:rPr lang="en-US"/>
              <a:t>Type text here.</a:t>
            </a:r>
          </a:p>
        </p:txBody>
      </p:sp>
    </p:spTree>
    <p:extLst>
      <p:ext uri="{BB962C8B-B14F-4D97-AF65-F5344CB8AC3E}">
        <p14:creationId xmlns:p14="http://schemas.microsoft.com/office/powerpoint/2010/main" val="10367213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pic>
        <p:nvPicPr>
          <p:cNvPr id="7" name="Picture 6" descr="Photo of transmission towers against the backdrop of a flooded field in a valley">
            <a:extLst>
              <a:ext uri="{FF2B5EF4-FFF2-40B4-BE49-F238E27FC236}">
                <a16:creationId xmlns:a16="http://schemas.microsoft.com/office/drawing/2014/main" id="{E71C66D9-614D-4147-82E3-7402F39979D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57"/>
          <a:stretch/>
        </p:blipFill>
        <p:spPr>
          <a:xfrm>
            <a:off x="0" y="1"/>
            <a:ext cx="12192000" cy="6167718"/>
          </a:xfrm>
          <a:prstGeom prst="rect">
            <a:avLst/>
          </a:prstGeom>
        </p:spPr>
      </p:pic>
      <p:sp>
        <p:nvSpPr>
          <p:cNvPr id="4" name="Date Placeholder 3">
            <a:extLst>
              <a:ext uri="{FF2B5EF4-FFF2-40B4-BE49-F238E27FC236}">
                <a16:creationId xmlns:a16="http://schemas.microsoft.com/office/drawing/2014/main" id="{3ED2C754-DE9C-BD4C-9A6F-B40AAE0988D3}"/>
              </a:ext>
            </a:extLst>
          </p:cNvPr>
          <p:cNvSpPr>
            <a:spLocks noGrp="1"/>
          </p:cNvSpPr>
          <p:nvPr>
            <p:ph type="dt" sz="half" idx="10"/>
          </p:nvPr>
        </p:nvSpPr>
        <p:spPr>
          <a:xfrm>
            <a:off x="8915401" y="6356350"/>
            <a:ext cx="1701142" cy="365125"/>
          </a:xfrm>
        </p:spPr>
        <p:txBody>
          <a:bodyPr/>
          <a:lstStyle>
            <a:lvl1pPr>
              <a:defRPr sz="2400"/>
            </a:lvl1pPr>
          </a:lstStyle>
          <a:p>
            <a:fld id="{728FC119-3D3F-0F4B-8256-E6A87A126CED}" type="datetime1">
              <a:rPr lang="en-US" smtClean="0"/>
              <a:pPr/>
              <a:t>11/17/2023</a:t>
            </a:fld>
            <a:endParaRPr lang="en-US"/>
          </a:p>
        </p:txBody>
      </p:sp>
      <p:sp>
        <p:nvSpPr>
          <p:cNvPr id="5" name="Footer Placeholder 4">
            <a:extLst>
              <a:ext uri="{FF2B5EF4-FFF2-40B4-BE49-F238E27FC236}">
                <a16:creationId xmlns:a16="http://schemas.microsoft.com/office/drawing/2014/main" id="{2E9B90BB-58E7-8C41-B1EC-3B83CAA0178A}"/>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BF6C9EFA-A852-0746-8420-5FC309CCBC03}"/>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
        <p:nvSpPr>
          <p:cNvPr id="16" name="Oval 15">
            <a:extLst>
              <a:ext uri="{FF2B5EF4-FFF2-40B4-BE49-F238E27FC236}">
                <a16:creationId xmlns:a16="http://schemas.microsoft.com/office/drawing/2014/main" id="{CFF43494-2868-BB4F-AD1F-FC43A214AFB9}"/>
              </a:ext>
              <a:ext uri="{C183D7F6-B498-43B3-948B-1728B52AA6E4}">
                <adec:decorative xmlns:adec="http://schemas.microsoft.com/office/drawing/2017/decorative" val="1"/>
              </a:ext>
            </a:extLst>
          </p:cNvPr>
          <p:cNvSpPr/>
          <p:nvPr userDrawn="1"/>
        </p:nvSpPr>
        <p:spPr>
          <a:xfrm>
            <a:off x="4034192" y="1061681"/>
            <a:ext cx="4123616" cy="4137014"/>
          </a:xfrm>
          <a:prstGeom prst="ellipse">
            <a:avLst/>
          </a:prstGeom>
          <a:solidFill>
            <a:srgbClr val="045A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10" name="Title 7">
            <a:extLst>
              <a:ext uri="{FF2B5EF4-FFF2-40B4-BE49-F238E27FC236}">
                <a16:creationId xmlns:a16="http://schemas.microsoft.com/office/drawing/2014/main" id="{CBFAB32A-9656-4937-96B5-83726CCF3482}"/>
              </a:ext>
            </a:extLst>
          </p:cNvPr>
          <p:cNvSpPr>
            <a:spLocks noGrp="1"/>
          </p:cNvSpPr>
          <p:nvPr>
            <p:ph type="title" hasCustomPrompt="1"/>
          </p:nvPr>
        </p:nvSpPr>
        <p:spPr>
          <a:xfrm>
            <a:off x="4741333" y="1712260"/>
            <a:ext cx="2709334" cy="2743200"/>
          </a:xfrm>
        </p:spPr>
        <p:txBody>
          <a:bodyPr anchor="ctr"/>
          <a:lstStyle>
            <a:lvl1pPr algn="ctr">
              <a:defRPr sz="4800" baseline="0">
                <a:solidFill>
                  <a:schemeClr val="bg1"/>
                </a:solidFill>
              </a:defRPr>
            </a:lvl1pPr>
          </a:lstStyle>
          <a:p>
            <a:r>
              <a:rPr lang="en-US"/>
              <a:t>TYPE DIVIDER TITLE IN ALL CAPS</a:t>
            </a:r>
          </a:p>
        </p:txBody>
      </p:sp>
    </p:spTree>
    <p:extLst>
      <p:ext uri="{BB962C8B-B14F-4D97-AF65-F5344CB8AC3E}">
        <p14:creationId xmlns:p14="http://schemas.microsoft.com/office/powerpoint/2010/main" val="838767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umn layou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6F252E-7D40-B647-91BA-96B834EB49D0}"/>
              </a:ext>
            </a:extLst>
          </p:cNvPr>
          <p:cNvSpPr/>
          <p:nvPr userDrawn="1"/>
        </p:nvSpPr>
        <p:spPr>
          <a:xfrm>
            <a:off x="0" y="1142999"/>
            <a:ext cx="12188151" cy="502920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57D8B492-B5AB-5F47-9DF7-C744D21E9039}"/>
              </a:ext>
            </a:extLst>
          </p:cNvPr>
          <p:cNvSpPr>
            <a:spLocks noGrp="1"/>
          </p:cNvSpPr>
          <p:nvPr>
            <p:ph type="dt" sz="half" idx="10"/>
          </p:nvPr>
        </p:nvSpPr>
        <p:spPr>
          <a:xfrm>
            <a:off x="8926287" y="6356350"/>
            <a:ext cx="1690256"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4E2BC0AC-D23B-5E47-ADF6-CF63C046440C}"/>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778602DD-2043-F044-9467-3F65530AF107}"/>
              </a:ext>
            </a:extLst>
          </p:cNvPr>
          <p:cNvSpPr>
            <a:spLocks noGrp="1"/>
          </p:cNvSpPr>
          <p:nvPr>
            <p:ph type="ftr" sz="quarter" idx="12"/>
          </p:nvPr>
        </p:nvSpPr>
        <p:spPr/>
        <p:txBody>
          <a:bodyPr/>
          <a:lstStyle>
            <a:lvl1pPr>
              <a:defRPr sz="2400"/>
            </a:lvl1pPr>
          </a:lstStyle>
          <a:p>
            <a:r>
              <a:rPr lang="en-US"/>
              <a:t>OFFICE OF ENERGY INFRASTRUCTURE SAFETY</a:t>
            </a:r>
          </a:p>
        </p:txBody>
      </p:sp>
      <p:cxnSp>
        <p:nvCxnSpPr>
          <p:cNvPr id="8" name="Straight Connector 7">
            <a:extLst>
              <a:ext uri="{FF2B5EF4-FFF2-40B4-BE49-F238E27FC236}">
                <a16:creationId xmlns:a16="http://schemas.microsoft.com/office/drawing/2014/main" id="{ADFEA94C-F47E-0B4A-87A9-4E9FB58CA98F}"/>
              </a:ext>
            </a:extLst>
          </p:cNvPr>
          <p:cNvCxnSpPr/>
          <p:nvPr userDrawn="1"/>
        </p:nvCxnSpPr>
        <p:spPr>
          <a:xfrm>
            <a:off x="6096000" y="1627909"/>
            <a:ext cx="0" cy="4313584"/>
          </a:xfrm>
          <a:prstGeom prst="line">
            <a:avLst/>
          </a:prstGeom>
          <a:ln w="28575">
            <a:solidFill>
              <a:srgbClr val="80CBAA"/>
            </a:solidFill>
          </a:ln>
        </p:spPr>
        <p:style>
          <a:lnRef idx="1">
            <a:schemeClr val="accent1"/>
          </a:lnRef>
          <a:fillRef idx="0">
            <a:schemeClr val="accent1"/>
          </a:fillRef>
          <a:effectRef idx="0">
            <a:schemeClr val="accent1"/>
          </a:effectRef>
          <a:fontRef idx="minor">
            <a:schemeClr val="tx1"/>
          </a:fontRef>
        </p:style>
      </p:cxnSp>
      <p:sp>
        <p:nvSpPr>
          <p:cNvPr id="12" name="Gradient_Top Bar_2">
            <a:extLst>
              <a:ext uri="{FF2B5EF4-FFF2-40B4-BE49-F238E27FC236}">
                <a16:creationId xmlns:a16="http://schemas.microsoft.com/office/drawing/2014/main" id="{93FEB605-506D-D547-8786-22AC625DE824}"/>
              </a:ext>
              <a:ext uri="{C183D7F6-B498-43B3-948B-1728B52AA6E4}">
                <adec:decorative xmlns:adec="http://schemas.microsoft.com/office/drawing/2017/decorative" val="1"/>
              </a:ext>
            </a:extLst>
          </p:cNvPr>
          <p:cNvSpPr/>
          <p:nvPr userDrawn="1"/>
        </p:nvSpPr>
        <p:spPr>
          <a:xfrm flipH="1">
            <a:off x="3849" y="-1"/>
            <a:ext cx="12184303" cy="1143000"/>
          </a:xfrm>
          <a:prstGeom prst="rect">
            <a:avLst/>
          </a:prstGeom>
          <a:gradFill>
            <a:gsLst>
              <a:gs pos="0">
                <a:srgbClr val="F4EC48"/>
              </a:gs>
              <a:gs pos="93000">
                <a:srgbClr val="00A7E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10" name="Text Placeholder 9">
            <a:extLst>
              <a:ext uri="{FF2B5EF4-FFF2-40B4-BE49-F238E27FC236}">
                <a16:creationId xmlns:a16="http://schemas.microsoft.com/office/drawing/2014/main" id="{2078ADF6-96E0-5B4D-86EF-4246D4FBB229}"/>
              </a:ext>
            </a:extLst>
          </p:cNvPr>
          <p:cNvSpPr>
            <a:spLocks noGrp="1"/>
          </p:cNvSpPr>
          <p:nvPr>
            <p:ph type="body" sz="quarter" idx="13" hasCustomPrompt="1"/>
          </p:nvPr>
        </p:nvSpPr>
        <p:spPr>
          <a:xfrm>
            <a:off x="838200" y="1"/>
            <a:ext cx="9400822" cy="1142998"/>
          </a:xfrm>
        </p:spPr>
        <p:txBody>
          <a:bodyPr anchor="ctr">
            <a:normAutofit/>
          </a:bodyPr>
          <a:lstStyle>
            <a:lvl1pPr marL="0" indent="0">
              <a:buFontTx/>
              <a:buNone/>
              <a:defRPr sz="3200" b="1" cap="all" baseline="0">
                <a:solidFill>
                  <a:schemeClr val="bg1"/>
                </a:solidFill>
                <a:latin typeface="+mn-lt"/>
              </a:defRPr>
            </a:lvl1pPr>
          </a:lstStyle>
          <a:p>
            <a:pPr lvl="0"/>
            <a:r>
              <a:rPr lang="en-US"/>
              <a:t>TYPE OPTIONAL HEADER HERE IN ALL CAPS</a:t>
            </a:r>
          </a:p>
        </p:txBody>
      </p:sp>
      <p:sp>
        <p:nvSpPr>
          <p:cNvPr id="14" name="Text Placeholder 9">
            <a:extLst>
              <a:ext uri="{FF2B5EF4-FFF2-40B4-BE49-F238E27FC236}">
                <a16:creationId xmlns:a16="http://schemas.microsoft.com/office/drawing/2014/main" id="{D66CBEBB-09D0-6A45-BAC1-3B46C3380C28}"/>
              </a:ext>
            </a:extLst>
          </p:cNvPr>
          <p:cNvSpPr>
            <a:spLocks noGrp="1"/>
          </p:cNvSpPr>
          <p:nvPr>
            <p:ph type="body" sz="quarter" idx="14" hasCustomPrompt="1"/>
          </p:nvPr>
        </p:nvSpPr>
        <p:spPr>
          <a:xfrm>
            <a:off x="838199" y="1627084"/>
            <a:ext cx="10515595" cy="4182046"/>
          </a:xfrm>
        </p:spPr>
        <p:txBody>
          <a:bodyPr numCol="2" spcCol="914400">
            <a:normAutofit/>
          </a:bodyPr>
          <a:lstStyle>
            <a:lvl1pPr marL="0" indent="0" algn="l">
              <a:spcBef>
                <a:spcPts val="0"/>
              </a:spcBef>
              <a:spcAft>
                <a:spcPts val="1200"/>
              </a:spcAft>
              <a:buFontTx/>
              <a:buNone/>
              <a:defRPr lang="en-US" sz="2400" smtClean="0">
                <a:solidFill>
                  <a:schemeClr val="bg1"/>
                </a:solidFill>
                <a:effectLst/>
                <a:latin typeface="Calibri" panose="020F0502020204030204" pitchFamily="34" charset="0"/>
                <a:cs typeface="Calibri" panose="020F0502020204030204" pitchFamily="34" charset="0"/>
              </a:defRPr>
            </a:lvl1pPr>
          </a:lstStyle>
          <a:p>
            <a:pPr lvl="0"/>
            <a:r>
              <a:rPr lang="en-US"/>
              <a:t>Click to type here for a two-column page which is mainly text.</a:t>
            </a:r>
          </a:p>
        </p:txBody>
      </p:sp>
      <p:pic>
        <p:nvPicPr>
          <p:cNvPr id="7" name="Picture 6">
            <a:extLst>
              <a:ext uri="{FF2B5EF4-FFF2-40B4-BE49-F238E27FC236}">
                <a16:creationId xmlns:a16="http://schemas.microsoft.com/office/drawing/2014/main" id="{B0C8A645-C02A-4D6D-883D-713CAF27AA2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29088" y="107020"/>
            <a:ext cx="1335914" cy="1335914"/>
          </a:xfrm>
          <a:prstGeom prst="rect">
            <a:avLst/>
          </a:prstGeom>
        </p:spPr>
      </p:pic>
    </p:spTree>
    <p:extLst>
      <p:ext uri="{BB962C8B-B14F-4D97-AF65-F5344CB8AC3E}">
        <p14:creationId xmlns:p14="http://schemas.microsoft.com/office/powerpoint/2010/main" val="688916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umn layout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7D8B492-B5AB-5F47-9DF7-C744D21E9039}"/>
              </a:ext>
            </a:extLst>
          </p:cNvPr>
          <p:cNvSpPr>
            <a:spLocks noGrp="1"/>
          </p:cNvSpPr>
          <p:nvPr>
            <p:ph type="dt" sz="half" idx="10"/>
          </p:nvPr>
        </p:nvSpPr>
        <p:spPr>
          <a:xfrm>
            <a:off x="8817429" y="6356350"/>
            <a:ext cx="1799113"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4E2BC0AC-D23B-5E47-ADF6-CF63C046440C}"/>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778602DD-2043-F044-9467-3F65530AF107}"/>
              </a:ext>
            </a:extLst>
          </p:cNvPr>
          <p:cNvSpPr>
            <a:spLocks noGrp="1"/>
          </p:cNvSpPr>
          <p:nvPr>
            <p:ph type="ftr" sz="quarter" idx="12"/>
          </p:nvPr>
        </p:nvSpPr>
        <p:spPr/>
        <p:txBody>
          <a:bodyPr/>
          <a:lstStyle>
            <a:lvl1pPr>
              <a:defRPr sz="2400"/>
            </a:lvl1pPr>
          </a:lstStyle>
          <a:p>
            <a:r>
              <a:rPr lang="en-US"/>
              <a:t>OFFICE OF ENERGY INFRASTRUCTURE SAFETY</a:t>
            </a:r>
          </a:p>
        </p:txBody>
      </p:sp>
      <p:sp>
        <p:nvSpPr>
          <p:cNvPr id="6" name="Gradient_Top Bar_2">
            <a:extLst>
              <a:ext uri="{FF2B5EF4-FFF2-40B4-BE49-F238E27FC236}">
                <a16:creationId xmlns:a16="http://schemas.microsoft.com/office/drawing/2014/main" id="{E695004F-84C9-754B-9719-A3AC19DAE9E1}"/>
              </a:ext>
              <a:ext uri="{C183D7F6-B498-43B3-948B-1728B52AA6E4}">
                <adec:decorative xmlns:adec="http://schemas.microsoft.com/office/drawing/2017/decorative" val="1"/>
              </a:ext>
            </a:extLst>
          </p:cNvPr>
          <p:cNvSpPr/>
          <p:nvPr userDrawn="1"/>
        </p:nvSpPr>
        <p:spPr>
          <a:xfrm flipH="1">
            <a:off x="3849" y="-1"/>
            <a:ext cx="12184303" cy="1143000"/>
          </a:xfrm>
          <a:prstGeom prst="rect">
            <a:avLst/>
          </a:prstGeom>
          <a:gradFill>
            <a:gsLst>
              <a:gs pos="0">
                <a:srgbClr val="F4EC48"/>
              </a:gs>
              <a:gs pos="93000">
                <a:srgbClr val="00A7E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cxnSp>
        <p:nvCxnSpPr>
          <p:cNvPr id="8" name="Straight Connector 7">
            <a:extLst>
              <a:ext uri="{FF2B5EF4-FFF2-40B4-BE49-F238E27FC236}">
                <a16:creationId xmlns:a16="http://schemas.microsoft.com/office/drawing/2014/main" id="{ADFEA94C-F47E-0B4A-87A9-4E9FB58CA98F}"/>
              </a:ext>
            </a:extLst>
          </p:cNvPr>
          <p:cNvCxnSpPr/>
          <p:nvPr userDrawn="1"/>
        </p:nvCxnSpPr>
        <p:spPr>
          <a:xfrm>
            <a:off x="6096000" y="1627909"/>
            <a:ext cx="0" cy="4313584"/>
          </a:xfrm>
          <a:prstGeom prst="line">
            <a:avLst/>
          </a:prstGeom>
          <a:ln w="28575">
            <a:solidFill>
              <a:srgbClr val="80CBAA"/>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5F286986-8FFF-8C47-9AB5-716A3AC25A76}"/>
              </a:ext>
            </a:extLst>
          </p:cNvPr>
          <p:cNvSpPr>
            <a:spLocks noGrp="1"/>
          </p:cNvSpPr>
          <p:nvPr>
            <p:ph type="body" sz="quarter" idx="13" hasCustomPrompt="1"/>
          </p:nvPr>
        </p:nvSpPr>
        <p:spPr>
          <a:xfrm>
            <a:off x="838199" y="1"/>
            <a:ext cx="9015653" cy="1142998"/>
          </a:xfrm>
        </p:spPr>
        <p:txBody>
          <a:bodyPr anchor="ctr">
            <a:normAutofit/>
          </a:bodyPr>
          <a:lstStyle>
            <a:lvl1pPr marL="0" indent="0">
              <a:buFontTx/>
              <a:buNone/>
              <a:defRPr sz="3200" b="1" cap="all" baseline="0">
                <a:solidFill>
                  <a:schemeClr val="bg1"/>
                </a:solidFill>
                <a:latin typeface="+mn-lt"/>
              </a:defRPr>
            </a:lvl1pPr>
          </a:lstStyle>
          <a:p>
            <a:pPr lvl="0"/>
            <a:r>
              <a:rPr lang="en-US"/>
              <a:t>TYPE OPTIONAL HEADER HERE IN ALL CAPS</a:t>
            </a:r>
          </a:p>
        </p:txBody>
      </p:sp>
      <p:sp>
        <p:nvSpPr>
          <p:cNvPr id="12" name="Text Placeholder 9">
            <a:extLst>
              <a:ext uri="{FF2B5EF4-FFF2-40B4-BE49-F238E27FC236}">
                <a16:creationId xmlns:a16="http://schemas.microsoft.com/office/drawing/2014/main" id="{A9EF5015-12A2-E946-A6BB-8146C27EA85D}"/>
              </a:ext>
            </a:extLst>
          </p:cNvPr>
          <p:cNvSpPr>
            <a:spLocks noGrp="1"/>
          </p:cNvSpPr>
          <p:nvPr>
            <p:ph type="body" sz="quarter" idx="14" hasCustomPrompt="1"/>
          </p:nvPr>
        </p:nvSpPr>
        <p:spPr>
          <a:xfrm>
            <a:off x="838199" y="1627084"/>
            <a:ext cx="10515595" cy="4182046"/>
          </a:xfrm>
        </p:spPr>
        <p:txBody>
          <a:bodyPr numCol="2" spcCol="914400">
            <a:normAutofit/>
          </a:bodyPr>
          <a:lstStyle>
            <a:lvl1pPr marL="0" indent="0" algn="l">
              <a:spcBef>
                <a:spcPts val="0"/>
              </a:spcBef>
              <a:spcAft>
                <a:spcPts val="1200"/>
              </a:spcAft>
              <a:buFontTx/>
              <a:buNone/>
              <a:defRPr sz="2400">
                <a:solidFill>
                  <a:srgbClr val="002060"/>
                </a:solidFill>
              </a:defRPr>
            </a:lvl1pPr>
          </a:lstStyle>
          <a:p>
            <a:pPr lvl="0"/>
            <a:r>
              <a:rPr lang="en-US"/>
              <a:t>Click to type here for a two-column page which is mainly text.</a:t>
            </a:r>
          </a:p>
          <a:p>
            <a:pPr lvl="0"/>
            <a:endParaRPr lang="en-US"/>
          </a:p>
          <a:p>
            <a:pPr lvl="0"/>
            <a:endParaRPr lang="en-US"/>
          </a:p>
        </p:txBody>
      </p:sp>
      <p:pic>
        <p:nvPicPr>
          <p:cNvPr id="9" name="Picture 8">
            <a:extLst>
              <a:ext uri="{FF2B5EF4-FFF2-40B4-BE49-F238E27FC236}">
                <a16:creationId xmlns:a16="http://schemas.microsoft.com/office/drawing/2014/main" id="{15386A70-E6DB-8F4D-9925-1A9D8E08EEF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98113" y="136525"/>
            <a:ext cx="1197864" cy="1197864"/>
          </a:xfrm>
          <a:prstGeom prst="rect">
            <a:avLst/>
          </a:prstGeom>
        </p:spPr>
      </p:pic>
    </p:spTree>
    <p:extLst>
      <p:ext uri="{BB962C8B-B14F-4D97-AF65-F5344CB8AC3E}">
        <p14:creationId xmlns:p14="http://schemas.microsoft.com/office/powerpoint/2010/main" val="2312845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lumn layout 3">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C797D4E-C50E-5344-846F-B7B653B64BE8}"/>
              </a:ext>
            </a:extLst>
          </p:cNvPr>
          <p:cNvSpPr>
            <a:spLocks noGrp="1"/>
          </p:cNvSpPr>
          <p:nvPr>
            <p:ph type="dt" sz="half" idx="10"/>
          </p:nvPr>
        </p:nvSpPr>
        <p:spPr>
          <a:xfrm>
            <a:off x="8860971" y="6356350"/>
            <a:ext cx="1755572" cy="365125"/>
          </a:xfrm>
        </p:spPr>
        <p:txBody>
          <a:bodyPr/>
          <a:lstStyle>
            <a:lvl1pPr>
              <a:defRPr sz="2400"/>
            </a:lvl1pPr>
          </a:lstStyle>
          <a:p>
            <a:fld id="{9C31814E-5C67-1442-8F8C-E0D76F12BC79}" type="datetime1">
              <a:rPr lang="en-US" smtClean="0"/>
              <a:pPr/>
              <a:t>11/17/2023</a:t>
            </a:fld>
            <a:endParaRPr lang="en-US"/>
          </a:p>
        </p:txBody>
      </p:sp>
      <p:sp>
        <p:nvSpPr>
          <p:cNvPr id="4" name="Footer Placeholder 3">
            <a:extLst>
              <a:ext uri="{FF2B5EF4-FFF2-40B4-BE49-F238E27FC236}">
                <a16:creationId xmlns:a16="http://schemas.microsoft.com/office/drawing/2014/main" id="{79F7D19B-86D9-0548-B78B-7AF8EB0488F8}"/>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5" name="Slide Number Placeholder 4">
            <a:extLst>
              <a:ext uri="{FF2B5EF4-FFF2-40B4-BE49-F238E27FC236}">
                <a16:creationId xmlns:a16="http://schemas.microsoft.com/office/drawing/2014/main" id="{8109F58C-33A6-6344-87D3-1EFB715653E0}"/>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
        <p:nvSpPr>
          <p:cNvPr id="6" name="Gradient_Right Side_1">
            <a:extLst>
              <a:ext uri="{FF2B5EF4-FFF2-40B4-BE49-F238E27FC236}">
                <a16:creationId xmlns:a16="http://schemas.microsoft.com/office/drawing/2014/main" id="{141F5E7B-151E-544C-9A7F-62C2251633B2}"/>
              </a:ext>
              <a:ext uri="{C183D7F6-B498-43B3-948B-1728B52AA6E4}">
                <adec:decorative xmlns:adec="http://schemas.microsoft.com/office/drawing/2017/decorative" val="1"/>
              </a:ext>
            </a:extLst>
          </p:cNvPr>
          <p:cNvSpPr/>
          <p:nvPr userDrawn="1"/>
        </p:nvSpPr>
        <p:spPr>
          <a:xfrm>
            <a:off x="0" y="0"/>
            <a:ext cx="12188151" cy="1828800"/>
          </a:xfrm>
          <a:prstGeom prst="rect">
            <a:avLst/>
          </a:prstGeom>
          <a:gradFill>
            <a:gsLst>
              <a:gs pos="0">
                <a:srgbClr val="F4EC48"/>
              </a:gs>
              <a:gs pos="93000">
                <a:srgbClr val="00A7E5"/>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10" name="Text Placeholder 9">
            <a:extLst>
              <a:ext uri="{FF2B5EF4-FFF2-40B4-BE49-F238E27FC236}">
                <a16:creationId xmlns:a16="http://schemas.microsoft.com/office/drawing/2014/main" id="{3D44832B-61FE-A940-9911-8B17119F3FCC}"/>
              </a:ext>
            </a:extLst>
          </p:cNvPr>
          <p:cNvSpPr>
            <a:spLocks noGrp="1"/>
          </p:cNvSpPr>
          <p:nvPr>
            <p:ph type="body" sz="quarter" idx="13" hasCustomPrompt="1"/>
          </p:nvPr>
        </p:nvSpPr>
        <p:spPr>
          <a:xfrm>
            <a:off x="838200" y="2411562"/>
            <a:ext cx="3200400" cy="3397567"/>
          </a:xfrm>
        </p:spPr>
        <p:txBody>
          <a:bodyPr/>
          <a:lstStyle>
            <a:lvl1pPr marL="0" indent="0" algn="ctr">
              <a:spcBef>
                <a:spcPts val="0"/>
              </a:spcBef>
              <a:spcAft>
                <a:spcPts val="1200"/>
              </a:spcAft>
              <a:buFontTx/>
              <a:buNone/>
              <a:defRPr>
                <a:solidFill>
                  <a:srgbClr val="002060"/>
                </a:solidFill>
              </a:defRPr>
            </a:lvl1pPr>
          </a:lstStyle>
          <a:p>
            <a:pPr lvl="0"/>
            <a:r>
              <a:rPr lang="en-US"/>
              <a:t>Click to type info for a three-step process.</a:t>
            </a:r>
          </a:p>
        </p:txBody>
      </p:sp>
      <p:sp>
        <p:nvSpPr>
          <p:cNvPr id="11" name="Text Placeholder 9">
            <a:extLst>
              <a:ext uri="{FF2B5EF4-FFF2-40B4-BE49-F238E27FC236}">
                <a16:creationId xmlns:a16="http://schemas.microsoft.com/office/drawing/2014/main" id="{734B2D1E-B244-4A4A-A7E9-8103B78CE4AE}"/>
              </a:ext>
            </a:extLst>
          </p:cNvPr>
          <p:cNvSpPr>
            <a:spLocks noGrp="1"/>
          </p:cNvSpPr>
          <p:nvPr>
            <p:ph type="body" sz="quarter" idx="14" hasCustomPrompt="1"/>
          </p:nvPr>
        </p:nvSpPr>
        <p:spPr>
          <a:xfrm>
            <a:off x="8153400" y="2411561"/>
            <a:ext cx="3200400" cy="3401568"/>
          </a:xfrm>
        </p:spPr>
        <p:txBody>
          <a:bodyPr>
            <a:normAutofit/>
          </a:bodyPr>
          <a:lstStyle>
            <a:lvl1pPr marL="0" indent="0" algn="ctr">
              <a:buFontTx/>
              <a:buNone/>
              <a:defRPr lang="en-US" sz="3200" kern="1200" dirty="0">
                <a:solidFill>
                  <a:srgbClr val="002060"/>
                </a:solidFill>
                <a:latin typeface="+mn-lt"/>
                <a:ea typeface="+mn-ea"/>
                <a:cs typeface="+mn-cs"/>
              </a:defRPr>
            </a:lvl1pPr>
          </a:lstStyle>
          <a:p>
            <a:pPr marL="0" lvl="0" indent="0" algn="ctr" defTabSz="914400" rtl="0" eaLnBrk="1" latinLnBrk="0" hangingPunct="1">
              <a:lnSpc>
                <a:spcPct val="100000"/>
              </a:lnSpc>
              <a:spcBef>
                <a:spcPts val="0"/>
              </a:spcBef>
              <a:spcAft>
                <a:spcPts val="1200"/>
              </a:spcAft>
              <a:buFontTx/>
              <a:buNone/>
            </a:pPr>
            <a:r>
              <a:rPr lang="en-US"/>
              <a:t>Click to type info for a three-step process.</a:t>
            </a:r>
          </a:p>
        </p:txBody>
      </p:sp>
      <p:sp>
        <p:nvSpPr>
          <p:cNvPr id="12" name="Text Placeholder 9">
            <a:extLst>
              <a:ext uri="{FF2B5EF4-FFF2-40B4-BE49-F238E27FC236}">
                <a16:creationId xmlns:a16="http://schemas.microsoft.com/office/drawing/2014/main" id="{4A01A6FE-5513-094E-8FBC-DA378EE6F268}"/>
              </a:ext>
            </a:extLst>
          </p:cNvPr>
          <p:cNvSpPr>
            <a:spLocks noGrp="1"/>
          </p:cNvSpPr>
          <p:nvPr>
            <p:ph type="body" sz="quarter" idx="15" hasCustomPrompt="1"/>
          </p:nvPr>
        </p:nvSpPr>
        <p:spPr>
          <a:xfrm>
            <a:off x="4500282" y="2411562"/>
            <a:ext cx="3200400" cy="3397567"/>
          </a:xfrm>
        </p:spPr>
        <p:txBody>
          <a:bodyPr>
            <a:normAutofit/>
          </a:bodyPr>
          <a:lstStyle>
            <a:lvl1pPr marL="0" indent="0" algn="ctr">
              <a:buFontTx/>
              <a:buNone/>
              <a:defRPr lang="en-US" sz="3200" kern="1200" dirty="0">
                <a:solidFill>
                  <a:srgbClr val="002060"/>
                </a:solidFill>
                <a:latin typeface="+mn-lt"/>
                <a:ea typeface="+mn-ea"/>
                <a:cs typeface="+mn-cs"/>
              </a:defRPr>
            </a:lvl1pPr>
          </a:lstStyle>
          <a:p>
            <a:pPr marL="0" lvl="0" indent="0" algn="ctr" defTabSz="914400" rtl="0" eaLnBrk="1" latinLnBrk="0" hangingPunct="1">
              <a:lnSpc>
                <a:spcPct val="100000"/>
              </a:lnSpc>
              <a:spcBef>
                <a:spcPts val="0"/>
              </a:spcBef>
              <a:spcAft>
                <a:spcPts val="1200"/>
              </a:spcAft>
              <a:buFontTx/>
              <a:buNone/>
            </a:pPr>
            <a:r>
              <a:rPr lang="en-US"/>
              <a:t>Click to type info for a three-step process.</a:t>
            </a:r>
          </a:p>
        </p:txBody>
      </p:sp>
      <p:cxnSp>
        <p:nvCxnSpPr>
          <p:cNvPr id="13" name="Straight Connector 12">
            <a:extLst>
              <a:ext uri="{FF2B5EF4-FFF2-40B4-BE49-F238E27FC236}">
                <a16:creationId xmlns:a16="http://schemas.microsoft.com/office/drawing/2014/main" id="{3A5E1493-01B2-6342-B77E-37DC6067F18F}"/>
              </a:ext>
              <a:ext uri="{C183D7F6-B498-43B3-948B-1728B52AA6E4}">
                <adec:decorative xmlns:adec="http://schemas.microsoft.com/office/drawing/2017/decorative" val="1"/>
              </a:ext>
            </a:extLst>
          </p:cNvPr>
          <p:cNvCxnSpPr>
            <a:cxnSpLocks/>
          </p:cNvCxnSpPr>
          <p:nvPr userDrawn="1"/>
        </p:nvCxnSpPr>
        <p:spPr>
          <a:xfrm>
            <a:off x="4277599" y="2411562"/>
            <a:ext cx="3048" cy="3435802"/>
          </a:xfrm>
          <a:prstGeom prst="line">
            <a:avLst/>
          </a:prstGeom>
          <a:ln w="28575">
            <a:solidFill>
              <a:srgbClr val="80CB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7C8630A-BF6B-6541-894B-8C54F1B45FDF}"/>
              </a:ext>
              <a:ext uri="{C183D7F6-B498-43B3-948B-1728B52AA6E4}">
                <adec:decorative xmlns:adec="http://schemas.microsoft.com/office/drawing/2017/decorative" val="1"/>
              </a:ext>
            </a:extLst>
          </p:cNvPr>
          <p:cNvCxnSpPr>
            <a:cxnSpLocks/>
          </p:cNvCxnSpPr>
          <p:nvPr userDrawn="1"/>
        </p:nvCxnSpPr>
        <p:spPr>
          <a:xfrm>
            <a:off x="7924800" y="2411562"/>
            <a:ext cx="3048" cy="3435802"/>
          </a:xfrm>
          <a:prstGeom prst="line">
            <a:avLst/>
          </a:prstGeom>
          <a:ln w="28575">
            <a:solidFill>
              <a:srgbClr val="80CBAA"/>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EFEF357E-F439-0647-AA3C-354EB32A2282}"/>
              </a:ext>
              <a:ext uri="{C183D7F6-B498-43B3-948B-1728B52AA6E4}">
                <adec:decorative xmlns:adec="http://schemas.microsoft.com/office/drawing/2017/decorative" val="1"/>
              </a:ext>
            </a:extLst>
          </p:cNvPr>
          <p:cNvSpPr/>
          <p:nvPr userDrawn="1"/>
        </p:nvSpPr>
        <p:spPr>
          <a:xfrm>
            <a:off x="1862418" y="394446"/>
            <a:ext cx="1151965" cy="115196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B0C96A9-5E3A-894E-9EDA-FDAF6E728AD9}"/>
              </a:ext>
              <a:ext uri="{C183D7F6-B498-43B3-948B-1728B52AA6E4}">
                <adec:decorative xmlns:adec="http://schemas.microsoft.com/office/drawing/2017/decorative" val="1"/>
              </a:ext>
            </a:extLst>
          </p:cNvPr>
          <p:cNvSpPr/>
          <p:nvPr userDrawn="1"/>
        </p:nvSpPr>
        <p:spPr>
          <a:xfrm>
            <a:off x="5522259" y="394446"/>
            <a:ext cx="1151965" cy="115196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D5FFF09-0F68-B14C-A807-A76BD22B6598}"/>
              </a:ext>
              <a:ext uri="{C183D7F6-B498-43B3-948B-1728B52AA6E4}">
                <adec:decorative xmlns:adec="http://schemas.microsoft.com/office/drawing/2017/decorative" val="1"/>
              </a:ext>
            </a:extLst>
          </p:cNvPr>
          <p:cNvSpPr/>
          <p:nvPr userDrawn="1"/>
        </p:nvSpPr>
        <p:spPr>
          <a:xfrm>
            <a:off x="9177618" y="394446"/>
            <a:ext cx="1151965" cy="115196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9">
            <a:extLst>
              <a:ext uri="{FF2B5EF4-FFF2-40B4-BE49-F238E27FC236}">
                <a16:creationId xmlns:a16="http://schemas.microsoft.com/office/drawing/2014/main" id="{12CBDF81-6DAD-364E-A57B-51FF2086657B}"/>
              </a:ext>
            </a:extLst>
          </p:cNvPr>
          <p:cNvSpPr>
            <a:spLocks noGrp="1"/>
          </p:cNvSpPr>
          <p:nvPr>
            <p:ph type="body" sz="quarter" idx="16" hasCustomPrompt="1"/>
          </p:nvPr>
        </p:nvSpPr>
        <p:spPr>
          <a:xfrm>
            <a:off x="2057400" y="394446"/>
            <a:ext cx="766482" cy="1151966"/>
          </a:xfrm>
        </p:spPr>
        <p:txBody>
          <a:bodyPr anchor="ctr">
            <a:normAutofit/>
          </a:bodyPr>
          <a:lstStyle>
            <a:lvl1pPr marL="0" indent="0" algn="ctr">
              <a:buFontTx/>
              <a:buNone/>
              <a:defRPr sz="5400" b="1">
                <a:solidFill>
                  <a:schemeClr val="bg1"/>
                </a:solidFill>
              </a:defRPr>
            </a:lvl1pPr>
          </a:lstStyle>
          <a:p>
            <a:pPr lvl="0"/>
            <a:r>
              <a:rPr lang="en-US"/>
              <a:t>1</a:t>
            </a:r>
          </a:p>
        </p:txBody>
      </p:sp>
      <p:sp>
        <p:nvSpPr>
          <p:cNvPr id="32" name="Text Placeholder 9">
            <a:extLst>
              <a:ext uri="{FF2B5EF4-FFF2-40B4-BE49-F238E27FC236}">
                <a16:creationId xmlns:a16="http://schemas.microsoft.com/office/drawing/2014/main" id="{8E0E4CBC-4B70-BB49-9197-DB9F1B6B1006}"/>
              </a:ext>
            </a:extLst>
          </p:cNvPr>
          <p:cNvSpPr>
            <a:spLocks noGrp="1"/>
          </p:cNvSpPr>
          <p:nvPr>
            <p:ph type="body" sz="quarter" idx="17" hasCustomPrompt="1"/>
          </p:nvPr>
        </p:nvSpPr>
        <p:spPr>
          <a:xfrm>
            <a:off x="5715000" y="394446"/>
            <a:ext cx="766482" cy="1151966"/>
          </a:xfrm>
        </p:spPr>
        <p:txBody>
          <a:bodyPr anchor="ctr">
            <a:normAutofit/>
          </a:bodyPr>
          <a:lstStyle>
            <a:lvl1pPr marL="0" indent="0" algn="ctr">
              <a:buFontTx/>
              <a:buNone/>
              <a:defRPr sz="5400" b="1">
                <a:solidFill>
                  <a:schemeClr val="bg1"/>
                </a:solidFill>
              </a:defRPr>
            </a:lvl1pPr>
          </a:lstStyle>
          <a:p>
            <a:pPr lvl="0"/>
            <a:r>
              <a:rPr lang="en-US"/>
              <a:t>2</a:t>
            </a:r>
          </a:p>
        </p:txBody>
      </p:sp>
      <p:sp>
        <p:nvSpPr>
          <p:cNvPr id="33" name="Text Placeholder 9">
            <a:extLst>
              <a:ext uri="{FF2B5EF4-FFF2-40B4-BE49-F238E27FC236}">
                <a16:creationId xmlns:a16="http://schemas.microsoft.com/office/drawing/2014/main" id="{C0800415-7371-3645-9B46-F8BB9DDF07C9}"/>
              </a:ext>
            </a:extLst>
          </p:cNvPr>
          <p:cNvSpPr>
            <a:spLocks noGrp="1"/>
          </p:cNvSpPr>
          <p:nvPr>
            <p:ph type="body" sz="quarter" idx="18" hasCustomPrompt="1"/>
          </p:nvPr>
        </p:nvSpPr>
        <p:spPr>
          <a:xfrm>
            <a:off x="9372600" y="394446"/>
            <a:ext cx="766482" cy="1151966"/>
          </a:xfrm>
        </p:spPr>
        <p:txBody>
          <a:bodyPr anchor="ctr">
            <a:normAutofit/>
          </a:bodyPr>
          <a:lstStyle>
            <a:lvl1pPr marL="0" indent="0" algn="ctr">
              <a:buFontTx/>
              <a:buNone/>
              <a:defRPr sz="5400" b="1">
                <a:solidFill>
                  <a:schemeClr val="bg1"/>
                </a:solidFill>
              </a:defRPr>
            </a:lvl1pPr>
          </a:lstStyle>
          <a:p>
            <a:pPr lvl="0"/>
            <a:r>
              <a:rPr lang="en-US"/>
              <a:t>3</a:t>
            </a:r>
          </a:p>
        </p:txBody>
      </p:sp>
    </p:spTree>
    <p:extLst>
      <p:ext uri="{BB962C8B-B14F-4D97-AF65-F5344CB8AC3E}">
        <p14:creationId xmlns:p14="http://schemas.microsoft.com/office/powerpoint/2010/main" val="1317121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lumn layout 4">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7D8B492-B5AB-5F47-9DF7-C744D21E9039}"/>
              </a:ext>
            </a:extLst>
          </p:cNvPr>
          <p:cNvSpPr>
            <a:spLocks noGrp="1"/>
          </p:cNvSpPr>
          <p:nvPr>
            <p:ph type="dt" sz="half" idx="10"/>
          </p:nvPr>
        </p:nvSpPr>
        <p:spPr>
          <a:xfrm>
            <a:off x="8958943" y="6356350"/>
            <a:ext cx="1657599"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4E2BC0AC-D23B-5E47-ADF6-CF63C046440C}"/>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778602DD-2043-F044-9467-3F65530AF107}"/>
              </a:ext>
            </a:extLst>
          </p:cNvPr>
          <p:cNvSpPr>
            <a:spLocks noGrp="1"/>
          </p:cNvSpPr>
          <p:nvPr>
            <p:ph type="ftr" sz="quarter" idx="12"/>
          </p:nvPr>
        </p:nvSpPr>
        <p:spPr/>
        <p:txBody>
          <a:bodyPr/>
          <a:lstStyle>
            <a:lvl1pPr>
              <a:defRPr sz="2400"/>
            </a:lvl1pPr>
          </a:lstStyle>
          <a:p>
            <a:r>
              <a:rPr lang="en-US"/>
              <a:t>OFFICE OF ENERGY INFRASTRUCTURE SAFETY</a:t>
            </a:r>
          </a:p>
        </p:txBody>
      </p:sp>
      <p:cxnSp>
        <p:nvCxnSpPr>
          <p:cNvPr id="8" name="Straight Connector 7">
            <a:extLst>
              <a:ext uri="{FF2B5EF4-FFF2-40B4-BE49-F238E27FC236}">
                <a16:creationId xmlns:a16="http://schemas.microsoft.com/office/drawing/2014/main" id="{ADFEA94C-F47E-0B4A-87A9-4E9FB58CA98F}"/>
              </a:ext>
            </a:extLst>
          </p:cNvPr>
          <p:cNvCxnSpPr>
            <a:cxnSpLocks/>
          </p:cNvCxnSpPr>
          <p:nvPr userDrawn="1"/>
        </p:nvCxnSpPr>
        <p:spPr>
          <a:xfrm>
            <a:off x="6096000" y="2921620"/>
            <a:ext cx="0" cy="2869581"/>
          </a:xfrm>
          <a:prstGeom prst="line">
            <a:avLst/>
          </a:prstGeom>
          <a:ln w="28575">
            <a:solidFill>
              <a:srgbClr val="80CBAA"/>
            </a:solidFill>
          </a:ln>
        </p:spPr>
        <p:style>
          <a:lnRef idx="1">
            <a:schemeClr val="accent1"/>
          </a:lnRef>
          <a:fillRef idx="0">
            <a:schemeClr val="accent1"/>
          </a:fillRef>
          <a:effectRef idx="0">
            <a:schemeClr val="accent1"/>
          </a:effectRef>
          <a:fontRef idx="minor">
            <a:schemeClr val="tx1"/>
          </a:fontRef>
        </p:style>
      </p:cxnSp>
      <p:sp>
        <p:nvSpPr>
          <p:cNvPr id="12" name="Gradient_Right Side_1">
            <a:extLst>
              <a:ext uri="{FF2B5EF4-FFF2-40B4-BE49-F238E27FC236}">
                <a16:creationId xmlns:a16="http://schemas.microsoft.com/office/drawing/2014/main" id="{116F1D01-CAEA-514D-B160-9AC612738681}"/>
              </a:ext>
              <a:ext uri="{C183D7F6-B498-43B3-948B-1728B52AA6E4}">
                <adec:decorative xmlns:adec="http://schemas.microsoft.com/office/drawing/2017/decorative" val="1"/>
              </a:ext>
            </a:extLst>
          </p:cNvPr>
          <p:cNvSpPr/>
          <p:nvPr userDrawn="1"/>
        </p:nvSpPr>
        <p:spPr>
          <a:xfrm>
            <a:off x="0" y="0"/>
            <a:ext cx="12188151" cy="1828800"/>
          </a:xfrm>
          <a:prstGeom prst="rect">
            <a:avLst/>
          </a:prstGeom>
          <a:gradFill>
            <a:gsLst>
              <a:gs pos="0">
                <a:srgbClr val="F4EC48"/>
              </a:gs>
              <a:gs pos="93000">
                <a:srgbClr val="00A7E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13" name="Text Placeholder 9">
            <a:extLst>
              <a:ext uri="{FF2B5EF4-FFF2-40B4-BE49-F238E27FC236}">
                <a16:creationId xmlns:a16="http://schemas.microsoft.com/office/drawing/2014/main" id="{139EEACB-C7AE-5446-9995-2E5770EDD79D}"/>
              </a:ext>
            </a:extLst>
          </p:cNvPr>
          <p:cNvSpPr>
            <a:spLocks noGrp="1"/>
          </p:cNvSpPr>
          <p:nvPr>
            <p:ph type="body" sz="quarter" idx="13" hasCustomPrompt="1"/>
          </p:nvPr>
        </p:nvSpPr>
        <p:spPr>
          <a:xfrm>
            <a:off x="838199" y="3017177"/>
            <a:ext cx="5051611" cy="2774024"/>
          </a:xfrm>
        </p:spPr>
        <p:txBody>
          <a:bodyPr/>
          <a:lstStyle>
            <a:lvl1pPr marL="0" indent="0" algn="ctr">
              <a:spcBef>
                <a:spcPts val="0"/>
              </a:spcBef>
              <a:spcAft>
                <a:spcPts val="1200"/>
              </a:spcAft>
              <a:buFontTx/>
              <a:buNone/>
              <a:defRPr lang="en-US" sz="3200" kern="1200" dirty="0">
                <a:solidFill>
                  <a:srgbClr val="002060"/>
                </a:solidFill>
                <a:latin typeface="+mn-lt"/>
                <a:ea typeface="+mn-ea"/>
                <a:cs typeface="+mn-cs"/>
              </a:defRPr>
            </a:lvl1pPr>
          </a:lstStyle>
          <a:p>
            <a:pPr lvl="0"/>
            <a:r>
              <a:rPr lang="en-US"/>
              <a:t>Click to type info for a two column layout with photos.</a:t>
            </a:r>
          </a:p>
        </p:txBody>
      </p:sp>
      <p:sp>
        <p:nvSpPr>
          <p:cNvPr id="14" name="Text Placeholder 9">
            <a:extLst>
              <a:ext uri="{FF2B5EF4-FFF2-40B4-BE49-F238E27FC236}">
                <a16:creationId xmlns:a16="http://schemas.microsoft.com/office/drawing/2014/main" id="{84BCCAF9-D01E-8D40-84E2-570024C90743}"/>
              </a:ext>
            </a:extLst>
          </p:cNvPr>
          <p:cNvSpPr>
            <a:spLocks noGrp="1"/>
          </p:cNvSpPr>
          <p:nvPr>
            <p:ph type="body" sz="quarter" idx="14" hasCustomPrompt="1"/>
          </p:nvPr>
        </p:nvSpPr>
        <p:spPr>
          <a:xfrm>
            <a:off x="6297705" y="3017177"/>
            <a:ext cx="5051611" cy="2774024"/>
          </a:xfrm>
        </p:spPr>
        <p:txBody>
          <a:bodyPr/>
          <a:lstStyle>
            <a:lvl1pPr marL="0" indent="0" algn="ctr">
              <a:spcBef>
                <a:spcPts val="0"/>
              </a:spcBef>
              <a:spcAft>
                <a:spcPts val="1200"/>
              </a:spcAft>
              <a:buFontTx/>
              <a:buNone/>
              <a:defRPr>
                <a:solidFill>
                  <a:srgbClr val="002060"/>
                </a:solidFill>
              </a:defRPr>
            </a:lvl1pPr>
          </a:lstStyle>
          <a:p>
            <a:pPr lvl="0"/>
            <a:r>
              <a:rPr lang="en-US"/>
              <a:t>Click to type info for a two column layout with photos.</a:t>
            </a:r>
          </a:p>
        </p:txBody>
      </p:sp>
      <p:sp>
        <p:nvSpPr>
          <p:cNvPr id="6" name="Picture Placeholder 5">
            <a:extLst>
              <a:ext uri="{FF2B5EF4-FFF2-40B4-BE49-F238E27FC236}">
                <a16:creationId xmlns:a16="http://schemas.microsoft.com/office/drawing/2014/main" id="{24049E67-42C1-BB4E-83F7-C18CE2AAA078}"/>
              </a:ext>
            </a:extLst>
          </p:cNvPr>
          <p:cNvSpPr>
            <a:spLocks noGrp="1"/>
          </p:cNvSpPr>
          <p:nvPr>
            <p:ph type="pic" sz="quarter" idx="15"/>
          </p:nvPr>
        </p:nvSpPr>
        <p:spPr>
          <a:xfrm>
            <a:off x="1819275" y="473075"/>
            <a:ext cx="3089275" cy="2073275"/>
          </a:xfrm>
        </p:spPr>
        <p:txBody>
          <a:bodyPr/>
          <a:lstStyle>
            <a:lvl1pPr marL="0" indent="0">
              <a:buNone/>
              <a:defRPr/>
            </a:lvl1pPr>
          </a:lstStyle>
          <a:p>
            <a:endParaRPr lang="en-US"/>
          </a:p>
        </p:txBody>
      </p:sp>
      <p:sp>
        <p:nvSpPr>
          <p:cNvPr id="15" name="Picture Placeholder 5">
            <a:extLst>
              <a:ext uri="{FF2B5EF4-FFF2-40B4-BE49-F238E27FC236}">
                <a16:creationId xmlns:a16="http://schemas.microsoft.com/office/drawing/2014/main" id="{2A3E4025-082F-7B44-B69C-07A8DC82B6D7}"/>
              </a:ext>
            </a:extLst>
          </p:cNvPr>
          <p:cNvSpPr>
            <a:spLocks noGrp="1"/>
          </p:cNvSpPr>
          <p:nvPr>
            <p:ph type="pic" sz="quarter" idx="16"/>
          </p:nvPr>
        </p:nvSpPr>
        <p:spPr>
          <a:xfrm>
            <a:off x="7274502" y="473075"/>
            <a:ext cx="3089275" cy="2073275"/>
          </a:xfrm>
        </p:spPr>
        <p:txBody>
          <a:bodyPr/>
          <a:lstStyle>
            <a:lvl1pPr marL="0" indent="0">
              <a:buNone/>
              <a:defRPr/>
            </a:lvl1pPr>
          </a:lstStyle>
          <a:p>
            <a:endParaRPr lang="en-US"/>
          </a:p>
        </p:txBody>
      </p:sp>
    </p:spTree>
    <p:extLst>
      <p:ext uri="{BB962C8B-B14F-4D97-AF65-F5344CB8AC3E}">
        <p14:creationId xmlns:p14="http://schemas.microsoft.com/office/powerpoint/2010/main" val="40937590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2DB0A43-98A4-C24F-878D-09BA84EA4EB1}"/>
              </a:ext>
            </a:extLst>
          </p:cNvPr>
          <p:cNvSpPr/>
          <p:nvPr userDrawn="1"/>
        </p:nvSpPr>
        <p:spPr>
          <a:xfrm>
            <a:off x="0" y="0"/>
            <a:ext cx="8126716" cy="6172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E4BE4782-F63C-3142-86D0-7FC7CC1D7A30}"/>
              </a:ext>
            </a:extLst>
          </p:cNvPr>
          <p:cNvSpPr>
            <a:spLocks noGrp="1"/>
          </p:cNvSpPr>
          <p:nvPr>
            <p:ph type="dt" sz="half" idx="10"/>
          </p:nvPr>
        </p:nvSpPr>
        <p:spPr>
          <a:xfrm>
            <a:off x="8926287" y="6356350"/>
            <a:ext cx="1690256" cy="365125"/>
          </a:xfrm>
        </p:spPr>
        <p:txBody>
          <a:bodyPr/>
          <a:lstStyle>
            <a:lvl1pPr>
              <a:defRPr sz="2400"/>
            </a:lvl1pPr>
          </a:lstStyle>
          <a:p>
            <a:fld id="{CB10A671-034D-D241-B2FC-E8675879E2CD}" type="datetime1">
              <a:rPr lang="en-US" smtClean="0"/>
              <a:pPr/>
              <a:t>11/17/2023</a:t>
            </a:fld>
            <a:endParaRPr lang="en-US"/>
          </a:p>
        </p:txBody>
      </p:sp>
      <p:sp>
        <p:nvSpPr>
          <p:cNvPr id="5" name="Footer Placeholder 4">
            <a:extLst>
              <a:ext uri="{FF2B5EF4-FFF2-40B4-BE49-F238E27FC236}">
                <a16:creationId xmlns:a16="http://schemas.microsoft.com/office/drawing/2014/main" id="{E0054575-A9D7-9744-A403-D7D67F7181A9}"/>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A7B2A407-91F2-A442-92DA-A13BAD8933C1}"/>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
        <p:nvSpPr>
          <p:cNvPr id="11" name="Gradient_Right Side_1">
            <a:extLst>
              <a:ext uri="{FF2B5EF4-FFF2-40B4-BE49-F238E27FC236}">
                <a16:creationId xmlns:a16="http://schemas.microsoft.com/office/drawing/2014/main" id="{19C8ED75-BEAC-8046-AE47-2FECF9BAA571}"/>
              </a:ext>
              <a:ext uri="{C183D7F6-B498-43B3-948B-1728B52AA6E4}">
                <adec:decorative xmlns:adec="http://schemas.microsoft.com/office/drawing/2017/decorative" val="1"/>
              </a:ext>
            </a:extLst>
          </p:cNvPr>
          <p:cNvSpPr/>
          <p:nvPr userDrawn="1"/>
        </p:nvSpPr>
        <p:spPr>
          <a:xfrm>
            <a:off x="8126716" y="0"/>
            <a:ext cx="4061435" cy="6172200"/>
          </a:xfrm>
          <a:prstGeom prst="rect">
            <a:avLst/>
          </a:prstGeom>
          <a:gradFill>
            <a:gsLst>
              <a:gs pos="0">
                <a:srgbClr val="F4EC48"/>
              </a:gs>
              <a:gs pos="93000">
                <a:srgbClr val="00A7E5"/>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3" name="TextBox 2">
            <a:extLst>
              <a:ext uri="{FF2B5EF4-FFF2-40B4-BE49-F238E27FC236}">
                <a16:creationId xmlns:a16="http://schemas.microsoft.com/office/drawing/2014/main" id="{C68E5BFB-3A11-A84F-9A36-2D23788121E9}"/>
              </a:ext>
            </a:extLst>
          </p:cNvPr>
          <p:cNvSpPr txBox="1"/>
          <p:nvPr userDrawn="1"/>
        </p:nvSpPr>
        <p:spPr>
          <a:xfrm>
            <a:off x="838200" y="2624435"/>
            <a:ext cx="6629400" cy="923330"/>
          </a:xfrm>
          <a:prstGeom prst="rect">
            <a:avLst/>
          </a:prstGeom>
          <a:noFill/>
        </p:spPr>
        <p:txBody>
          <a:bodyPr wrap="square" rtlCol="0">
            <a:spAutoFit/>
          </a:bodyPr>
          <a:lstStyle/>
          <a:p>
            <a:r>
              <a:rPr lang="en-US" sz="5400" b="1" cap="all" baseline="0">
                <a:solidFill>
                  <a:schemeClr val="bg1"/>
                </a:solidFill>
              </a:rPr>
              <a:t>QUESTIONS?</a:t>
            </a:r>
          </a:p>
        </p:txBody>
      </p:sp>
      <p:pic>
        <p:nvPicPr>
          <p:cNvPr id="9" name="Picture 8" descr="Large Question Mark used as a graphic icon">
            <a:extLst>
              <a:ext uri="{FF2B5EF4-FFF2-40B4-BE49-F238E27FC236}">
                <a16:creationId xmlns:a16="http://schemas.microsoft.com/office/drawing/2014/main" id="{975E0F25-A193-024B-8CA2-2B2EEF08D234}"/>
              </a:ext>
            </a:extLst>
          </p:cNvPr>
          <p:cNvPicPr>
            <a:picLocks noChangeAspect="1"/>
          </p:cNvPicPr>
          <p:nvPr userDrawn="1"/>
        </p:nvPicPr>
        <p:blipFill>
          <a:blip r:embed="rId2"/>
          <a:stretch>
            <a:fillRect/>
          </a:stretch>
        </p:blipFill>
        <p:spPr>
          <a:xfrm>
            <a:off x="9103180" y="1312125"/>
            <a:ext cx="2095500" cy="3898900"/>
          </a:xfrm>
          <a:prstGeom prst="rect">
            <a:avLst/>
          </a:prstGeom>
        </p:spPr>
      </p:pic>
    </p:spTree>
    <p:extLst>
      <p:ext uri="{BB962C8B-B14F-4D97-AF65-F5344CB8AC3E}">
        <p14:creationId xmlns:p14="http://schemas.microsoft.com/office/powerpoint/2010/main" val="3615053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layout">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858F70B2-74AC-6540-9DDB-2426331F45FE}"/>
              </a:ext>
            </a:extLst>
          </p:cNvPr>
          <p:cNvSpPr/>
          <p:nvPr userDrawn="1"/>
        </p:nvSpPr>
        <p:spPr>
          <a:xfrm>
            <a:off x="0" y="3838575"/>
            <a:ext cx="12188152" cy="238842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9E13335E-C4E3-904E-A48C-9D306491A01D}"/>
              </a:ext>
            </a:extLst>
          </p:cNvPr>
          <p:cNvSpPr>
            <a:spLocks noGrp="1"/>
          </p:cNvSpPr>
          <p:nvPr>
            <p:ph type="dt" sz="half" idx="10"/>
          </p:nvPr>
        </p:nvSpPr>
        <p:spPr>
          <a:xfrm>
            <a:off x="8905875" y="6356350"/>
            <a:ext cx="1710667"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DCEFA57D-DAA8-674B-975C-648A38A0625F}"/>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41E4198F-6599-FE45-A8CA-03724476BF7F}"/>
              </a:ext>
            </a:extLst>
          </p:cNvPr>
          <p:cNvSpPr>
            <a:spLocks noGrp="1"/>
          </p:cNvSpPr>
          <p:nvPr>
            <p:ph type="ftr" sz="quarter" idx="12"/>
          </p:nvPr>
        </p:nvSpPr>
        <p:spPr/>
        <p:txBody>
          <a:bodyPr/>
          <a:lstStyle>
            <a:lvl1pPr>
              <a:defRPr sz="2400"/>
            </a:lvl1pPr>
          </a:lstStyle>
          <a:p>
            <a:r>
              <a:rPr lang="en-US"/>
              <a:t>OFFICE OF ENERGY INFRASTRUCTURE SAFETY</a:t>
            </a:r>
          </a:p>
        </p:txBody>
      </p:sp>
      <p:sp>
        <p:nvSpPr>
          <p:cNvPr id="30" name="object 6">
            <a:extLst>
              <a:ext uri="{FF2B5EF4-FFF2-40B4-BE49-F238E27FC236}">
                <a16:creationId xmlns:a16="http://schemas.microsoft.com/office/drawing/2014/main" id="{01CB4B2E-313B-1A4A-89C0-B594512EB075}"/>
              </a:ext>
            </a:extLst>
          </p:cNvPr>
          <p:cNvSpPr txBox="1"/>
          <p:nvPr userDrawn="1"/>
        </p:nvSpPr>
        <p:spPr>
          <a:xfrm>
            <a:off x="3309588" y="2894566"/>
            <a:ext cx="5466112" cy="472157"/>
          </a:xfrm>
          <a:prstGeom prst="rect">
            <a:avLst/>
          </a:prstGeom>
        </p:spPr>
        <p:txBody>
          <a:bodyPr vert="horz" wrap="square" lIns="0" tIns="10391" rIns="0" bIns="0" rtlCol="0">
            <a:spAutoFit/>
          </a:bodyPr>
          <a:lstStyle/>
          <a:p>
            <a:pPr marL="7697">
              <a:spcBef>
                <a:spcPts val="82"/>
              </a:spcBef>
            </a:pPr>
            <a:r>
              <a:rPr sz="3000" b="1" spc="36">
                <a:solidFill>
                  <a:srgbClr val="005BA6"/>
                </a:solidFill>
                <a:latin typeface="Calibri" panose="020F0502020204030204" pitchFamily="34" charset="0"/>
                <a:cs typeface="Calibri" panose="020F0502020204030204" pitchFamily="34" charset="0"/>
                <a:hlinkClick r:id="rId2"/>
              </a:rPr>
              <a:t>www.energysafety.ca.gov</a:t>
            </a:r>
            <a:endParaRPr sz="3000">
              <a:latin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9A76F88B-A123-A64B-BDC2-4D0D588C92C7}"/>
              </a:ext>
            </a:extLst>
          </p:cNvPr>
          <p:cNvSpPr txBox="1"/>
          <p:nvPr userDrawn="1"/>
        </p:nvSpPr>
        <p:spPr>
          <a:xfrm>
            <a:off x="850075" y="4010025"/>
            <a:ext cx="8055800" cy="2159820"/>
          </a:xfrm>
          <a:prstGeom prst="rect">
            <a:avLst/>
          </a:prstGeom>
          <a:noFill/>
        </p:spPr>
        <p:txBody>
          <a:bodyPr wrap="square" rtlCol="0" anchor="ctr" anchorCtr="0">
            <a:noAutofit/>
          </a:bodyPr>
          <a:lstStyle/>
          <a:p>
            <a:r>
              <a:rPr lang="en-US" sz="2400" b="1" kern="1200">
                <a:solidFill>
                  <a:schemeClr val="bg1"/>
                </a:solidFill>
                <a:effectLst/>
                <a:latin typeface="+mn-lt"/>
                <a:ea typeface="+mn-ea"/>
                <a:cs typeface="+mn-cs"/>
              </a:rPr>
              <a:t>OFFICE OF ENERGY INFRASTRUCTURE SAFETY</a:t>
            </a:r>
          </a:p>
          <a:p>
            <a:r>
              <a:rPr lang="en-US" sz="2400" kern="1200">
                <a:solidFill>
                  <a:schemeClr val="bg1"/>
                </a:solidFill>
                <a:effectLst/>
                <a:latin typeface="+mn-lt"/>
                <a:ea typeface="+mn-ea"/>
                <a:cs typeface="+mn-cs"/>
              </a:rPr>
              <a:t>A California Natural Resources Agency</a:t>
            </a:r>
          </a:p>
          <a:p>
            <a:endParaRPr lang="en-US" sz="2400" kern="1200">
              <a:solidFill>
                <a:schemeClr val="bg1"/>
              </a:solidFill>
              <a:effectLst/>
              <a:latin typeface="+mn-lt"/>
              <a:ea typeface="+mn-ea"/>
              <a:cs typeface="+mn-cs"/>
            </a:endParaRPr>
          </a:p>
          <a:p>
            <a:r>
              <a:rPr lang="en-US" sz="2400" kern="1200">
                <a:solidFill>
                  <a:schemeClr val="bg1"/>
                </a:solidFill>
                <a:effectLst/>
                <a:latin typeface="+mn-lt"/>
                <a:ea typeface="+mn-ea"/>
                <a:cs typeface="+mn-cs"/>
              </a:rPr>
              <a:t>715 P Street, 20th Floor</a:t>
            </a:r>
          </a:p>
          <a:p>
            <a:r>
              <a:rPr lang="en-US" sz="2400" kern="1200">
                <a:solidFill>
                  <a:schemeClr val="bg1"/>
                </a:solidFill>
                <a:effectLst/>
                <a:latin typeface="+mn-lt"/>
                <a:ea typeface="+mn-ea"/>
                <a:cs typeface="+mn-cs"/>
              </a:rPr>
              <a:t>Sacramento, CA  95814</a:t>
            </a:r>
          </a:p>
          <a:p>
            <a:r>
              <a:rPr lang="en-US" sz="2400" kern="1200">
                <a:solidFill>
                  <a:schemeClr val="bg1"/>
                </a:solidFill>
                <a:effectLst/>
                <a:latin typeface="+mn-lt"/>
                <a:ea typeface="+mn-ea"/>
                <a:cs typeface="+mn-cs"/>
              </a:rPr>
              <a:t>916.902.6000</a:t>
            </a:r>
          </a:p>
        </p:txBody>
      </p:sp>
      <p:pic>
        <p:nvPicPr>
          <p:cNvPr id="47" name="Picture 46" descr="State of California Seal">
            <a:extLst>
              <a:ext uri="{FF2B5EF4-FFF2-40B4-BE49-F238E27FC236}">
                <a16:creationId xmlns:a16="http://schemas.microsoft.com/office/drawing/2014/main" id="{308F1241-D6FC-B64F-8588-F12CA928F8A3}"/>
              </a:ext>
            </a:extLst>
          </p:cNvPr>
          <p:cNvPicPr>
            <a:picLocks noChangeAspect="1"/>
          </p:cNvPicPr>
          <p:nvPr userDrawn="1"/>
        </p:nvPicPr>
        <p:blipFill>
          <a:blip r:embed="rId3"/>
          <a:stretch>
            <a:fillRect/>
          </a:stretch>
        </p:blipFill>
        <p:spPr>
          <a:xfrm>
            <a:off x="10119572" y="4413341"/>
            <a:ext cx="1238888" cy="1238888"/>
          </a:xfrm>
          <a:prstGeom prst="rect">
            <a:avLst/>
          </a:prstGeom>
        </p:spPr>
      </p:pic>
      <p:pic>
        <p:nvPicPr>
          <p:cNvPr id="6" name="Picture 5" descr="Graphic that reads: Data driven, forward-thinking, innovative, safety focused">
            <a:extLst>
              <a:ext uri="{FF2B5EF4-FFF2-40B4-BE49-F238E27FC236}">
                <a16:creationId xmlns:a16="http://schemas.microsoft.com/office/drawing/2014/main" id="{BCC184A4-3E86-0D4B-B195-BB2203867E78}"/>
              </a:ext>
            </a:extLst>
          </p:cNvPr>
          <p:cNvPicPr>
            <a:picLocks noChangeAspect="1"/>
          </p:cNvPicPr>
          <p:nvPr userDrawn="1"/>
        </p:nvPicPr>
        <p:blipFill>
          <a:blip r:embed="rId4"/>
          <a:stretch>
            <a:fillRect/>
          </a:stretch>
        </p:blipFill>
        <p:spPr>
          <a:xfrm>
            <a:off x="3309588" y="500523"/>
            <a:ext cx="4941611" cy="2070230"/>
          </a:xfrm>
          <a:prstGeom prst="rect">
            <a:avLst/>
          </a:prstGeom>
        </p:spPr>
      </p:pic>
      <p:pic>
        <p:nvPicPr>
          <p:cNvPr id="7" name="Picture 6" descr="Office of Energy Infrastructure Safety logo">
            <a:extLst>
              <a:ext uri="{FF2B5EF4-FFF2-40B4-BE49-F238E27FC236}">
                <a16:creationId xmlns:a16="http://schemas.microsoft.com/office/drawing/2014/main" id="{8AA19EF9-C4DF-4F59-98A1-9229D7AB8251}"/>
              </a:ext>
            </a:extLst>
          </p:cNvPr>
          <p:cNvPicPr>
            <a:picLocks noChangeAspect="1"/>
          </p:cNvPicPr>
          <p:nvPr userDrawn="1"/>
        </p:nvPicPr>
        <p:blipFill>
          <a:blip r:embed="rId5"/>
          <a:stretch>
            <a:fillRect/>
          </a:stretch>
        </p:blipFill>
        <p:spPr>
          <a:xfrm>
            <a:off x="598608" y="760227"/>
            <a:ext cx="2043609" cy="2043609"/>
          </a:xfrm>
          <a:prstGeom prst="rect">
            <a:avLst/>
          </a:prstGeom>
        </p:spPr>
      </p:pic>
    </p:spTree>
    <p:extLst>
      <p:ext uri="{BB962C8B-B14F-4D97-AF65-F5344CB8AC3E}">
        <p14:creationId xmlns:p14="http://schemas.microsoft.com/office/powerpoint/2010/main" val="11096835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C6AA23E-C249-D745-B99F-B0C79FA97380}"/>
              </a:ext>
            </a:extLst>
          </p:cNvPr>
          <p:cNvSpPr/>
          <p:nvPr userDrawn="1"/>
        </p:nvSpPr>
        <p:spPr>
          <a:xfrm>
            <a:off x="0" y="0"/>
            <a:ext cx="12192000" cy="620776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7795F6-7597-054A-A50E-824229374322}"/>
              </a:ext>
            </a:extLst>
          </p:cNvPr>
          <p:cNvSpPr>
            <a:spLocks noGrp="1"/>
          </p:cNvSpPr>
          <p:nvPr>
            <p:ph type="ctrTitle" hasCustomPrompt="1"/>
          </p:nvPr>
        </p:nvSpPr>
        <p:spPr>
          <a:xfrm>
            <a:off x="1524000" y="1122363"/>
            <a:ext cx="9144000" cy="2387600"/>
          </a:xfrm>
        </p:spPr>
        <p:txBody>
          <a:bodyPr anchor="b"/>
          <a:lstStyle>
            <a:lvl1pPr algn="ctr">
              <a:defRPr sz="6000">
                <a:solidFill>
                  <a:schemeClr val="bg1"/>
                </a:solidFill>
              </a:defRPr>
            </a:lvl1pPr>
          </a:lstStyle>
          <a:p>
            <a:r>
              <a:rPr lang="en-US"/>
              <a:t>TYPE TITLE IN ALL CAPS</a:t>
            </a:r>
          </a:p>
        </p:txBody>
      </p:sp>
      <p:sp>
        <p:nvSpPr>
          <p:cNvPr id="3" name="Subtitle 2">
            <a:extLst>
              <a:ext uri="{FF2B5EF4-FFF2-40B4-BE49-F238E27FC236}">
                <a16:creationId xmlns:a16="http://schemas.microsoft.com/office/drawing/2014/main" id="{A23BA4C3-7EC9-1346-BB0B-5DEC7B883FD0}"/>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AF46C-3D04-3744-A956-25B24589231D}"/>
              </a:ext>
            </a:extLst>
          </p:cNvPr>
          <p:cNvSpPr>
            <a:spLocks noGrp="1"/>
          </p:cNvSpPr>
          <p:nvPr>
            <p:ph type="dt" sz="half" idx="10"/>
          </p:nvPr>
        </p:nvSpPr>
        <p:spPr>
          <a:xfrm>
            <a:off x="9239251" y="6356350"/>
            <a:ext cx="1496046" cy="365125"/>
          </a:xfrm>
        </p:spPr>
        <p:txBody>
          <a:bodyPr/>
          <a:lstStyle>
            <a:lvl1pPr>
              <a:defRPr sz="2400"/>
            </a:lvl1pPr>
          </a:lstStyle>
          <a:p>
            <a:fld id="{18D09DA7-319F-FD43-B09E-BFFE8DFF0995}" type="datetime1">
              <a:rPr lang="en-US" smtClean="0"/>
              <a:pPr/>
              <a:t>11/17/2023</a:t>
            </a:fld>
            <a:endParaRPr lang="en-US"/>
          </a:p>
        </p:txBody>
      </p:sp>
      <p:sp>
        <p:nvSpPr>
          <p:cNvPr id="5" name="Footer Placeholder 4">
            <a:extLst>
              <a:ext uri="{FF2B5EF4-FFF2-40B4-BE49-F238E27FC236}">
                <a16:creationId xmlns:a16="http://schemas.microsoft.com/office/drawing/2014/main" id="{8393666E-26AC-7F47-8E1D-C67061DF10EA}"/>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D08E80BA-4B94-134E-88E1-6CBE2C6D133C}"/>
              </a:ext>
            </a:extLst>
          </p:cNvPr>
          <p:cNvSpPr>
            <a:spLocks noGrp="1"/>
          </p:cNvSpPr>
          <p:nvPr>
            <p:ph type="sldNum" sz="quarter" idx="12"/>
          </p:nvPr>
        </p:nvSpPr>
        <p:spPr>
          <a:xfrm>
            <a:off x="10770919" y="6356350"/>
            <a:ext cx="582881" cy="365125"/>
          </a:xfrm>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18638772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66656-3AEF-AB4C-ADB6-518DD79D4B63}"/>
              </a:ext>
            </a:extLst>
          </p:cNvPr>
          <p:cNvSpPr>
            <a:spLocks noGrp="1"/>
          </p:cNvSpPr>
          <p:nvPr>
            <p:ph type="title" hasCustomPrompt="1"/>
          </p:nvPr>
        </p:nvSpPr>
        <p:spPr/>
        <p:txBody>
          <a:bodyPr/>
          <a:lstStyle/>
          <a:p>
            <a:r>
              <a:rPr lang="en-US"/>
              <a:t>TYPE TITLE IN ALL CAPS</a:t>
            </a:r>
          </a:p>
        </p:txBody>
      </p:sp>
      <p:sp>
        <p:nvSpPr>
          <p:cNvPr id="3" name="Content Placeholder 2">
            <a:extLst>
              <a:ext uri="{FF2B5EF4-FFF2-40B4-BE49-F238E27FC236}">
                <a16:creationId xmlns:a16="http://schemas.microsoft.com/office/drawing/2014/main" id="{08369E10-BD8C-4446-9FF0-3B25ED192DB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E4BE4782-F63C-3142-86D0-7FC7CC1D7A30}"/>
              </a:ext>
            </a:extLst>
          </p:cNvPr>
          <p:cNvSpPr>
            <a:spLocks noGrp="1"/>
          </p:cNvSpPr>
          <p:nvPr>
            <p:ph type="dt" sz="half" idx="10"/>
          </p:nvPr>
        </p:nvSpPr>
        <p:spPr/>
        <p:txBody>
          <a:bodyPr/>
          <a:lstStyle>
            <a:lvl1pPr>
              <a:defRPr sz="2400"/>
            </a:lvl1pPr>
          </a:lstStyle>
          <a:p>
            <a:fld id="{CB10A671-034D-D241-B2FC-E8675879E2CD}" type="datetime1">
              <a:rPr lang="en-US" smtClean="0"/>
              <a:pPr/>
              <a:t>11/17/2023</a:t>
            </a:fld>
            <a:endParaRPr lang="en-US"/>
          </a:p>
        </p:txBody>
      </p:sp>
      <p:sp>
        <p:nvSpPr>
          <p:cNvPr id="5" name="Footer Placeholder 4">
            <a:extLst>
              <a:ext uri="{FF2B5EF4-FFF2-40B4-BE49-F238E27FC236}">
                <a16:creationId xmlns:a16="http://schemas.microsoft.com/office/drawing/2014/main" id="{E0054575-A9D7-9744-A403-D7D67F7181A9}"/>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A7B2A407-91F2-A442-92DA-A13BAD8933C1}"/>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18784404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EB42A-CD4D-7C43-A13A-F23DBB62614E}"/>
              </a:ext>
            </a:extLst>
          </p:cNvPr>
          <p:cNvSpPr>
            <a:spLocks noGrp="1"/>
          </p:cNvSpPr>
          <p:nvPr>
            <p:ph type="title" hasCustomPrompt="1"/>
          </p:nvPr>
        </p:nvSpPr>
        <p:spPr>
          <a:xfrm>
            <a:off x="831850" y="1709738"/>
            <a:ext cx="10515600" cy="2852737"/>
          </a:xfrm>
        </p:spPr>
        <p:txBody>
          <a:bodyPr anchor="b"/>
          <a:lstStyle>
            <a:lvl1pPr>
              <a:defRPr sz="6000"/>
            </a:lvl1pPr>
          </a:lstStyle>
          <a:p>
            <a:r>
              <a:rPr lang="en-US"/>
              <a:t>TYPE TITLE IN ALL CAPS</a:t>
            </a:r>
          </a:p>
        </p:txBody>
      </p:sp>
      <p:sp>
        <p:nvSpPr>
          <p:cNvPr id="3" name="Text Placeholder 2">
            <a:extLst>
              <a:ext uri="{FF2B5EF4-FFF2-40B4-BE49-F238E27FC236}">
                <a16:creationId xmlns:a16="http://schemas.microsoft.com/office/drawing/2014/main" id="{EE23DB94-27A7-3D46-A60F-573558D358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D2C754-DE9C-BD4C-9A6F-B40AAE0988D3}"/>
              </a:ext>
            </a:extLst>
          </p:cNvPr>
          <p:cNvSpPr>
            <a:spLocks noGrp="1"/>
          </p:cNvSpPr>
          <p:nvPr>
            <p:ph type="dt" sz="half" idx="10"/>
          </p:nvPr>
        </p:nvSpPr>
        <p:spPr/>
        <p:txBody>
          <a:bodyPr/>
          <a:lstStyle>
            <a:lvl1pPr>
              <a:defRPr sz="2400"/>
            </a:lvl1pPr>
          </a:lstStyle>
          <a:p>
            <a:fld id="{728FC119-3D3F-0F4B-8256-E6A87A126CED}" type="datetime1">
              <a:rPr lang="en-US" smtClean="0"/>
              <a:pPr/>
              <a:t>11/17/2023</a:t>
            </a:fld>
            <a:endParaRPr lang="en-US"/>
          </a:p>
        </p:txBody>
      </p:sp>
      <p:sp>
        <p:nvSpPr>
          <p:cNvPr id="5" name="Footer Placeholder 4">
            <a:extLst>
              <a:ext uri="{FF2B5EF4-FFF2-40B4-BE49-F238E27FC236}">
                <a16:creationId xmlns:a16="http://schemas.microsoft.com/office/drawing/2014/main" id="{2E9B90BB-58E7-8C41-B1EC-3B83CAA0178A}"/>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BF6C9EFA-A852-0746-8420-5FC309CCBC03}"/>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40455277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87629-A257-7F42-BE61-E6754A89DA54}"/>
              </a:ext>
            </a:extLst>
          </p:cNvPr>
          <p:cNvSpPr>
            <a:spLocks noGrp="1"/>
          </p:cNvSpPr>
          <p:nvPr>
            <p:ph type="title" hasCustomPrompt="1"/>
          </p:nvPr>
        </p:nvSpPr>
        <p:spPr/>
        <p:txBody>
          <a:bodyPr/>
          <a:lstStyle/>
          <a:p>
            <a:r>
              <a:rPr lang="en-US"/>
              <a:t>TYPE TITLE IN ALL CAPS</a:t>
            </a:r>
          </a:p>
        </p:txBody>
      </p:sp>
      <p:sp>
        <p:nvSpPr>
          <p:cNvPr id="3" name="Content Placeholder 2">
            <a:extLst>
              <a:ext uri="{FF2B5EF4-FFF2-40B4-BE49-F238E27FC236}">
                <a16:creationId xmlns:a16="http://schemas.microsoft.com/office/drawing/2014/main" id="{E6A4674B-CF85-8E49-8463-506B23537F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FF287FCB-4CA0-BF4D-A686-209F6DBCF9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75349CE3-E585-994D-8029-CF08876B273B}"/>
              </a:ext>
            </a:extLst>
          </p:cNvPr>
          <p:cNvSpPr>
            <a:spLocks noGrp="1"/>
          </p:cNvSpPr>
          <p:nvPr>
            <p:ph type="dt" sz="half" idx="10"/>
          </p:nvPr>
        </p:nvSpPr>
        <p:spPr/>
        <p:txBody>
          <a:bodyPr/>
          <a:lstStyle>
            <a:lvl1pPr>
              <a:defRPr sz="2400"/>
            </a:lvl1pPr>
          </a:lstStyle>
          <a:p>
            <a:fld id="{90644E92-F512-8742-BDF6-6B47059B78BF}" type="datetime1">
              <a:rPr lang="en-US" smtClean="0"/>
              <a:pPr/>
              <a:t>11/17/2023</a:t>
            </a:fld>
            <a:endParaRPr lang="en-US"/>
          </a:p>
        </p:txBody>
      </p:sp>
      <p:sp>
        <p:nvSpPr>
          <p:cNvPr id="6" name="Footer Placeholder 5">
            <a:extLst>
              <a:ext uri="{FF2B5EF4-FFF2-40B4-BE49-F238E27FC236}">
                <a16:creationId xmlns:a16="http://schemas.microsoft.com/office/drawing/2014/main" id="{BC76D34A-9778-E14E-91D9-7770A49DBA37}"/>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7" name="Slide Number Placeholder 6">
            <a:extLst>
              <a:ext uri="{FF2B5EF4-FFF2-40B4-BE49-F238E27FC236}">
                <a16:creationId xmlns:a16="http://schemas.microsoft.com/office/drawing/2014/main" id="{29A08B60-463F-FE4E-BE5B-BA4C1613AD15}"/>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814150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FFCCF-F277-7440-8BEF-B8171022B774}"/>
              </a:ext>
            </a:extLst>
          </p:cNvPr>
          <p:cNvSpPr>
            <a:spLocks noGrp="1"/>
          </p:cNvSpPr>
          <p:nvPr>
            <p:ph type="title" hasCustomPrompt="1"/>
          </p:nvPr>
        </p:nvSpPr>
        <p:spPr>
          <a:xfrm>
            <a:off x="839788" y="365125"/>
            <a:ext cx="10515600" cy="1325563"/>
          </a:xfrm>
        </p:spPr>
        <p:txBody>
          <a:bodyPr/>
          <a:lstStyle/>
          <a:p>
            <a:r>
              <a:rPr lang="en-US"/>
              <a:t>TYPE TITLE IN ALL CAPS</a:t>
            </a:r>
          </a:p>
        </p:txBody>
      </p:sp>
      <p:sp>
        <p:nvSpPr>
          <p:cNvPr id="3" name="Text Placeholder 2">
            <a:extLst>
              <a:ext uri="{FF2B5EF4-FFF2-40B4-BE49-F238E27FC236}">
                <a16:creationId xmlns:a16="http://schemas.microsoft.com/office/drawing/2014/main" id="{0E596162-C9A6-D149-BB78-0B130588AB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0364DF-F5D3-994F-B38E-A072EBC678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BBB536D6-31B1-A74A-BF23-046DD79904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851A0C-4C1E-4A4B-AA18-95FA495818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562BA31B-5708-2441-BD6F-210247DE9952}"/>
              </a:ext>
            </a:extLst>
          </p:cNvPr>
          <p:cNvSpPr>
            <a:spLocks noGrp="1"/>
          </p:cNvSpPr>
          <p:nvPr>
            <p:ph type="dt" sz="half" idx="10"/>
          </p:nvPr>
        </p:nvSpPr>
        <p:spPr/>
        <p:txBody>
          <a:bodyPr/>
          <a:lstStyle>
            <a:lvl1pPr>
              <a:defRPr sz="2400"/>
            </a:lvl1pPr>
          </a:lstStyle>
          <a:p>
            <a:fld id="{A6204BC5-233A-0943-B0C7-F9B281E38CA9}" type="datetime1">
              <a:rPr lang="en-US" smtClean="0"/>
              <a:pPr/>
              <a:t>11/17/2023</a:t>
            </a:fld>
            <a:endParaRPr lang="en-US"/>
          </a:p>
        </p:txBody>
      </p:sp>
      <p:sp>
        <p:nvSpPr>
          <p:cNvPr id="8" name="Footer Placeholder 7">
            <a:extLst>
              <a:ext uri="{FF2B5EF4-FFF2-40B4-BE49-F238E27FC236}">
                <a16:creationId xmlns:a16="http://schemas.microsoft.com/office/drawing/2014/main" id="{9505F1B3-0A94-6543-A5E5-56F7D2618C36}"/>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9" name="Slide Number Placeholder 8">
            <a:extLst>
              <a:ext uri="{FF2B5EF4-FFF2-40B4-BE49-F238E27FC236}">
                <a16:creationId xmlns:a16="http://schemas.microsoft.com/office/drawing/2014/main" id="{CD2D6A89-1125-AC49-8B67-38985F7EBCE1}"/>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29122887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76E26-CAF9-DB4C-BA33-3D3E15B02263}"/>
              </a:ext>
            </a:extLst>
          </p:cNvPr>
          <p:cNvSpPr>
            <a:spLocks noGrp="1"/>
          </p:cNvSpPr>
          <p:nvPr>
            <p:ph type="title" hasCustomPrompt="1"/>
          </p:nvPr>
        </p:nvSpPr>
        <p:spPr/>
        <p:txBody>
          <a:bodyPr/>
          <a:lstStyle/>
          <a:p>
            <a:r>
              <a:rPr lang="en-US"/>
              <a:t>TYPE TITLE IN ALL CAPS</a:t>
            </a:r>
          </a:p>
        </p:txBody>
      </p:sp>
      <p:sp>
        <p:nvSpPr>
          <p:cNvPr id="3" name="Date Placeholder 2">
            <a:extLst>
              <a:ext uri="{FF2B5EF4-FFF2-40B4-BE49-F238E27FC236}">
                <a16:creationId xmlns:a16="http://schemas.microsoft.com/office/drawing/2014/main" id="{8C797D4E-C50E-5344-846F-B7B653B64BE8}"/>
              </a:ext>
            </a:extLst>
          </p:cNvPr>
          <p:cNvSpPr>
            <a:spLocks noGrp="1"/>
          </p:cNvSpPr>
          <p:nvPr>
            <p:ph type="dt" sz="half" idx="10"/>
          </p:nvPr>
        </p:nvSpPr>
        <p:spPr/>
        <p:txBody>
          <a:bodyPr/>
          <a:lstStyle>
            <a:lvl1pPr>
              <a:defRPr sz="2400"/>
            </a:lvl1pPr>
          </a:lstStyle>
          <a:p>
            <a:fld id="{9C31814E-5C67-1442-8F8C-E0D76F12BC79}" type="datetime1">
              <a:rPr lang="en-US" smtClean="0"/>
              <a:pPr/>
              <a:t>11/17/2023</a:t>
            </a:fld>
            <a:endParaRPr lang="en-US"/>
          </a:p>
        </p:txBody>
      </p:sp>
      <p:sp>
        <p:nvSpPr>
          <p:cNvPr id="4" name="Footer Placeholder 3">
            <a:extLst>
              <a:ext uri="{FF2B5EF4-FFF2-40B4-BE49-F238E27FC236}">
                <a16:creationId xmlns:a16="http://schemas.microsoft.com/office/drawing/2014/main" id="{79F7D19B-86D9-0548-B78B-7AF8EB0488F8}"/>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5" name="Slide Number Placeholder 4">
            <a:extLst>
              <a:ext uri="{FF2B5EF4-FFF2-40B4-BE49-F238E27FC236}">
                <a16:creationId xmlns:a16="http://schemas.microsoft.com/office/drawing/2014/main" id="{8109F58C-33A6-6344-87D3-1EFB715653E0}"/>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25455435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535610-52D4-7340-9DF3-33A87DA2C073}"/>
              </a:ext>
            </a:extLst>
          </p:cNvPr>
          <p:cNvSpPr>
            <a:spLocks noGrp="1"/>
          </p:cNvSpPr>
          <p:nvPr>
            <p:ph type="dt" sz="half" idx="10"/>
          </p:nvPr>
        </p:nvSpPr>
        <p:spPr/>
        <p:txBody>
          <a:bodyPr/>
          <a:lstStyle>
            <a:lvl1pPr>
              <a:defRPr sz="2400"/>
            </a:lvl1pPr>
          </a:lstStyle>
          <a:p>
            <a:fld id="{0D5B0248-48BC-AC4E-9A99-00CF7BD0EFD4}" type="datetime1">
              <a:rPr lang="en-US" smtClean="0"/>
              <a:pPr/>
              <a:t>11/17/2023</a:t>
            </a:fld>
            <a:endParaRPr lang="en-US"/>
          </a:p>
        </p:txBody>
      </p:sp>
      <p:sp>
        <p:nvSpPr>
          <p:cNvPr id="3" name="Footer Placeholder 2">
            <a:extLst>
              <a:ext uri="{FF2B5EF4-FFF2-40B4-BE49-F238E27FC236}">
                <a16:creationId xmlns:a16="http://schemas.microsoft.com/office/drawing/2014/main" id="{A35CD8EF-0174-784E-ACAC-B477DE71356D}"/>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4" name="Slide Number Placeholder 3">
            <a:extLst>
              <a:ext uri="{FF2B5EF4-FFF2-40B4-BE49-F238E27FC236}">
                <a16:creationId xmlns:a16="http://schemas.microsoft.com/office/drawing/2014/main" id="{474674E9-906B-1942-8828-345032A30587}"/>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17962255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7BFF3A1-4780-F64A-B941-52F3EDF4B8C4}"/>
              </a:ext>
            </a:extLst>
          </p:cNvPr>
          <p:cNvSpPr>
            <a:spLocks noGrp="1"/>
          </p:cNvSpPr>
          <p:nvPr>
            <p:ph type="dt" sz="half" idx="10"/>
          </p:nvPr>
        </p:nvSpPr>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9F92EB10-CBC4-C34F-ADBE-7A2E73D54DAF}"/>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99CCE4B2-B534-BE46-80D3-A4D296659A14}"/>
              </a:ext>
            </a:extLst>
          </p:cNvPr>
          <p:cNvSpPr>
            <a:spLocks noGrp="1"/>
          </p:cNvSpPr>
          <p:nvPr>
            <p:ph type="ftr" sz="quarter" idx="12"/>
          </p:nvPr>
        </p:nvSpPr>
        <p:spPr/>
        <p:txBody>
          <a:bodyPr/>
          <a:lstStyle>
            <a:lvl1pPr>
              <a:defRPr sz="2400"/>
            </a:lvl1pPr>
          </a:lstStyle>
          <a:p>
            <a:r>
              <a:rPr lang="en-US"/>
              <a:t>OFFICE OF ENERGY INFRASTRUCTURE SAFETY</a:t>
            </a:r>
          </a:p>
        </p:txBody>
      </p:sp>
      <p:sp>
        <p:nvSpPr>
          <p:cNvPr id="6" name="Rectangle 5">
            <a:extLst>
              <a:ext uri="{FF2B5EF4-FFF2-40B4-BE49-F238E27FC236}">
                <a16:creationId xmlns:a16="http://schemas.microsoft.com/office/drawing/2014/main" id="{A88D16F5-5417-0A4B-BA0F-E3D9CBBB094D}"/>
              </a:ext>
            </a:extLst>
          </p:cNvPr>
          <p:cNvSpPr/>
          <p:nvPr userDrawn="1"/>
        </p:nvSpPr>
        <p:spPr>
          <a:xfrm>
            <a:off x="0" y="0"/>
            <a:ext cx="12192000" cy="6172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7552532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Option 01">
    <p:spTree>
      <p:nvGrpSpPr>
        <p:cNvPr id="1" name=""/>
        <p:cNvGrpSpPr/>
        <p:nvPr/>
      </p:nvGrpSpPr>
      <p:grpSpPr>
        <a:xfrm>
          <a:off x="0" y="0"/>
          <a:ext cx="0" cy="0"/>
          <a:chOff x="0" y="0"/>
          <a:chExt cx="0" cy="0"/>
        </a:xfrm>
      </p:grpSpPr>
      <p:pic>
        <p:nvPicPr>
          <p:cNvPr id="8" name="Picture 7" descr="A city on the water&#10;&#10;Description automatically generated with low confidence">
            <a:extLst>
              <a:ext uri="{FF2B5EF4-FFF2-40B4-BE49-F238E27FC236}">
                <a16:creationId xmlns:a16="http://schemas.microsoft.com/office/drawing/2014/main" id="{020080E3-A8A0-E762-F7F7-90223792C77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911685BB-14C8-3C7A-97F2-6B002B5C3EB5}"/>
              </a:ext>
            </a:extLst>
          </p:cNvPr>
          <p:cNvSpPr/>
          <p:nvPr userDrawn="1"/>
        </p:nvSpPr>
        <p:spPr>
          <a:xfrm>
            <a:off x="0" y="0"/>
            <a:ext cx="12192000" cy="6858000"/>
          </a:xfrm>
          <a:prstGeom prst="rect">
            <a:avLst/>
          </a:prstGeom>
          <a:solidFill>
            <a:schemeClr val="accent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7400F25E-54C0-3DBA-0B91-384E5CB6867B}"/>
              </a:ext>
            </a:extLst>
          </p:cNvPr>
          <p:cNvSpPr/>
          <p:nvPr userDrawn="1"/>
        </p:nvSpPr>
        <p:spPr>
          <a:xfrm>
            <a:off x="0" y="0"/>
            <a:ext cx="12192000" cy="6858000"/>
          </a:xfrm>
          <a:custGeom>
            <a:avLst/>
            <a:gdLst>
              <a:gd name="connsiteX0" fmla="*/ 2596710 w 12192000"/>
              <a:gd name="connsiteY0" fmla="*/ 4870467 h 6858000"/>
              <a:gd name="connsiteX1" fmla="*/ 2596710 w 12192000"/>
              <a:gd name="connsiteY1" fmla="*/ 4871092 h 6858000"/>
              <a:gd name="connsiteX2" fmla="*/ 2596935 w 12192000"/>
              <a:gd name="connsiteY2" fmla="*/ 4871410 h 6858000"/>
              <a:gd name="connsiteX3" fmla="*/ 12192000 w 12192000"/>
              <a:gd name="connsiteY3" fmla="*/ 2795518 h 6858000"/>
              <a:gd name="connsiteX4" fmla="*/ 12192000 w 12192000"/>
              <a:gd name="connsiteY4" fmla="*/ 6858000 h 6858000"/>
              <a:gd name="connsiteX5" fmla="*/ 7763885 w 12192000"/>
              <a:gd name="connsiteY5" fmla="*/ 6858000 h 6858000"/>
              <a:gd name="connsiteX6" fmla="*/ 8094058 w 12192000"/>
              <a:gd name="connsiteY6" fmla="*/ 6645526 h 6858000"/>
              <a:gd name="connsiteX7" fmla="*/ 12167306 w 12192000"/>
              <a:gd name="connsiteY7" fmla="*/ 2832572 h 6858000"/>
              <a:gd name="connsiteX8" fmla="*/ 0 w 12192000"/>
              <a:gd name="connsiteY8" fmla="*/ 0 h 6858000"/>
              <a:gd name="connsiteX9" fmla="*/ 10856594 w 12192000"/>
              <a:gd name="connsiteY9" fmla="*/ 0 h 6858000"/>
              <a:gd name="connsiteX10" fmla="*/ 10710593 w 12192000"/>
              <a:gd name="connsiteY10" fmla="*/ 221055 h 6858000"/>
              <a:gd name="connsiteX11" fmla="*/ 2612606 w 12192000"/>
              <a:gd name="connsiteY11" fmla="*/ 4865313 h 6858000"/>
              <a:gd name="connsiteX12" fmla="*/ 2596710 w 12192000"/>
              <a:gd name="connsiteY12" fmla="*/ 4867673 h 6858000"/>
              <a:gd name="connsiteX13" fmla="*/ 2596710 w 12192000"/>
              <a:gd name="connsiteY13" fmla="*/ 4867766 h 6858000"/>
              <a:gd name="connsiteX14" fmla="*/ 3170962 w 12192000"/>
              <a:gd name="connsiteY14" fmla="*/ 4865240 h 6858000"/>
              <a:gd name="connsiteX15" fmla="*/ 11181887 w 12192000"/>
              <a:gd name="connsiteY15" fmla="*/ 2272549 h 6858000"/>
              <a:gd name="connsiteX16" fmla="*/ 11642951 w 12192000"/>
              <a:gd name="connsiteY16" fmla="*/ 1940565 h 6858000"/>
              <a:gd name="connsiteX17" fmla="*/ 11863506 w 12192000"/>
              <a:gd name="connsiteY17" fmla="*/ 1766405 h 6858000"/>
              <a:gd name="connsiteX18" fmla="*/ 11865068 w 12192000"/>
              <a:gd name="connsiteY18" fmla="*/ 1770089 h 6858000"/>
              <a:gd name="connsiteX19" fmla="*/ 12192000 w 12192000"/>
              <a:gd name="connsiteY19" fmla="*/ 1511929 h 6858000"/>
              <a:gd name="connsiteX20" fmla="*/ 12192000 w 12192000"/>
              <a:gd name="connsiteY20" fmla="*/ 2768026 h 6858000"/>
              <a:gd name="connsiteX21" fmla="*/ 12073439 w 12192000"/>
              <a:gd name="connsiteY21" fmla="*/ 2854015 h 6858000"/>
              <a:gd name="connsiteX22" fmla="*/ 4956726 w 12192000"/>
              <a:gd name="connsiteY22" fmla="*/ 6798790 h 6858000"/>
              <a:gd name="connsiteX23" fmla="*/ 4769226 w 12192000"/>
              <a:gd name="connsiteY23" fmla="*/ 6858000 h 6858000"/>
              <a:gd name="connsiteX24" fmla="*/ 2938363 w 12192000"/>
              <a:gd name="connsiteY24" fmla="*/ 6858000 h 6858000"/>
              <a:gd name="connsiteX25" fmla="*/ 2150074 w 12192000"/>
              <a:gd name="connsiteY25" fmla="*/ 6858000 h 6858000"/>
              <a:gd name="connsiteX26" fmla="*/ 2150075 w 12192000"/>
              <a:gd name="connsiteY26" fmla="*/ 6857999 h 6858000"/>
              <a:gd name="connsiteX27" fmla="*/ 0 w 12192000"/>
              <a:gd name="connsiteY27"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192000" h="6858000">
                <a:moveTo>
                  <a:pt x="2596710" y="4870467"/>
                </a:moveTo>
                <a:lnTo>
                  <a:pt x="2596710" y="4871092"/>
                </a:lnTo>
                <a:lnTo>
                  <a:pt x="2596935" y="4871410"/>
                </a:lnTo>
                <a:close/>
                <a:moveTo>
                  <a:pt x="12192000" y="2795518"/>
                </a:moveTo>
                <a:lnTo>
                  <a:pt x="12192000" y="6858000"/>
                </a:lnTo>
                <a:lnTo>
                  <a:pt x="7763885" y="6858000"/>
                </a:lnTo>
                <a:lnTo>
                  <a:pt x="8094058" y="6645526"/>
                </a:lnTo>
                <a:cubicBezTo>
                  <a:pt x="10637160" y="4966049"/>
                  <a:pt x="11893066" y="3238274"/>
                  <a:pt x="12167306" y="2832572"/>
                </a:cubicBezTo>
                <a:close/>
                <a:moveTo>
                  <a:pt x="0" y="0"/>
                </a:moveTo>
                <a:lnTo>
                  <a:pt x="10856594" y="0"/>
                </a:lnTo>
                <a:lnTo>
                  <a:pt x="10710593" y="221055"/>
                </a:lnTo>
                <a:cubicBezTo>
                  <a:pt x="8082006" y="3979346"/>
                  <a:pt x="2941207" y="4815336"/>
                  <a:pt x="2612606" y="4865313"/>
                </a:cubicBezTo>
                <a:lnTo>
                  <a:pt x="2596710" y="4867673"/>
                </a:lnTo>
                <a:lnTo>
                  <a:pt x="2596710" y="4867766"/>
                </a:lnTo>
                <a:lnTo>
                  <a:pt x="3170962" y="4865240"/>
                </a:lnTo>
                <a:cubicBezTo>
                  <a:pt x="6040167" y="4796741"/>
                  <a:pt x="8822765" y="3893109"/>
                  <a:pt x="11181887" y="2272549"/>
                </a:cubicBezTo>
                <a:lnTo>
                  <a:pt x="11642951" y="1940565"/>
                </a:lnTo>
                <a:lnTo>
                  <a:pt x="11863506" y="1766405"/>
                </a:lnTo>
                <a:lnTo>
                  <a:pt x="11865068" y="1770089"/>
                </a:lnTo>
                <a:lnTo>
                  <a:pt x="12192000" y="1511929"/>
                </a:lnTo>
                <a:lnTo>
                  <a:pt x="12192000" y="2768026"/>
                </a:lnTo>
                <a:lnTo>
                  <a:pt x="12073439" y="2854015"/>
                </a:lnTo>
                <a:cubicBezTo>
                  <a:pt x="10732237" y="3820468"/>
                  <a:pt x="7597353" y="5921350"/>
                  <a:pt x="4956726" y="6798790"/>
                </a:cubicBezTo>
                <a:lnTo>
                  <a:pt x="4769226" y="6858000"/>
                </a:lnTo>
                <a:lnTo>
                  <a:pt x="2938363" y="6858000"/>
                </a:lnTo>
                <a:lnTo>
                  <a:pt x="2150074" y="6858000"/>
                </a:lnTo>
                <a:lnTo>
                  <a:pt x="2150075" y="6857999"/>
                </a:lnTo>
                <a:lnTo>
                  <a:pt x="0" y="6857999"/>
                </a:lnTo>
                <a:close/>
              </a:path>
            </a:pathLst>
          </a:custGeom>
          <a:solidFill>
            <a:schemeClr val="bg1">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Title 1">
            <a:extLst>
              <a:ext uri="{FF2B5EF4-FFF2-40B4-BE49-F238E27FC236}">
                <a16:creationId xmlns:a16="http://schemas.microsoft.com/office/drawing/2014/main" id="{8A98F44B-0605-1140-9531-F5FF63C6AA7A}"/>
              </a:ext>
            </a:extLst>
          </p:cNvPr>
          <p:cNvSpPr>
            <a:spLocks noGrp="1"/>
          </p:cNvSpPr>
          <p:nvPr>
            <p:ph type="ctrTitle" hasCustomPrompt="1"/>
          </p:nvPr>
        </p:nvSpPr>
        <p:spPr>
          <a:xfrm>
            <a:off x="358534" y="4978400"/>
            <a:ext cx="5390606" cy="718351"/>
          </a:xfrm>
          <a:prstGeom prst="rect">
            <a:avLst/>
          </a:prstGeom>
        </p:spPr>
        <p:txBody>
          <a:bodyPr anchor="b">
            <a:normAutofit/>
          </a:bodyPr>
          <a:lstStyle>
            <a:lvl1pPr algn="l">
              <a:defRPr sz="2000" b="1">
                <a:solidFill>
                  <a:schemeClr val="tx1">
                    <a:lumMod val="75000"/>
                    <a:lumOff val="25000"/>
                  </a:schemeClr>
                </a:solidFill>
              </a:defRPr>
            </a:lvl1pPr>
          </a:lstStyle>
          <a:p>
            <a:r>
              <a:rPr lang="en-US"/>
              <a:t>CLICK TO EDIT MASTER TITLE STYLE</a:t>
            </a:r>
          </a:p>
        </p:txBody>
      </p:sp>
      <p:sp>
        <p:nvSpPr>
          <p:cNvPr id="35" name="Subtitle 2">
            <a:extLst>
              <a:ext uri="{FF2B5EF4-FFF2-40B4-BE49-F238E27FC236}">
                <a16:creationId xmlns:a16="http://schemas.microsoft.com/office/drawing/2014/main" id="{06CB5F6D-C2B3-44B3-6A6E-6D61EF88D12C}"/>
              </a:ext>
            </a:extLst>
          </p:cNvPr>
          <p:cNvSpPr>
            <a:spLocks noGrp="1"/>
          </p:cNvSpPr>
          <p:nvPr>
            <p:ph type="subTitle" idx="1"/>
          </p:nvPr>
        </p:nvSpPr>
        <p:spPr>
          <a:xfrm>
            <a:off x="358534" y="5946809"/>
            <a:ext cx="5390606" cy="483020"/>
          </a:xfrm>
          <a:prstGeom prst="rect">
            <a:avLst/>
          </a:prstGeom>
        </p:spPr>
        <p:txBody>
          <a:bodyPr>
            <a:normAutofit/>
          </a:bodyPr>
          <a:lstStyle>
            <a:lvl1pPr marL="0" indent="0" algn="l">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36" name="Straight Connector 35">
            <a:extLst>
              <a:ext uri="{FF2B5EF4-FFF2-40B4-BE49-F238E27FC236}">
                <a16:creationId xmlns:a16="http://schemas.microsoft.com/office/drawing/2014/main" id="{F6DF0A94-FE5E-713A-5832-583B2C6A7FA2}"/>
              </a:ext>
            </a:extLst>
          </p:cNvPr>
          <p:cNvCxnSpPr/>
          <p:nvPr userDrawn="1"/>
        </p:nvCxnSpPr>
        <p:spPr>
          <a:xfrm flipH="1">
            <a:off x="2728771" y="5813854"/>
            <a:ext cx="990600" cy="0"/>
          </a:xfrm>
          <a:prstGeom prst="line">
            <a:avLst/>
          </a:prstGeom>
          <a:ln w="47625" cap="rnd">
            <a:solidFill>
              <a:schemeClr val="accent3"/>
            </a:solidFill>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8925C9A-0D7A-590A-4855-26CC7B989EC0}"/>
              </a:ext>
            </a:extLst>
          </p:cNvPr>
          <p:cNvCxnSpPr/>
          <p:nvPr userDrawn="1"/>
        </p:nvCxnSpPr>
        <p:spPr>
          <a:xfrm flipH="1">
            <a:off x="1607427" y="5813854"/>
            <a:ext cx="990600" cy="0"/>
          </a:xfrm>
          <a:prstGeom prst="line">
            <a:avLst/>
          </a:prstGeom>
          <a:ln w="47625"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38" name="Straight Connector 37" descr="three dashed lines blue, green, and yellow">
            <a:extLst>
              <a:ext uri="{FF2B5EF4-FFF2-40B4-BE49-F238E27FC236}">
                <a16:creationId xmlns:a16="http://schemas.microsoft.com/office/drawing/2014/main" id="{E0CD9662-E55F-782E-0514-FA92DDE912D2}"/>
              </a:ext>
            </a:extLst>
          </p:cNvPr>
          <p:cNvCxnSpPr/>
          <p:nvPr userDrawn="1"/>
        </p:nvCxnSpPr>
        <p:spPr>
          <a:xfrm flipH="1">
            <a:off x="486083" y="5813854"/>
            <a:ext cx="990600" cy="0"/>
          </a:xfrm>
          <a:prstGeom prst="line">
            <a:avLst/>
          </a:prstGeom>
          <a:ln w="47625" cap="rnd">
            <a:round/>
          </a:ln>
        </p:spPr>
        <p:style>
          <a:lnRef idx="1">
            <a:schemeClr val="accent1"/>
          </a:lnRef>
          <a:fillRef idx="0">
            <a:schemeClr val="accent1"/>
          </a:fillRef>
          <a:effectRef idx="0">
            <a:schemeClr val="accent1"/>
          </a:effectRef>
          <a:fontRef idx="minor">
            <a:schemeClr val="tx1"/>
          </a:fontRef>
        </p:style>
      </p:cxnSp>
      <p:pic>
        <p:nvPicPr>
          <p:cNvPr id="2" name="Graphic 1" descr="SDGE LOGO">
            <a:extLst>
              <a:ext uri="{FF2B5EF4-FFF2-40B4-BE49-F238E27FC236}">
                <a16:creationId xmlns:a16="http://schemas.microsoft.com/office/drawing/2014/main" id="{C7D2437C-8E73-FF03-5097-D1BD7AD9CFC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32118" y="597155"/>
            <a:ext cx="3488372" cy="933508"/>
          </a:xfrm>
          <a:prstGeom prst="rect">
            <a:avLst/>
          </a:prstGeom>
        </p:spPr>
      </p:pic>
      <p:sp>
        <p:nvSpPr>
          <p:cNvPr id="3" name="TextBox 2">
            <a:extLst>
              <a:ext uri="{FF2B5EF4-FFF2-40B4-BE49-F238E27FC236}">
                <a16:creationId xmlns:a16="http://schemas.microsoft.com/office/drawing/2014/main" id="{226BB8AF-9605-6641-EE75-49DF9AE74033}"/>
              </a:ext>
            </a:extLst>
          </p:cNvPr>
          <p:cNvSpPr txBox="1"/>
          <p:nvPr userDrawn="1"/>
        </p:nvSpPr>
        <p:spPr>
          <a:xfrm>
            <a:off x="-35454" y="6935686"/>
            <a:ext cx="6722003" cy="215444"/>
          </a:xfrm>
          <a:prstGeom prst="rect">
            <a:avLst/>
          </a:prstGeom>
          <a:noFill/>
        </p:spPr>
        <p:txBody>
          <a:bodyPr wrap="square">
            <a:spAutoFit/>
          </a:bodyPr>
          <a:lstStyle/>
          <a:p>
            <a:r>
              <a:rPr lang="en-US" sz="800" b="0" i="0">
                <a:solidFill>
                  <a:schemeClr val="tx2"/>
                </a:solidFill>
                <a:effectLst/>
                <a:latin typeface="+mj-lt"/>
              </a:rPr>
              <a:t>©2023 San Diego Gas &amp; Electric® Company. Trademarks are property of their respective owners. All rights reserved.</a:t>
            </a:r>
            <a:endParaRPr lang="en-US" sz="800">
              <a:solidFill>
                <a:schemeClr val="tx2"/>
              </a:solidFill>
              <a:latin typeface="+mj-lt"/>
            </a:endParaRPr>
          </a:p>
        </p:txBody>
      </p:sp>
    </p:spTree>
    <p:extLst>
      <p:ext uri="{BB962C8B-B14F-4D97-AF65-F5344CB8AC3E}">
        <p14:creationId xmlns:p14="http://schemas.microsoft.com/office/powerpoint/2010/main" val="239776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accel="50000" decel="50000" fill="hold" nodeType="withEffect">
                                  <p:stCondLst>
                                    <p:cond delay="0"/>
                                  </p:stCondLst>
                                  <p:childTnLst>
                                    <p:animMotion origin="layout" path="M 4.375E-6 -2.59259E-6 L -0.03685 -2.59259E-6 " pathEditMode="relative" rAng="0" ptsTypes="AA">
                                      <p:cBhvr>
                                        <p:cTn id="9" dur="1000" spd="-100000" fill="hold"/>
                                        <p:tgtEl>
                                          <p:spTgt spid="2"/>
                                        </p:tgtEl>
                                        <p:attrNameLst>
                                          <p:attrName>ppt_x</p:attrName>
                                          <p:attrName>ppt_y</p:attrName>
                                        </p:attrNameLst>
                                      </p:cBhvr>
                                      <p:rCtr x="-1849" y="0"/>
                                    </p:animMotion>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250"/>
                                        <p:tgtEl>
                                          <p:spTgt spid="38"/>
                                        </p:tgtEl>
                                        <p:attrNameLst>
                                          <p:attrName>ppt_x</p:attrName>
                                        </p:attrNameLst>
                                      </p:cBhvr>
                                      <p:tavLst>
                                        <p:tav tm="0">
                                          <p:val>
                                            <p:strVal val="#ppt_x-#ppt_w*1.125000"/>
                                          </p:val>
                                        </p:tav>
                                        <p:tav tm="100000">
                                          <p:val>
                                            <p:strVal val="#ppt_x"/>
                                          </p:val>
                                        </p:tav>
                                      </p:tavLst>
                                    </p:anim>
                                    <p:animEffect transition="in" filter="wipe(right)">
                                      <p:cBhvr>
                                        <p:cTn id="14" dur="250"/>
                                        <p:tgtEl>
                                          <p:spTgt spid="38"/>
                                        </p:tgtEl>
                                      </p:cBhvr>
                                    </p:animEffect>
                                  </p:childTnLst>
                                </p:cTn>
                              </p:par>
                              <p:par>
                                <p:cTn id="15" presetID="12" presetClass="entr" presetSubtype="8" fill="hold" nodeType="withEffect">
                                  <p:stCondLst>
                                    <p:cond delay="15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250"/>
                                        <p:tgtEl>
                                          <p:spTgt spid="37"/>
                                        </p:tgtEl>
                                        <p:attrNameLst>
                                          <p:attrName>ppt_x</p:attrName>
                                        </p:attrNameLst>
                                      </p:cBhvr>
                                      <p:tavLst>
                                        <p:tav tm="0">
                                          <p:val>
                                            <p:strVal val="#ppt_x-#ppt_w*1.125000"/>
                                          </p:val>
                                        </p:tav>
                                        <p:tav tm="100000">
                                          <p:val>
                                            <p:strVal val="#ppt_x"/>
                                          </p:val>
                                        </p:tav>
                                      </p:tavLst>
                                    </p:anim>
                                    <p:animEffect transition="in" filter="wipe(right)">
                                      <p:cBhvr>
                                        <p:cTn id="18" dur="250"/>
                                        <p:tgtEl>
                                          <p:spTgt spid="37"/>
                                        </p:tgtEl>
                                      </p:cBhvr>
                                    </p:animEffect>
                                  </p:childTnLst>
                                </p:cTn>
                              </p:par>
                              <p:par>
                                <p:cTn id="19" presetID="12" presetClass="entr" presetSubtype="8" fill="hold" nodeType="withEffect">
                                  <p:stCondLst>
                                    <p:cond delay="30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250"/>
                                        <p:tgtEl>
                                          <p:spTgt spid="36"/>
                                        </p:tgtEl>
                                        <p:attrNameLst>
                                          <p:attrName>ppt_x</p:attrName>
                                        </p:attrNameLst>
                                      </p:cBhvr>
                                      <p:tavLst>
                                        <p:tav tm="0">
                                          <p:val>
                                            <p:strVal val="#ppt_x-#ppt_w*1.125000"/>
                                          </p:val>
                                        </p:tav>
                                        <p:tav tm="100000">
                                          <p:val>
                                            <p:strVal val="#ppt_x"/>
                                          </p:val>
                                        </p:tav>
                                      </p:tavLst>
                                    </p:anim>
                                    <p:animEffect transition="in" filter="wipe(right)">
                                      <p:cBhvr>
                                        <p:cTn id="22" dur="250"/>
                                        <p:tgtEl>
                                          <p:spTgt spid="36"/>
                                        </p:tgtEl>
                                      </p:cBhvr>
                                    </p:animEffect>
                                  </p:childTnLst>
                                </p:cTn>
                              </p:par>
                            </p:childTnLst>
                          </p:cTn>
                        </p:par>
                        <p:par>
                          <p:cTn id="23" fill="hold">
                            <p:stCondLst>
                              <p:cond delay="1550"/>
                            </p:stCondLst>
                            <p:childTnLst>
                              <p:par>
                                <p:cTn id="24" presetID="12" presetClass="entr" presetSubtype="4"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250"/>
                                        <p:tgtEl>
                                          <p:spTgt spid="34"/>
                                        </p:tgtEl>
                                        <p:attrNameLst>
                                          <p:attrName>ppt_y</p:attrName>
                                        </p:attrNameLst>
                                      </p:cBhvr>
                                      <p:tavLst>
                                        <p:tav tm="0">
                                          <p:val>
                                            <p:strVal val="#ppt_y+#ppt_h*1.125000"/>
                                          </p:val>
                                        </p:tav>
                                        <p:tav tm="100000">
                                          <p:val>
                                            <p:strVal val="#ppt_y"/>
                                          </p:val>
                                        </p:tav>
                                      </p:tavLst>
                                    </p:anim>
                                    <p:animEffect transition="in" filter="wipe(up)">
                                      <p:cBhvr>
                                        <p:cTn id="27" dur="250"/>
                                        <p:tgtEl>
                                          <p:spTgt spid="34"/>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35">
                                            <p:txEl>
                                              <p:pRg st="0" end="0"/>
                                            </p:txEl>
                                          </p:spTgt>
                                        </p:tgtEl>
                                        <p:attrNameLst>
                                          <p:attrName>style.visibility</p:attrName>
                                        </p:attrNameLst>
                                      </p:cBhvr>
                                      <p:to>
                                        <p:strVal val="visible"/>
                                      </p:to>
                                    </p:set>
                                    <p:anim calcmode="lin" valueType="num">
                                      <p:cBhvr additive="base">
                                        <p:cTn id="30" dur="250"/>
                                        <p:tgtEl>
                                          <p:spTgt spid="35">
                                            <p:txEl>
                                              <p:pRg st="0" end="0"/>
                                            </p:txEl>
                                          </p:spTgt>
                                        </p:tgtEl>
                                        <p:attrNameLst>
                                          <p:attrName>ppt_y</p:attrName>
                                        </p:attrNameLst>
                                      </p:cBhvr>
                                      <p:tavLst>
                                        <p:tav tm="0">
                                          <p:val>
                                            <p:strVal val="#ppt_y-#ppt_h*1.125000"/>
                                          </p:val>
                                        </p:tav>
                                        <p:tav tm="100000">
                                          <p:val>
                                            <p:strVal val="#ppt_y"/>
                                          </p:val>
                                        </p:tav>
                                      </p:tavLst>
                                    </p:anim>
                                    <p:animEffect transition="in" filter="wipe(down)">
                                      <p:cBhvr>
                                        <p:cTn id="31" dur="25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build="p">
        <p:tmplLst>
          <p:tmpl lvl="1">
            <p:tnLst>
              <p:par>
                <p:cTn presetID="12" presetClass="entr" presetSubtype="1" fill="hold" nodeType="withEffect">
                  <p:stCondLst>
                    <p:cond delay="0"/>
                  </p:stCondLst>
                  <p:childTnLst>
                    <p:set>
                      <p:cBhvr>
                        <p:cTn dur="1" fill="hold">
                          <p:stCondLst>
                            <p:cond delay="0"/>
                          </p:stCondLst>
                        </p:cTn>
                        <p:tgtEl>
                          <p:spTgt spid="35"/>
                        </p:tgtEl>
                        <p:attrNameLst>
                          <p:attrName>style.visibility</p:attrName>
                        </p:attrNameLst>
                      </p:cBhvr>
                      <p:to>
                        <p:strVal val="visible"/>
                      </p:to>
                    </p:set>
                    <p:anim calcmode="lin" valueType="num">
                      <p:cBhvr additive="base">
                        <p:cTn dur="250"/>
                        <p:tgtEl>
                          <p:spTgt spid="35"/>
                        </p:tgtEl>
                        <p:attrNameLst>
                          <p:attrName>ppt_y</p:attrName>
                        </p:attrNameLst>
                      </p:cBhvr>
                      <p:tavLst>
                        <p:tav tm="0">
                          <p:val>
                            <p:strVal val="#ppt_y-#ppt_h*1.125000"/>
                          </p:val>
                        </p:tav>
                        <p:tav tm="100000">
                          <p:val>
                            <p:strVal val="#ppt_y"/>
                          </p:val>
                        </p:tav>
                      </p:tavLst>
                    </p:anim>
                    <p:animEffect transition="in" filter="wipe(down)">
                      <p:cBhvr>
                        <p:cTn dur="250"/>
                        <p:tgtEl>
                          <p:spTgt spid="35"/>
                        </p:tgtEl>
                      </p:cBhvr>
                    </p:animEffect>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Option 0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B283706-E57E-4C75-40C9-87FBCD77F3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Isosceles Triangle 4">
            <a:extLst>
              <a:ext uri="{FF2B5EF4-FFF2-40B4-BE49-F238E27FC236}">
                <a16:creationId xmlns:a16="http://schemas.microsoft.com/office/drawing/2014/main" id="{5D7F39E0-784E-0E0B-5E74-951625E24D17}"/>
              </a:ext>
            </a:extLst>
          </p:cNvPr>
          <p:cNvSpPr/>
          <p:nvPr userDrawn="1"/>
        </p:nvSpPr>
        <p:spPr>
          <a:xfrm rot="10800000">
            <a:off x="3553905" y="2912882"/>
            <a:ext cx="2092750" cy="1505932"/>
          </a:xfrm>
          <a:prstGeom prst="triangle">
            <a:avLst>
              <a:gd name="adj" fmla="val 7567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EC3ECE1-D815-BC17-B4E9-321A0FCB051A}"/>
              </a:ext>
            </a:extLst>
          </p:cNvPr>
          <p:cNvSpPr/>
          <p:nvPr userDrawn="1"/>
        </p:nvSpPr>
        <p:spPr>
          <a:xfrm>
            <a:off x="169682" y="2884602"/>
            <a:ext cx="3949831" cy="1329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2319EA-C14F-21E3-E31A-D2173408827B}"/>
              </a:ext>
            </a:extLst>
          </p:cNvPr>
          <p:cNvSpPr>
            <a:spLocks noGrp="1" noRot="1" noMove="1" noResize="1" noEditPoints="1" noAdjustHandles="1" noChangeArrowheads="1" noChangeShapeType="1"/>
          </p:cNvSpPr>
          <p:nvPr userDrawn="1"/>
        </p:nvSpPr>
        <p:spPr>
          <a:xfrm rot="2720934">
            <a:off x="4091168" y="3024143"/>
            <a:ext cx="1607351" cy="38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F3AA87AB-F13D-B30C-207A-00A0DA7413D2}"/>
              </a:ext>
            </a:extLst>
          </p:cNvPr>
          <p:cNvSpPr>
            <a:spLocks noGrp="1" noRot="1" noMove="1" noResize="1" noEditPoints="1" noAdjustHandles="1" noChangeArrowheads="1" noChangeShapeType="1"/>
          </p:cNvSpPr>
          <p:nvPr userDrawn="1"/>
        </p:nvSpPr>
        <p:spPr>
          <a:xfrm rot="2720934">
            <a:off x="10832961" y="884237"/>
            <a:ext cx="1607351" cy="3149221"/>
          </a:xfrm>
          <a:custGeom>
            <a:avLst/>
            <a:gdLst>
              <a:gd name="connsiteX0" fmla="*/ 0 w 1607351"/>
              <a:gd name="connsiteY0" fmla="*/ 0 h 3149221"/>
              <a:gd name="connsiteX1" fmla="*/ 1607351 w 1607351"/>
              <a:gd name="connsiteY1" fmla="*/ 1587893 h 3149221"/>
              <a:gd name="connsiteX2" fmla="*/ 1607351 w 1607351"/>
              <a:gd name="connsiteY2" fmla="*/ 3149221 h 3149221"/>
              <a:gd name="connsiteX3" fmla="*/ 0 w 1607351"/>
              <a:gd name="connsiteY3" fmla="*/ 3149221 h 3149221"/>
            </a:gdLst>
            <a:ahLst/>
            <a:cxnLst>
              <a:cxn ang="0">
                <a:pos x="connsiteX0" y="connsiteY0"/>
              </a:cxn>
              <a:cxn ang="0">
                <a:pos x="connsiteX1" y="connsiteY1"/>
              </a:cxn>
              <a:cxn ang="0">
                <a:pos x="connsiteX2" y="connsiteY2"/>
              </a:cxn>
              <a:cxn ang="0">
                <a:pos x="connsiteX3" y="connsiteY3"/>
              </a:cxn>
            </a:cxnLst>
            <a:rect l="l" t="t" r="r" b="b"/>
            <a:pathLst>
              <a:path w="1607351" h="3149221">
                <a:moveTo>
                  <a:pt x="0" y="0"/>
                </a:moveTo>
                <a:lnTo>
                  <a:pt x="1607351" y="1587893"/>
                </a:lnTo>
                <a:lnTo>
                  <a:pt x="1607351" y="3149221"/>
                </a:lnTo>
                <a:lnTo>
                  <a:pt x="0" y="314922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Isosceles Triangle 16">
            <a:extLst>
              <a:ext uri="{FF2B5EF4-FFF2-40B4-BE49-F238E27FC236}">
                <a16:creationId xmlns:a16="http://schemas.microsoft.com/office/drawing/2014/main" id="{32DFD097-B9D3-6728-9621-166BAD6BBED9}"/>
              </a:ext>
            </a:extLst>
          </p:cNvPr>
          <p:cNvSpPr>
            <a:spLocks noGrp="1" noRot="1" noMove="1" noResize="1" noEditPoints="1" noAdjustHandles="1" noChangeArrowheads="1" noChangeShapeType="1"/>
          </p:cNvSpPr>
          <p:nvPr userDrawn="1"/>
        </p:nvSpPr>
        <p:spPr>
          <a:xfrm>
            <a:off x="2026762" y="5779694"/>
            <a:ext cx="2092751" cy="109018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695C0AC2-7732-8453-17A2-EE446B0C2083}"/>
              </a:ext>
            </a:extLst>
          </p:cNvPr>
          <p:cNvSpPr/>
          <p:nvPr userDrawn="1"/>
        </p:nvSpPr>
        <p:spPr>
          <a:xfrm>
            <a:off x="3314700" y="0"/>
            <a:ext cx="8877300" cy="6869877"/>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descr="SDGE LOGO">
            <a:extLst>
              <a:ext uri="{FF2B5EF4-FFF2-40B4-BE49-F238E27FC236}">
                <a16:creationId xmlns:a16="http://schemas.microsoft.com/office/drawing/2014/main" id="{B10E5DD8-F727-E91D-BA06-2171B9D1487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32118" y="597155"/>
            <a:ext cx="3488372" cy="933508"/>
          </a:xfrm>
          <a:prstGeom prst="rect">
            <a:avLst/>
          </a:prstGeom>
        </p:spPr>
      </p:pic>
      <p:sp>
        <p:nvSpPr>
          <p:cNvPr id="3" name="Title 1">
            <a:extLst>
              <a:ext uri="{FF2B5EF4-FFF2-40B4-BE49-F238E27FC236}">
                <a16:creationId xmlns:a16="http://schemas.microsoft.com/office/drawing/2014/main" id="{96B0AFD2-B360-85FA-991D-54CF1B46C3D2}"/>
              </a:ext>
            </a:extLst>
          </p:cNvPr>
          <p:cNvSpPr>
            <a:spLocks noGrp="1"/>
          </p:cNvSpPr>
          <p:nvPr>
            <p:ph type="ctrTitle" hasCustomPrompt="1"/>
          </p:nvPr>
        </p:nvSpPr>
        <p:spPr>
          <a:xfrm>
            <a:off x="350365" y="3380580"/>
            <a:ext cx="5257778" cy="960002"/>
          </a:xfrm>
          <a:prstGeom prst="rect">
            <a:avLst/>
          </a:prstGeom>
        </p:spPr>
        <p:txBody>
          <a:bodyPr anchor="b">
            <a:normAutofit/>
          </a:bodyPr>
          <a:lstStyle>
            <a:lvl1pPr algn="l">
              <a:defRPr sz="2000" b="1">
                <a:solidFill>
                  <a:schemeClr val="tx1">
                    <a:lumMod val="75000"/>
                    <a:lumOff val="25000"/>
                  </a:schemeClr>
                </a:solidFill>
              </a:defRPr>
            </a:lvl1pPr>
          </a:lstStyle>
          <a:p>
            <a:r>
              <a:rPr lang="en-US"/>
              <a:t>CLICK TO EDIT MASTER TITLE STYLE</a:t>
            </a:r>
          </a:p>
        </p:txBody>
      </p:sp>
      <p:sp>
        <p:nvSpPr>
          <p:cNvPr id="6" name="Subtitle 2">
            <a:extLst>
              <a:ext uri="{FF2B5EF4-FFF2-40B4-BE49-F238E27FC236}">
                <a16:creationId xmlns:a16="http://schemas.microsoft.com/office/drawing/2014/main" id="{18A623E7-0891-E964-97CB-A1040FE22BAD}"/>
              </a:ext>
            </a:extLst>
          </p:cNvPr>
          <p:cNvSpPr>
            <a:spLocks noGrp="1"/>
          </p:cNvSpPr>
          <p:nvPr>
            <p:ph type="subTitle" idx="1"/>
          </p:nvPr>
        </p:nvSpPr>
        <p:spPr>
          <a:xfrm>
            <a:off x="350364" y="4590639"/>
            <a:ext cx="5257777" cy="600632"/>
          </a:xfrm>
          <a:prstGeom prst="rect">
            <a:avLst/>
          </a:prstGeom>
        </p:spPr>
        <p:txBody>
          <a:bodyPr>
            <a:normAutofit/>
          </a:bodyPr>
          <a:lstStyle>
            <a:lvl1pPr marL="0" indent="0" algn="l">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FDA3B0B2-743A-7EF8-7F01-8091115F4577}"/>
              </a:ext>
            </a:extLst>
          </p:cNvPr>
          <p:cNvCxnSpPr>
            <a:cxnSpLocks/>
          </p:cNvCxnSpPr>
          <p:nvPr userDrawn="1"/>
        </p:nvCxnSpPr>
        <p:spPr>
          <a:xfrm flipH="1">
            <a:off x="2720602" y="4457684"/>
            <a:ext cx="990600" cy="0"/>
          </a:xfrm>
          <a:prstGeom prst="line">
            <a:avLst/>
          </a:prstGeom>
          <a:ln w="47625" cap="rnd">
            <a:solidFill>
              <a:schemeClr val="accent3"/>
            </a:solidFill>
            <a:roun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60BA914-A73E-216B-11BB-D67CC54BD6CB}"/>
              </a:ext>
            </a:extLst>
          </p:cNvPr>
          <p:cNvCxnSpPr>
            <a:cxnSpLocks/>
          </p:cNvCxnSpPr>
          <p:nvPr userDrawn="1"/>
        </p:nvCxnSpPr>
        <p:spPr>
          <a:xfrm flipH="1">
            <a:off x="1599258" y="4457684"/>
            <a:ext cx="990600" cy="0"/>
          </a:xfrm>
          <a:prstGeom prst="line">
            <a:avLst/>
          </a:prstGeom>
          <a:ln w="47625"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9" name="Straight Connector 8" descr="three dashed lines blue, green, and yellow">
            <a:extLst>
              <a:ext uri="{FF2B5EF4-FFF2-40B4-BE49-F238E27FC236}">
                <a16:creationId xmlns:a16="http://schemas.microsoft.com/office/drawing/2014/main" id="{ADFB3794-A45D-BDBA-EA93-4C467AA1DE32}"/>
              </a:ext>
            </a:extLst>
          </p:cNvPr>
          <p:cNvCxnSpPr>
            <a:cxnSpLocks/>
          </p:cNvCxnSpPr>
          <p:nvPr userDrawn="1"/>
        </p:nvCxnSpPr>
        <p:spPr>
          <a:xfrm flipH="1">
            <a:off x="477914" y="4457684"/>
            <a:ext cx="990600" cy="0"/>
          </a:xfrm>
          <a:prstGeom prst="line">
            <a:avLst/>
          </a:prstGeom>
          <a:ln w="47625" cap="rnd">
            <a:roun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BB40A45-2F3B-542E-6050-184CA0F6990A}"/>
              </a:ext>
            </a:extLst>
          </p:cNvPr>
          <p:cNvSpPr txBox="1"/>
          <p:nvPr userDrawn="1"/>
        </p:nvSpPr>
        <p:spPr>
          <a:xfrm>
            <a:off x="-35454" y="6935686"/>
            <a:ext cx="6722003" cy="215444"/>
          </a:xfrm>
          <a:prstGeom prst="rect">
            <a:avLst/>
          </a:prstGeom>
          <a:noFill/>
        </p:spPr>
        <p:txBody>
          <a:bodyPr wrap="square">
            <a:spAutoFit/>
          </a:bodyPr>
          <a:lstStyle/>
          <a:p>
            <a:r>
              <a:rPr lang="en-US" sz="800" b="0" i="0">
                <a:solidFill>
                  <a:schemeClr val="tx2"/>
                </a:solidFill>
                <a:effectLst/>
                <a:latin typeface="+mj-lt"/>
              </a:rPr>
              <a:t>©2023 San Diego Gas &amp; Electric® Company. Trademarks are property of their respective owners. All rights reserved.</a:t>
            </a:r>
            <a:endParaRPr lang="en-US" sz="800">
              <a:solidFill>
                <a:schemeClr val="tx2"/>
              </a:solidFill>
              <a:latin typeface="+mj-lt"/>
            </a:endParaRPr>
          </a:p>
        </p:txBody>
      </p:sp>
    </p:spTree>
    <p:extLst>
      <p:ext uri="{BB962C8B-B14F-4D97-AF65-F5344CB8AC3E}">
        <p14:creationId xmlns:p14="http://schemas.microsoft.com/office/powerpoint/2010/main" val="1059713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42" presetClass="path" presetSubtype="0" accel="50000" decel="50000" fill="hold" nodeType="withEffect">
                                  <p:stCondLst>
                                    <p:cond delay="0"/>
                                  </p:stCondLst>
                                  <p:childTnLst>
                                    <p:animMotion origin="layout" path="M 4.375E-6 -2.59259E-6 L -0.03685 -2.59259E-6 " pathEditMode="relative" rAng="0" ptsTypes="AA">
                                      <p:cBhvr>
                                        <p:cTn id="9" dur="1000" spd="-100000" fill="hold"/>
                                        <p:tgtEl>
                                          <p:spTgt spid="20"/>
                                        </p:tgtEl>
                                        <p:attrNameLst>
                                          <p:attrName>ppt_x</p:attrName>
                                          <p:attrName>ppt_y</p:attrName>
                                        </p:attrNameLst>
                                      </p:cBhvr>
                                      <p:rCtr x="-1849" y="0"/>
                                    </p:animMotion>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250"/>
                                        <p:tgtEl>
                                          <p:spTgt spid="9"/>
                                        </p:tgtEl>
                                        <p:attrNameLst>
                                          <p:attrName>ppt_x</p:attrName>
                                        </p:attrNameLst>
                                      </p:cBhvr>
                                      <p:tavLst>
                                        <p:tav tm="0">
                                          <p:val>
                                            <p:strVal val="#ppt_x-#ppt_w*1.125000"/>
                                          </p:val>
                                        </p:tav>
                                        <p:tav tm="100000">
                                          <p:val>
                                            <p:strVal val="#ppt_x"/>
                                          </p:val>
                                        </p:tav>
                                      </p:tavLst>
                                    </p:anim>
                                    <p:animEffect transition="in" filter="wipe(right)">
                                      <p:cBhvr>
                                        <p:cTn id="14" dur="250"/>
                                        <p:tgtEl>
                                          <p:spTgt spid="9"/>
                                        </p:tgtEl>
                                      </p:cBhvr>
                                    </p:animEffect>
                                  </p:childTnLst>
                                </p:cTn>
                              </p:par>
                              <p:par>
                                <p:cTn id="15" presetID="12" presetClass="entr" presetSubtype="8" fill="hold" nodeType="withEffect">
                                  <p:stCondLst>
                                    <p:cond delay="1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p:tgtEl>
                                          <p:spTgt spid="8"/>
                                        </p:tgtEl>
                                        <p:attrNameLst>
                                          <p:attrName>ppt_x</p:attrName>
                                        </p:attrNameLst>
                                      </p:cBhvr>
                                      <p:tavLst>
                                        <p:tav tm="0">
                                          <p:val>
                                            <p:strVal val="#ppt_x-#ppt_w*1.125000"/>
                                          </p:val>
                                        </p:tav>
                                        <p:tav tm="100000">
                                          <p:val>
                                            <p:strVal val="#ppt_x"/>
                                          </p:val>
                                        </p:tav>
                                      </p:tavLst>
                                    </p:anim>
                                    <p:animEffect transition="in" filter="wipe(right)">
                                      <p:cBhvr>
                                        <p:cTn id="18" dur="250"/>
                                        <p:tgtEl>
                                          <p:spTgt spid="8"/>
                                        </p:tgtEl>
                                      </p:cBhvr>
                                    </p:animEffect>
                                  </p:childTnLst>
                                </p:cTn>
                              </p:par>
                              <p:par>
                                <p:cTn id="19" presetID="12" presetClass="entr" presetSubtype="8" fill="hold" nodeType="withEffect">
                                  <p:stCondLst>
                                    <p:cond delay="3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250"/>
                                        <p:tgtEl>
                                          <p:spTgt spid="7"/>
                                        </p:tgtEl>
                                        <p:attrNameLst>
                                          <p:attrName>ppt_x</p:attrName>
                                        </p:attrNameLst>
                                      </p:cBhvr>
                                      <p:tavLst>
                                        <p:tav tm="0">
                                          <p:val>
                                            <p:strVal val="#ppt_x-#ppt_w*1.125000"/>
                                          </p:val>
                                        </p:tav>
                                        <p:tav tm="100000">
                                          <p:val>
                                            <p:strVal val="#ppt_x"/>
                                          </p:val>
                                        </p:tav>
                                      </p:tavLst>
                                    </p:anim>
                                    <p:animEffect transition="in" filter="wipe(right)">
                                      <p:cBhvr>
                                        <p:cTn id="22" dur="250"/>
                                        <p:tgtEl>
                                          <p:spTgt spid="7"/>
                                        </p:tgtEl>
                                      </p:cBhvr>
                                    </p:animEffect>
                                  </p:childTnLst>
                                </p:cTn>
                              </p:par>
                            </p:childTnLst>
                          </p:cTn>
                        </p:par>
                        <p:par>
                          <p:cTn id="23" fill="hold">
                            <p:stCondLst>
                              <p:cond delay="1550"/>
                            </p:stCondLst>
                            <p:childTnLst>
                              <p:par>
                                <p:cTn id="24" presetID="12" presetClass="entr" presetSubtype="4"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250"/>
                                        <p:tgtEl>
                                          <p:spTgt spid="3"/>
                                        </p:tgtEl>
                                        <p:attrNameLst>
                                          <p:attrName>ppt_y</p:attrName>
                                        </p:attrNameLst>
                                      </p:cBhvr>
                                      <p:tavLst>
                                        <p:tav tm="0">
                                          <p:val>
                                            <p:strVal val="#ppt_y+#ppt_h*1.125000"/>
                                          </p:val>
                                        </p:tav>
                                        <p:tav tm="100000">
                                          <p:val>
                                            <p:strVal val="#ppt_y"/>
                                          </p:val>
                                        </p:tav>
                                      </p:tavLst>
                                    </p:anim>
                                    <p:animEffect transition="in" filter="wipe(up)">
                                      <p:cBhvr>
                                        <p:cTn id="27" dur="250"/>
                                        <p:tgtEl>
                                          <p:spTgt spid="3"/>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 calcmode="lin" valueType="num">
                                      <p:cBhvr additive="base">
                                        <p:cTn id="30" dur="250"/>
                                        <p:tgtEl>
                                          <p:spTgt spid="6">
                                            <p:txEl>
                                              <p:pRg st="0" end="0"/>
                                            </p:txEl>
                                          </p:spTgt>
                                        </p:tgtEl>
                                        <p:attrNameLst>
                                          <p:attrName>ppt_y</p:attrName>
                                        </p:attrNameLst>
                                      </p:cBhvr>
                                      <p:tavLst>
                                        <p:tav tm="0">
                                          <p:val>
                                            <p:strVal val="#ppt_y-#ppt_h*1.125000"/>
                                          </p:val>
                                        </p:tav>
                                        <p:tav tm="100000">
                                          <p:val>
                                            <p:strVal val="#ppt_y"/>
                                          </p:val>
                                        </p:tav>
                                      </p:tavLst>
                                    </p:anim>
                                    <p:animEffect transition="in" filter="wipe(down)">
                                      <p:cBhvr>
                                        <p:cTn id="31" dur="25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12" presetClass="entr" presetSubtype="1"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250"/>
                        <p:tgtEl>
                          <p:spTgt spid="6"/>
                        </p:tgtEl>
                        <p:attrNameLst>
                          <p:attrName>ppt_y</p:attrName>
                        </p:attrNameLst>
                      </p:cBhvr>
                      <p:tavLst>
                        <p:tav tm="0">
                          <p:val>
                            <p:strVal val="#ppt_y-#ppt_h*1.125000"/>
                          </p:val>
                        </p:tav>
                        <p:tav tm="100000">
                          <p:val>
                            <p:strVal val="#ppt_y"/>
                          </p:val>
                        </p:tav>
                      </p:tavLst>
                    </p:anim>
                    <p:animEffect transition="in" filter="wipe(down)">
                      <p:cBhvr>
                        <p:cTn dur="250"/>
                        <p:tgtEl>
                          <p:spTgt spid="6"/>
                        </p:tgtEl>
                      </p:cBhvr>
                    </p:animEffect>
                  </p:childTnLst>
                </p:cTn>
              </p:par>
            </p:tnLst>
          </p:tmpl>
        </p:tmplLst>
      </p:bldP>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5648353-033A-4651-562A-BB961155B5DD}"/>
              </a:ext>
            </a:extLst>
          </p:cNvPr>
          <p:cNvSpPr/>
          <p:nvPr userDrawn="1"/>
        </p:nvSpPr>
        <p:spPr>
          <a:xfrm>
            <a:off x="5250730" y="0"/>
            <a:ext cx="694127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picture containing pylon, outdoor object&#10;&#10;Description automatically generated">
            <a:extLst>
              <a:ext uri="{FF2B5EF4-FFF2-40B4-BE49-F238E27FC236}">
                <a16:creationId xmlns:a16="http://schemas.microsoft.com/office/drawing/2014/main" id="{248A1620-EE23-038E-D586-FDE7642C5D1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a:custGeom>
            <a:avLst/>
            <a:gdLst>
              <a:gd name="connsiteX0" fmla="*/ 2596710 w 12192000"/>
              <a:gd name="connsiteY0" fmla="*/ 4870467 h 6858000"/>
              <a:gd name="connsiteX1" fmla="*/ 2596710 w 12192000"/>
              <a:gd name="connsiteY1" fmla="*/ 4871092 h 6858000"/>
              <a:gd name="connsiteX2" fmla="*/ 2596935 w 12192000"/>
              <a:gd name="connsiteY2" fmla="*/ 4871410 h 6858000"/>
              <a:gd name="connsiteX3" fmla="*/ 12192000 w 12192000"/>
              <a:gd name="connsiteY3" fmla="*/ 2795518 h 6858000"/>
              <a:gd name="connsiteX4" fmla="*/ 12192000 w 12192000"/>
              <a:gd name="connsiteY4" fmla="*/ 6858000 h 6858000"/>
              <a:gd name="connsiteX5" fmla="*/ 7763885 w 12192000"/>
              <a:gd name="connsiteY5" fmla="*/ 6858000 h 6858000"/>
              <a:gd name="connsiteX6" fmla="*/ 8094058 w 12192000"/>
              <a:gd name="connsiteY6" fmla="*/ 6645526 h 6858000"/>
              <a:gd name="connsiteX7" fmla="*/ 12167306 w 12192000"/>
              <a:gd name="connsiteY7" fmla="*/ 2832572 h 6858000"/>
              <a:gd name="connsiteX8" fmla="*/ 0 w 12192000"/>
              <a:gd name="connsiteY8" fmla="*/ 0 h 6858000"/>
              <a:gd name="connsiteX9" fmla="*/ 10856594 w 12192000"/>
              <a:gd name="connsiteY9" fmla="*/ 0 h 6858000"/>
              <a:gd name="connsiteX10" fmla="*/ 10710593 w 12192000"/>
              <a:gd name="connsiteY10" fmla="*/ 221055 h 6858000"/>
              <a:gd name="connsiteX11" fmla="*/ 2612606 w 12192000"/>
              <a:gd name="connsiteY11" fmla="*/ 4865313 h 6858000"/>
              <a:gd name="connsiteX12" fmla="*/ 2596710 w 12192000"/>
              <a:gd name="connsiteY12" fmla="*/ 4867673 h 6858000"/>
              <a:gd name="connsiteX13" fmla="*/ 2596710 w 12192000"/>
              <a:gd name="connsiteY13" fmla="*/ 4867766 h 6858000"/>
              <a:gd name="connsiteX14" fmla="*/ 3170962 w 12192000"/>
              <a:gd name="connsiteY14" fmla="*/ 4865240 h 6858000"/>
              <a:gd name="connsiteX15" fmla="*/ 11181887 w 12192000"/>
              <a:gd name="connsiteY15" fmla="*/ 2272549 h 6858000"/>
              <a:gd name="connsiteX16" fmla="*/ 11642951 w 12192000"/>
              <a:gd name="connsiteY16" fmla="*/ 1940565 h 6858000"/>
              <a:gd name="connsiteX17" fmla="*/ 11863506 w 12192000"/>
              <a:gd name="connsiteY17" fmla="*/ 1766405 h 6858000"/>
              <a:gd name="connsiteX18" fmla="*/ 11865068 w 12192000"/>
              <a:gd name="connsiteY18" fmla="*/ 1770089 h 6858000"/>
              <a:gd name="connsiteX19" fmla="*/ 12192000 w 12192000"/>
              <a:gd name="connsiteY19" fmla="*/ 1511929 h 6858000"/>
              <a:gd name="connsiteX20" fmla="*/ 12192000 w 12192000"/>
              <a:gd name="connsiteY20" fmla="*/ 2768026 h 6858000"/>
              <a:gd name="connsiteX21" fmla="*/ 12073439 w 12192000"/>
              <a:gd name="connsiteY21" fmla="*/ 2854015 h 6858000"/>
              <a:gd name="connsiteX22" fmla="*/ 4956726 w 12192000"/>
              <a:gd name="connsiteY22" fmla="*/ 6798790 h 6858000"/>
              <a:gd name="connsiteX23" fmla="*/ 4769226 w 12192000"/>
              <a:gd name="connsiteY23" fmla="*/ 6858000 h 6858000"/>
              <a:gd name="connsiteX24" fmla="*/ 2938363 w 12192000"/>
              <a:gd name="connsiteY24" fmla="*/ 6858000 h 6858000"/>
              <a:gd name="connsiteX25" fmla="*/ 2150074 w 12192000"/>
              <a:gd name="connsiteY25" fmla="*/ 6858000 h 6858000"/>
              <a:gd name="connsiteX26" fmla="*/ 2150075 w 12192000"/>
              <a:gd name="connsiteY26" fmla="*/ 6857999 h 6858000"/>
              <a:gd name="connsiteX27" fmla="*/ 0 w 12192000"/>
              <a:gd name="connsiteY27"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192000" h="6858000">
                <a:moveTo>
                  <a:pt x="2596710" y="4870467"/>
                </a:moveTo>
                <a:lnTo>
                  <a:pt x="2596710" y="4871092"/>
                </a:lnTo>
                <a:lnTo>
                  <a:pt x="2596935" y="4871410"/>
                </a:lnTo>
                <a:close/>
                <a:moveTo>
                  <a:pt x="12192000" y="2795518"/>
                </a:moveTo>
                <a:lnTo>
                  <a:pt x="12192000" y="6858000"/>
                </a:lnTo>
                <a:lnTo>
                  <a:pt x="7763885" y="6858000"/>
                </a:lnTo>
                <a:lnTo>
                  <a:pt x="8094058" y="6645526"/>
                </a:lnTo>
                <a:cubicBezTo>
                  <a:pt x="10637160" y="4966049"/>
                  <a:pt x="11893066" y="3238274"/>
                  <a:pt x="12167306" y="2832572"/>
                </a:cubicBezTo>
                <a:close/>
                <a:moveTo>
                  <a:pt x="0" y="0"/>
                </a:moveTo>
                <a:lnTo>
                  <a:pt x="10856594" y="0"/>
                </a:lnTo>
                <a:lnTo>
                  <a:pt x="10710593" y="221055"/>
                </a:lnTo>
                <a:cubicBezTo>
                  <a:pt x="8082006" y="3979346"/>
                  <a:pt x="2941207" y="4815336"/>
                  <a:pt x="2612606" y="4865313"/>
                </a:cubicBezTo>
                <a:lnTo>
                  <a:pt x="2596710" y="4867673"/>
                </a:lnTo>
                <a:lnTo>
                  <a:pt x="2596710" y="4867766"/>
                </a:lnTo>
                <a:lnTo>
                  <a:pt x="3170962" y="4865240"/>
                </a:lnTo>
                <a:cubicBezTo>
                  <a:pt x="6040167" y="4796741"/>
                  <a:pt x="8822765" y="3893109"/>
                  <a:pt x="11181887" y="2272549"/>
                </a:cubicBezTo>
                <a:lnTo>
                  <a:pt x="11642951" y="1940565"/>
                </a:lnTo>
                <a:lnTo>
                  <a:pt x="11863506" y="1766405"/>
                </a:lnTo>
                <a:lnTo>
                  <a:pt x="11865068" y="1770089"/>
                </a:lnTo>
                <a:lnTo>
                  <a:pt x="12192000" y="1511929"/>
                </a:lnTo>
                <a:lnTo>
                  <a:pt x="12192000" y="2768026"/>
                </a:lnTo>
                <a:lnTo>
                  <a:pt x="12073439" y="2854015"/>
                </a:lnTo>
                <a:cubicBezTo>
                  <a:pt x="10732237" y="3820468"/>
                  <a:pt x="7597353" y="5921350"/>
                  <a:pt x="4956726" y="6798790"/>
                </a:cubicBezTo>
                <a:lnTo>
                  <a:pt x="4769226" y="6858000"/>
                </a:lnTo>
                <a:lnTo>
                  <a:pt x="2938363" y="6858000"/>
                </a:lnTo>
                <a:lnTo>
                  <a:pt x="2150074" y="6858000"/>
                </a:lnTo>
                <a:lnTo>
                  <a:pt x="2150075" y="6857999"/>
                </a:lnTo>
                <a:lnTo>
                  <a:pt x="0" y="6857999"/>
                </a:lnTo>
                <a:close/>
              </a:path>
            </a:pathLst>
          </a:custGeom>
        </p:spPr>
      </p:pic>
      <p:sp>
        <p:nvSpPr>
          <p:cNvPr id="7" name="Freeform: Shape 6">
            <a:extLst>
              <a:ext uri="{FF2B5EF4-FFF2-40B4-BE49-F238E27FC236}">
                <a16:creationId xmlns:a16="http://schemas.microsoft.com/office/drawing/2014/main" id="{D3442265-2093-36E2-25F6-C705F391D2CD}"/>
              </a:ext>
            </a:extLst>
          </p:cNvPr>
          <p:cNvSpPr/>
          <p:nvPr userDrawn="1"/>
        </p:nvSpPr>
        <p:spPr>
          <a:xfrm>
            <a:off x="0" y="0"/>
            <a:ext cx="12192000" cy="6858000"/>
          </a:xfrm>
          <a:custGeom>
            <a:avLst/>
            <a:gdLst>
              <a:gd name="connsiteX0" fmla="*/ 2596710 w 12192000"/>
              <a:gd name="connsiteY0" fmla="*/ 4870467 h 6858000"/>
              <a:gd name="connsiteX1" fmla="*/ 2596710 w 12192000"/>
              <a:gd name="connsiteY1" fmla="*/ 4871092 h 6858000"/>
              <a:gd name="connsiteX2" fmla="*/ 2596935 w 12192000"/>
              <a:gd name="connsiteY2" fmla="*/ 4871410 h 6858000"/>
              <a:gd name="connsiteX3" fmla="*/ 12192000 w 12192000"/>
              <a:gd name="connsiteY3" fmla="*/ 2795518 h 6858000"/>
              <a:gd name="connsiteX4" fmla="*/ 12192000 w 12192000"/>
              <a:gd name="connsiteY4" fmla="*/ 6858000 h 6858000"/>
              <a:gd name="connsiteX5" fmla="*/ 7763885 w 12192000"/>
              <a:gd name="connsiteY5" fmla="*/ 6858000 h 6858000"/>
              <a:gd name="connsiteX6" fmla="*/ 8094058 w 12192000"/>
              <a:gd name="connsiteY6" fmla="*/ 6645526 h 6858000"/>
              <a:gd name="connsiteX7" fmla="*/ 12167306 w 12192000"/>
              <a:gd name="connsiteY7" fmla="*/ 2832572 h 6858000"/>
              <a:gd name="connsiteX8" fmla="*/ 0 w 12192000"/>
              <a:gd name="connsiteY8" fmla="*/ 0 h 6858000"/>
              <a:gd name="connsiteX9" fmla="*/ 10856594 w 12192000"/>
              <a:gd name="connsiteY9" fmla="*/ 0 h 6858000"/>
              <a:gd name="connsiteX10" fmla="*/ 10710593 w 12192000"/>
              <a:gd name="connsiteY10" fmla="*/ 221055 h 6858000"/>
              <a:gd name="connsiteX11" fmla="*/ 2612606 w 12192000"/>
              <a:gd name="connsiteY11" fmla="*/ 4865313 h 6858000"/>
              <a:gd name="connsiteX12" fmla="*/ 2596710 w 12192000"/>
              <a:gd name="connsiteY12" fmla="*/ 4867673 h 6858000"/>
              <a:gd name="connsiteX13" fmla="*/ 2596710 w 12192000"/>
              <a:gd name="connsiteY13" fmla="*/ 4867766 h 6858000"/>
              <a:gd name="connsiteX14" fmla="*/ 3170962 w 12192000"/>
              <a:gd name="connsiteY14" fmla="*/ 4865240 h 6858000"/>
              <a:gd name="connsiteX15" fmla="*/ 11181887 w 12192000"/>
              <a:gd name="connsiteY15" fmla="*/ 2272549 h 6858000"/>
              <a:gd name="connsiteX16" fmla="*/ 11642951 w 12192000"/>
              <a:gd name="connsiteY16" fmla="*/ 1940565 h 6858000"/>
              <a:gd name="connsiteX17" fmla="*/ 11863506 w 12192000"/>
              <a:gd name="connsiteY17" fmla="*/ 1766405 h 6858000"/>
              <a:gd name="connsiteX18" fmla="*/ 11865068 w 12192000"/>
              <a:gd name="connsiteY18" fmla="*/ 1770089 h 6858000"/>
              <a:gd name="connsiteX19" fmla="*/ 12192000 w 12192000"/>
              <a:gd name="connsiteY19" fmla="*/ 1511929 h 6858000"/>
              <a:gd name="connsiteX20" fmla="*/ 12192000 w 12192000"/>
              <a:gd name="connsiteY20" fmla="*/ 2768026 h 6858000"/>
              <a:gd name="connsiteX21" fmla="*/ 12073439 w 12192000"/>
              <a:gd name="connsiteY21" fmla="*/ 2854015 h 6858000"/>
              <a:gd name="connsiteX22" fmla="*/ 4956726 w 12192000"/>
              <a:gd name="connsiteY22" fmla="*/ 6798790 h 6858000"/>
              <a:gd name="connsiteX23" fmla="*/ 4769226 w 12192000"/>
              <a:gd name="connsiteY23" fmla="*/ 6858000 h 6858000"/>
              <a:gd name="connsiteX24" fmla="*/ 2938363 w 12192000"/>
              <a:gd name="connsiteY24" fmla="*/ 6858000 h 6858000"/>
              <a:gd name="connsiteX25" fmla="*/ 2150074 w 12192000"/>
              <a:gd name="connsiteY25" fmla="*/ 6858000 h 6858000"/>
              <a:gd name="connsiteX26" fmla="*/ 2150075 w 12192000"/>
              <a:gd name="connsiteY26" fmla="*/ 6857999 h 6858000"/>
              <a:gd name="connsiteX27" fmla="*/ 0 w 12192000"/>
              <a:gd name="connsiteY27"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192000" h="6858000">
                <a:moveTo>
                  <a:pt x="2596710" y="4870467"/>
                </a:moveTo>
                <a:lnTo>
                  <a:pt x="2596710" y="4871092"/>
                </a:lnTo>
                <a:lnTo>
                  <a:pt x="2596935" y="4871410"/>
                </a:lnTo>
                <a:close/>
                <a:moveTo>
                  <a:pt x="12192000" y="2795518"/>
                </a:moveTo>
                <a:lnTo>
                  <a:pt x="12192000" y="6858000"/>
                </a:lnTo>
                <a:lnTo>
                  <a:pt x="7763885" y="6858000"/>
                </a:lnTo>
                <a:lnTo>
                  <a:pt x="8094058" y="6645526"/>
                </a:lnTo>
                <a:cubicBezTo>
                  <a:pt x="10637160" y="4966049"/>
                  <a:pt x="11893066" y="3238274"/>
                  <a:pt x="12167306" y="2832572"/>
                </a:cubicBezTo>
                <a:close/>
                <a:moveTo>
                  <a:pt x="0" y="0"/>
                </a:moveTo>
                <a:lnTo>
                  <a:pt x="10856594" y="0"/>
                </a:lnTo>
                <a:lnTo>
                  <a:pt x="10710593" y="221055"/>
                </a:lnTo>
                <a:cubicBezTo>
                  <a:pt x="8082006" y="3979346"/>
                  <a:pt x="2941207" y="4815336"/>
                  <a:pt x="2612606" y="4865313"/>
                </a:cubicBezTo>
                <a:lnTo>
                  <a:pt x="2596710" y="4867673"/>
                </a:lnTo>
                <a:lnTo>
                  <a:pt x="2596710" y="4867766"/>
                </a:lnTo>
                <a:lnTo>
                  <a:pt x="3170962" y="4865240"/>
                </a:lnTo>
                <a:cubicBezTo>
                  <a:pt x="6040167" y="4796741"/>
                  <a:pt x="8822765" y="3893109"/>
                  <a:pt x="11181887" y="2272549"/>
                </a:cubicBezTo>
                <a:lnTo>
                  <a:pt x="11642951" y="1940565"/>
                </a:lnTo>
                <a:lnTo>
                  <a:pt x="11863506" y="1766405"/>
                </a:lnTo>
                <a:lnTo>
                  <a:pt x="11865068" y="1770089"/>
                </a:lnTo>
                <a:lnTo>
                  <a:pt x="12192000" y="1511929"/>
                </a:lnTo>
                <a:lnTo>
                  <a:pt x="12192000" y="2768026"/>
                </a:lnTo>
                <a:lnTo>
                  <a:pt x="12073439" y="2854015"/>
                </a:lnTo>
                <a:cubicBezTo>
                  <a:pt x="10732237" y="3820468"/>
                  <a:pt x="7597353" y="5921350"/>
                  <a:pt x="4956726" y="6798790"/>
                </a:cubicBezTo>
                <a:lnTo>
                  <a:pt x="4769226" y="6858000"/>
                </a:lnTo>
                <a:lnTo>
                  <a:pt x="2938363" y="6858000"/>
                </a:lnTo>
                <a:lnTo>
                  <a:pt x="2150074" y="6858000"/>
                </a:lnTo>
                <a:lnTo>
                  <a:pt x="2150075" y="6857999"/>
                </a:lnTo>
                <a:lnTo>
                  <a:pt x="0" y="6857999"/>
                </a:lnTo>
                <a:close/>
              </a:path>
            </a:pathLst>
          </a:custGeom>
          <a:solidFill>
            <a:schemeClr val="accent1">
              <a:alpha val="8774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9" name="Graphic 8" descr="SDGE LOGO">
            <a:extLst>
              <a:ext uri="{FF2B5EF4-FFF2-40B4-BE49-F238E27FC236}">
                <a16:creationId xmlns:a16="http://schemas.microsoft.com/office/drawing/2014/main" id="{95C7AEBE-6998-C357-7A0A-FAE95E5AFBE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38245" y="683303"/>
            <a:ext cx="1550575" cy="414943"/>
          </a:xfrm>
          <a:prstGeom prst="rect">
            <a:avLst/>
          </a:prstGeom>
        </p:spPr>
      </p:pic>
      <p:sp>
        <p:nvSpPr>
          <p:cNvPr id="2" name="Title 1">
            <a:extLst>
              <a:ext uri="{FF2B5EF4-FFF2-40B4-BE49-F238E27FC236}">
                <a16:creationId xmlns:a16="http://schemas.microsoft.com/office/drawing/2014/main" id="{314864AF-0396-67B7-4972-CCF5B5F2627C}"/>
              </a:ext>
            </a:extLst>
          </p:cNvPr>
          <p:cNvSpPr>
            <a:spLocks noGrp="1"/>
          </p:cNvSpPr>
          <p:nvPr>
            <p:ph type="ctrTitle" hasCustomPrompt="1"/>
          </p:nvPr>
        </p:nvSpPr>
        <p:spPr>
          <a:xfrm>
            <a:off x="350365" y="4937760"/>
            <a:ext cx="6187596" cy="1083032"/>
          </a:xfrm>
          <a:prstGeom prst="rect">
            <a:avLst/>
          </a:prstGeom>
        </p:spPr>
        <p:txBody>
          <a:bodyPr anchor="b">
            <a:normAutofit/>
          </a:bodyPr>
          <a:lstStyle>
            <a:lvl1pPr algn="l">
              <a:defRPr sz="2000" b="1">
                <a:solidFill>
                  <a:schemeClr val="bg1"/>
                </a:solidFill>
              </a:defRPr>
            </a:lvl1pPr>
          </a:lstStyle>
          <a:p>
            <a:r>
              <a:rPr lang="en-US"/>
              <a:t>CLICK TO EDIT SECTION TITLE</a:t>
            </a:r>
          </a:p>
        </p:txBody>
      </p:sp>
    </p:spTree>
    <p:extLst>
      <p:ext uri="{BB962C8B-B14F-4D97-AF65-F5344CB8AC3E}">
        <p14:creationId xmlns:p14="http://schemas.microsoft.com/office/powerpoint/2010/main" val="143128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42" presetClass="path" presetSubtype="0" accel="50000" decel="50000" fill="hold" nodeType="withEffect">
                                  <p:stCondLst>
                                    <p:cond delay="0"/>
                                  </p:stCondLst>
                                  <p:childTnLst>
                                    <p:animMotion origin="layout" path="M 8.33333E-7 -1.11111E-6 L -0.03685 -1.11111E-6 " pathEditMode="relative" rAng="0" ptsTypes="AA">
                                      <p:cBhvr>
                                        <p:cTn id="9" dur="1000" spd="-100000" fill="hold"/>
                                        <p:tgtEl>
                                          <p:spTgt spid="9"/>
                                        </p:tgtEl>
                                        <p:attrNameLst>
                                          <p:attrName>ppt_x</p:attrName>
                                          <p:attrName>ppt_y</p:attrName>
                                        </p:attrNameLst>
                                      </p:cBhvr>
                                      <p:rCtr x="-1849" y="0"/>
                                    </p:animMotion>
                                  </p:childTnLst>
                                </p:cTn>
                              </p:par>
                            </p:childTnLst>
                          </p:cTn>
                        </p:par>
                        <p:par>
                          <p:cTn id="10" fill="hold">
                            <p:stCondLst>
                              <p:cond delay="1000"/>
                            </p:stCondLst>
                            <p:childTnLst>
                              <p:par>
                                <p:cTn id="11" presetID="1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250"/>
                                        <p:tgtEl>
                                          <p:spTgt spid="2"/>
                                        </p:tgtEl>
                                        <p:attrNameLst>
                                          <p:attrName>ppt_y</p:attrName>
                                        </p:attrNameLst>
                                      </p:cBhvr>
                                      <p:tavLst>
                                        <p:tav tm="0">
                                          <p:val>
                                            <p:strVal val="#ppt_y+#ppt_h*1.125000"/>
                                          </p:val>
                                        </p:tav>
                                        <p:tav tm="100000">
                                          <p:val>
                                            <p:strVal val="#ppt_y"/>
                                          </p:val>
                                        </p:tav>
                                      </p:tavLst>
                                    </p:anim>
                                    <p:animEffect transition="in" filter="wipe(up)">
                                      <p:cBhvr>
                                        <p:cTn id="14"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3074" name="Picture 2" hidden="1">
            <a:extLst>
              <a:ext uri="{FF2B5EF4-FFF2-40B4-BE49-F238E27FC236}">
                <a16:creationId xmlns:a16="http://schemas.microsoft.com/office/drawing/2014/main" id="{669FFDCA-CB90-009B-161F-39BD316455A0}"/>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3A6B845-D0FB-B872-865C-9E75814FD703}"/>
              </a:ext>
            </a:extLst>
          </p:cNvPr>
          <p:cNvSpPr txBox="1"/>
          <p:nvPr userDrawn="1"/>
        </p:nvSpPr>
        <p:spPr>
          <a:xfrm>
            <a:off x="5896708" y="6459415"/>
            <a:ext cx="5369169" cy="246221"/>
          </a:xfrm>
          <a:prstGeom prst="rect">
            <a:avLst/>
          </a:prstGeom>
          <a:noFill/>
        </p:spPr>
        <p:txBody>
          <a:bodyPr wrap="square" rtlCol="0">
            <a:spAutoFit/>
          </a:bodyPr>
          <a:lstStyle/>
          <a:p>
            <a:pPr algn="r"/>
            <a:r>
              <a:rPr lang="en-US" sz="1000" cap="all" baseline="0"/>
              <a:t>2023 – 2025 </a:t>
            </a:r>
            <a:r>
              <a:rPr lang="en-US" sz="1000" cap="all" baseline="0">
                <a:latin typeface="Calibri" panose="020F0502020204030204" pitchFamily="34" charset="0"/>
                <a:cs typeface="Calibri" panose="020F0502020204030204" pitchFamily="34" charset="0"/>
              </a:rPr>
              <a:t>Wildfire Mitigation Plan</a:t>
            </a:r>
            <a:endParaRPr lang="en-US" sz="1000" cap="all" baseline="0"/>
          </a:p>
        </p:txBody>
      </p:sp>
    </p:spTree>
    <p:extLst>
      <p:ext uri="{BB962C8B-B14F-4D97-AF65-F5344CB8AC3E}">
        <p14:creationId xmlns:p14="http://schemas.microsoft.com/office/powerpoint/2010/main" val="9419609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lide Title and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A138DF27-A504-EE2E-DE67-DA0BC7B3FE57}"/>
              </a:ext>
            </a:extLst>
          </p:cNvPr>
          <p:cNvSpPr>
            <a:spLocks noGrp="1"/>
          </p:cNvSpPr>
          <p:nvPr>
            <p:ph type="title" hasCustomPrompt="1"/>
          </p:nvPr>
        </p:nvSpPr>
        <p:spPr>
          <a:xfrm>
            <a:off x="435008" y="314611"/>
            <a:ext cx="11296180" cy="504904"/>
          </a:xfrm>
          <a:prstGeom prst="rect">
            <a:avLst/>
          </a:prstGeom>
        </p:spPr>
        <p:txBody>
          <a:bodyPr anchor="t"/>
          <a:lstStyle>
            <a:lvl1pPr algn="l" defTabSz="914400" rtl="0" eaLnBrk="1" latinLnBrk="0" hangingPunct="1">
              <a:lnSpc>
                <a:spcPct val="90000"/>
              </a:lnSpc>
              <a:spcBef>
                <a:spcPct val="0"/>
              </a:spcBef>
              <a:buNone/>
              <a:defRPr lang="en-US" sz="2800" b="1" kern="1200" dirty="0">
                <a:solidFill>
                  <a:schemeClr val="tx1">
                    <a:lumMod val="75000"/>
                    <a:lumOff val="25000"/>
                  </a:schemeClr>
                </a:solidFill>
                <a:latin typeface="+mj-lt"/>
                <a:ea typeface="+mj-ea"/>
                <a:cs typeface="+mj-cs"/>
              </a:defRPr>
            </a:lvl1pPr>
          </a:lstStyle>
          <a:p>
            <a:r>
              <a:rPr lang="en-US"/>
              <a:t>CLICK TO EDIT MASTER TITLE STYLE</a:t>
            </a:r>
          </a:p>
        </p:txBody>
      </p:sp>
      <p:cxnSp>
        <p:nvCxnSpPr>
          <p:cNvPr id="7" name="Straight Connector 6">
            <a:extLst>
              <a:ext uri="{FF2B5EF4-FFF2-40B4-BE49-F238E27FC236}">
                <a16:creationId xmlns:a16="http://schemas.microsoft.com/office/drawing/2014/main" id="{0C438C7F-726C-9A5A-C3CE-E8C7CBDB4442}"/>
              </a:ext>
            </a:extLst>
          </p:cNvPr>
          <p:cNvCxnSpPr/>
          <p:nvPr userDrawn="1"/>
        </p:nvCxnSpPr>
        <p:spPr>
          <a:xfrm>
            <a:off x="11389723" y="6356350"/>
            <a:ext cx="0" cy="50482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9607DD9A-246B-6E22-8222-6C88BA84D2AB}"/>
              </a:ext>
            </a:extLst>
          </p:cNvPr>
          <p:cNvSpPr>
            <a:spLocks noGrp="1"/>
          </p:cNvSpPr>
          <p:nvPr>
            <p:ph sz="quarter" idx="13"/>
          </p:nvPr>
        </p:nvSpPr>
        <p:spPr>
          <a:xfrm>
            <a:off x="435007" y="1245870"/>
            <a:ext cx="11296181" cy="4657747"/>
          </a:xfrm>
          <a:prstGeom prst="rect">
            <a:avLst/>
          </a:prstGeom>
        </p:spPr>
        <p:txBody>
          <a:bodyPr/>
          <a:lstStyle>
            <a:lvl1pPr marL="228600" indent="-228600">
              <a:buClr>
                <a:schemeClr val="accent1"/>
              </a:buClr>
              <a:buFont typeface="Wingdings" panose="05000000000000000000" pitchFamily="2" charset="2"/>
              <a:buChar char="§"/>
              <a:defRPr sz="1400">
                <a:solidFill>
                  <a:schemeClr val="tx1">
                    <a:lumMod val="75000"/>
                    <a:lumOff val="25000"/>
                  </a:schemeClr>
                </a:solidFill>
              </a:defRPr>
            </a:lvl1pPr>
            <a:lvl2pPr marL="685800" indent="-228600">
              <a:buClr>
                <a:schemeClr val="accent1"/>
              </a:buClr>
              <a:buFont typeface="Arial" panose="020B0604020202020204" pitchFamily="34" charset="0"/>
              <a:buChar char="−"/>
              <a:defRPr sz="1400">
                <a:solidFill>
                  <a:schemeClr val="tx1">
                    <a:lumMod val="75000"/>
                    <a:lumOff val="25000"/>
                  </a:schemeClr>
                </a:solidFill>
              </a:defRPr>
            </a:lvl2pPr>
            <a:lvl3pPr marL="1143000" indent="-228600">
              <a:buClr>
                <a:schemeClr val="accent1"/>
              </a:buClr>
              <a:buFont typeface="Arial" panose="020B0604020202020204" pitchFamily="34" charset="0"/>
              <a:buChar char="►"/>
              <a:defRPr sz="1400">
                <a:solidFill>
                  <a:schemeClr val="tx1">
                    <a:lumMod val="75000"/>
                    <a:lumOff val="25000"/>
                  </a:schemeClr>
                </a:solidFill>
              </a:defRPr>
            </a:lvl3pPr>
            <a:lvl4pPr marL="1600200" indent="-228600">
              <a:buClr>
                <a:schemeClr val="accent1"/>
              </a:buClr>
              <a:buFont typeface="Arial" panose="020B0604020202020204" pitchFamily="34" charset="0"/>
              <a:buChar char="•"/>
              <a:defRPr sz="1400">
                <a:solidFill>
                  <a:schemeClr val="tx1">
                    <a:lumMod val="75000"/>
                    <a:lumOff val="25000"/>
                  </a:schemeClr>
                </a:solidFill>
              </a:defRPr>
            </a:lvl4pPr>
            <a:lvl5pPr marL="2057400" indent="-228600">
              <a:buClr>
                <a:schemeClr val="accent1"/>
              </a:buClr>
              <a:buFont typeface="Courier New" panose="02070309020205020404" pitchFamily="49" charset="0"/>
              <a:buChar char="o"/>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13428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A138DF27-A504-EE2E-DE67-DA0BC7B3FE57}"/>
              </a:ext>
            </a:extLst>
          </p:cNvPr>
          <p:cNvSpPr>
            <a:spLocks noGrp="1"/>
          </p:cNvSpPr>
          <p:nvPr>
            <p:ph type="title" hasCustomPrompt="1"/>
          </p:nvPr>
        </p:nvSpPr>
        <p:spPr>
          <a:xfrm>
            <a:off x="435008" y="314611"/>
            <a:ext cx="11296180" cy="504904"/>
          </a:xfrm>
          <a:prstGeom prst="rect">
            <a:avLst/>
          </a:prstGeom>
        </p:spPr>
        <p:txBody>
          <a:bodyPr anchor="t"/>
          <a:lstStyle>
            <a:lvl1pPr algn="l" defTabSz="914400" rtl="0" eaLnBrk="1" latinLnBrk="0" hangingPunct="1">
              <a:lnSpc>
                <a:spcPct val="90000"/>
              </a:lnSpc>
              <a:spcBef>
                <a:spcPct val="0"/>
              </a:spcBef>
              <a:buNone/>
              <a:defRPr lang="en-US" sz="2800" b="1" kern="1200" dirty="0">
                <a:solidFill>
                  <a:schemeClr val="tx1">
                    <a:lumMod val="75000"/>
                    <a:lumOff val="25000"/>
                  </a:schemeClr>
                </a:solidFill>
                <a:latin typeface="+mj-lt"/>
                <a:ea typeface="+mj-ea"/>
                <a:cs typeface="+mj-cs"/>
              </a:defRPr>
            </a:lvl1pPr>
          </a:lstStyle>
          <a:p>
            <a:r>
              <a:rPr lang="en-US"/>
              <a:t>CLICK TO EDIT MASTER TITLE STYLE</a:t>
            </a:r>
          </a:p>
        </p:txBody>
      </p:sp>
      <p:cxnSp>
        <p:nvCxnSpPr>
          <p:cNvPr id="7" name="Straight Connector 6">
            <a:extLst>
              <a:ext uri="{FF2B5EF4-FFF2-40B4-BE49-F238E27FC236}">
                <a16:creationId xmlns:a16="http://schemas.microsoft.com/office/drawing/2014/main" id="{0C438C7F-726C-9A5A-C3CE-E8C7CBDB4442}"/>
              </a:ext>
            </a:extLst>
          </p:cNvPr>
          <p:cNvCxnSpPr/>
          <p:nvPr userDrawn="1"/>
        </p:nvCxnSpPr>
        <p:spPr>
          <a:xfrm>
            <a:off x="11389723" y="6356350"/>
            <a:ext cx="0" cy="50482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23C2907-D499-458A-D51A-08E85BED56AA}"/>
              </a:ext>
            </a:extLst>
          </p:cNvPr>
          <p:cNvSpPr txBox="1"/>
          <p:nvPr userDrawn="1"/>
        </p:nvSpPr>
        <p:spPr>
          <a:xfrm>
            <a:off x="11401425" y="6324441"/>
            <a:ext cx="588372" cy="261610"/>
          </a:xfrm>
          <a:prstGeom prst="rect">
            <a:avLst/>
          </a:prstGeom>
          <a:noFill/>
        </p:spPr>
        <p:txBody>
          <a:bodyPr wrap="square" rtlCol="0">
            <a:spAutoFit/>
          </a:bodyPr>
          <a:lstStyle/>
          <a:p>
            <a:fld id="{11D9674F-2C93-43A2-BE18-1C38B6129059}" type="slidenum">
              <a:rPr lang="en-US" sz="1100" b="1" smtClean="0">
                <a:solidFill>
                  <a:schemeClr val="tx1">
                    <a:lumMod val="75000"/>
                    <a:lumOff val="25000"/>
                  </a:schemeClr>
                </a:solidFill>
              </a:rPr>
              <a:t>‹#›</a:t>
            </a:fld>
            <a:endParaRPr lang="en-US" b="1">
              <a:solidFill>
                <a:schemeClr val="tx1">
                  <a:lumMod val="75000"/>
                  <a:lumOff val="25000"/>
                </a:schemeClr>
              </a:solidFill>
            </a:endParaRPr>
          </a:p>
        </p:txBody>
      </p:sp>
      <p:sp>
        <p:nvSpPr>
          <p:cNvPr id="9" name="Content Placeholder 8">
            <a:extLst>
              <a:ext uri="{FF2B5EF4-FFF2-40B4-BE49-F238E27FC236}">
                <a16:creationId xmlns:a16="http://schemas.microsoft.com/office/drawing/2014/main" id="{9607DD9A-246B-6E22-8222-6C88BA84D2AB}"/>
              </a:ext>
            </a:extLst>
          </p:cNvPr>
          <p:cNvSpPr>
            <a:spLocks noGrp="1"/>
          </p:cNvSpPr>
          <p:nvPr>
            <p:ph sz="quarter" idx="13"/>
          </p:nvPr>
        </p:nvSpPr>
        <p:spPr>
          <a:xfrm>
            <a:off x="435007" y="1648135"/>
            <a:ext cx="11296181" cy="4257695"/>
          </a:xfrm>
          <a:prstGeom prst="rect">
            <a:avLst/>
          </a:prstGeom>
        </p:spPr>
        <p:txBody>
          <a:bodyPr/>
          <a:lstStyle>
            <a:lvl1pPr marL="228600" indent="-228600">
              <a:buClr>
                <a:schemeClr val="accent1"/>
              </a:buClr>
              <a:buFont typeface="Wingdings" panose="05000000000000000000" pitchFamily="2" charset="2"/>
              <a:buChar char="§"/>
              <a:defRPr sz="1400">
                <a:solidFill>
                  <a:schemeClr val="tx1">
                    <a:lumMod val="75000"/>
                    <a:lumOff val="25000"/>
                  </a:schemeClr>
                </a:solidFill>
              </a:defRPr>
            </a:lvl1pPr>
            <a:lvl2pPr marL="685800" indent="-228600">
              <a:buClr>
                <a:schemeClr val="accent1"/>
              </a:buClr>
              <a:buFont typeface="Arial" panose="020B0604020202020204" pitchFamily="34" charset="0"/>
              <a:buChar char="−"/>
              <a:defRPr sz="1400">
                <a:solidFill>
                  <a:schemeClr val="tx1">
                    <a:lumMod val="75000"/>
                    <a:lumOff val="25000"/>
                  </a:schemeClr>
                </a:solidFill>
              </a:defRPr>
            </a:lvl2pPr>
            <a:lvl3pPr marL="1143000" indent="-228600">
              <a:buClr>
                <a:schemeClr val="accent1"/>
              </a:buClr>
              <a:buFont typeface="Arial" panose="020B0604020202020204" pitchFamily="34" charset="0"/>
              <a:buChar char="►"/>
              <a:defRPr sz="1400">
                <a:solidFill>
                  <a:schemeClr val="tx1">
                    <a:lumMod val="75000"/>
                    <a:lumOff val="25000"/>
                  </a:schemeClr>
                </a:solidFill>
              </a:defRPr>
            </a:lvl3pPr>
            <a:lvl4pPr marL="1600200" indent="-228600">
              <a:buClr>
                <a:schemeClr val="accent1"/>
              </a:buClr>
              <a:buFont typeface="Arial" panose="020B0604020202020204" pitchFamily="34" charset="0"/>
              <a:buChar char="•"/>
              <a:defRPr sz="1400">
                <a:solidFill>
                  <a:schemeClr val="tx1">
                    <a:lumMod val="75000"/>
                    <a:lumOff val="25000"/>
                  </a:schemeClr>
                </a:solidFill>
              </a:defRPr>
            </a:lvl4pPr>
            <a:lvl5pPr marL="2057400" indent="-228600">
              <a:buClr>
                <a:schemeClr val="accent1"/>
              </a:buClr>
              <a:buFont typeface="Courier New" panose="02070309020205020404" pitchFamily="49" charset="0"/>
              <a:buChar char="o"/>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440EA0-7EB5-F147-2860-E3C0414048A9}"/>
              </a:ext>
            </a:extLst>
          </p:cNvPr>
          <p:cNvSpPr>
            <a:spLocks noGrp="1"/>
          </p:cNvSpPr>
          <p:nvPr>
            <p:ph type="body" sz="quarter" idx="14" hasCustomPrompt="1"/>
          </p:nvPr>
        </p:nvSpPr>
        <p:spPr>
          <a:xfrm>
            <a:off x="434975" y="852873"/>
            <a:ext cx="11322050" cy="354109"/>
          </a:xfrm>
          <a:prstGeom prst="rect">
            <a:avLst/>
          </a:prstGeom>
        </p:spPr>
        <p:txBody>
          <a:bodyPr/>
          <a:lstStyle>
            <a:lvl1pPr marL="0" indent="0">
              <a:buNone/>
              <a:defRPr sz="1800">
                <a:solidFill>
                  <a:schemeClr val="tx1">
                    <a:lumMod val="75000"/>
                    <a:lumOff val="25000"/>
                  </a:schemeClr>
                </a:solidFill>
              </a:defRPr>
            </a:lvl1pPr>
          </a:lstStyle>
          <a:p>
            <a:pPr lvl="0"/>
            <a:r>
              <a:rPr lang="en-US"/>
              <a:t>Click to edit sub text styles</a:t>
            </a:r>
          </a:p>
        </p:txBody>
      </p:sp>
    </p:spTree>
    <p:extLst>
      <p:ext uri="{BB962C8B-B14F-4D97-AF65-F5344CB8AC3E}">
        <p14:creationId xmlns:p14="http://schemas.microsoft.com/office/powerpoint/2010/main" val="2743812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and Image Option 01">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2148A56C-C044-A959-DFAE-1F9A5999DD75}"/>
              </a:ext>
            </a:extLst>
          </p:cNvPr>
          <p:cNvSpPr>
            <a:spLocks noGrp="1"/>
          </p:cNvSpPr>
          <p:nvPr>
            <p:ph sz="quarter" idx="12"/>
          </p:nvPr>
        </p:nvSpPr>
        <p:spPr>
          <a:xfrm>
            <a:off x="435009" y="1266613"/>
            <a:ext cx="7526404" cy="4639218"/>
          </a:xfrm>
          <a:prstGeom prst="rect">
            <a:avLst/>
          </a:prstGeom>
        </p:spPr>
        <p:txBody>
          <a:bodyPr/>
          <a:lstStyle>
            <a:lvl1pPr marL="0" indent="0" rtl="0">
              <a:buClr>
                <a:schemeClr val="accent1"/>
              </a:buClr>
              <a:buFont typeface="Wingdings" panose="05000000000000000000" pitchFamily="2" charset="2"/>
              <a:buNone/>
              <a:defRPr lang="en-US" sz="1400" b="0" kern="1200" dirty="0" smtClean="0">
                <a:solidFill>
                  <a:schemeClr val="tx1">
                    <a:lumMod val="75000"/>
                    <a:lumOff val="25000"/>
                  </a:schemeClr>
                </a:solidFill>
                <a:latin typeface="+mn-lt"/>
                <a:ea typeface="+mn-ea"/>
                <a:cs typeface="+mn-cs"/>
              </a:defRPr>
            </a:lvl1pPr>
            <a:lvl2pPr marL="685800" indent="-228600" rtl="0">
              <a:buClr>
                <a:schemeClr val="accent1"/>
              </a:buClr>
              <a:buFont typeface="Wingdings" panose="05000000000000000000" pitchFamily="2" charset="2"/>
              <a:buChar char="§"/>
              <a:defRPr lang="en-US" sz="1400" b="0" kern="1200" dirty="0" smtClean="0">
                <a:solidFill>
                  <a:schemeClr val="tx1">
                    <a:lumMod val="75000"/>
                    <a:lumOff val="25000"/>
                  </a:schemeClr>
                </a:solidFill>
                <a:latin typeface="+mn-lt"/>
                <a:ea typeface="+mn-ea"/>
                <a:cs typeface="+mn-cs"/>
              </a:defRPr>
            </a:lvl2pPr>
            <a:lvl3pPr marL="1143000" indent="-228600" rtl="0">
              <a:buClr>
                <a:schemeClr val="accent1"/>
              </a:buClr>
              <a:buFont typeface="Wingdings" panose="05000000000000000000" pitchFamily="2" charset="2"/>
              <a:buChar char="§"/>
              <a:defRPr lang="en-US" sz="1400" b="0" kern="1200" dirty="0" smtClean="0">
                <a:solidFill>
                  <a:schemeClr val="tx1">
                    <a:lumMod val="75000"/>
                    <a:lumOff val="25000"/>
                  </a:schemeClr>
                </a:solidFill>
                <a:latin typeface="+mn-lt"/>
                <a:ea typeface="+mn-ea"/>
                <a:cs typeface="+mn-cs"/>
              </a:defRPr>
            </a:lvl3pPr>
            <a:lvl4pPr marL="1600200" indent="-228600" rtl="0">
              <a:buClr>
                <a:schemeClr val="accent1"/>
              </a:buClr>
              <a:buFont typeface="Wingdings" panose="05000000000000000000" pitchFamily="2" charset="2"/>
              <a:buChar char="§"/>
              <a:defRPr lang="en-US" sz="1400" b="0" kern="1200" dirty="0" smtClean="0">
                <a:solidFill>
                  <a:schemeClr val="tx1">
                    <a:lumMod val="75000"/>
                    <a:lumOff val="25000"/>
                  </a:schemeClr>
                </a:solidFill>
                <a:latin typeface="+mn-lt"/>
                <a:ea typeface="+mn-ea"/>
                <a:cs typeface="+mn-cs"/>
              </a:defRPr>
            </a:lvl4pPr>
            <a:lvl5pPr marL="2057400" indent="-228600" rtl="0">
              <a:buClr>
                <a:schemeClr val="accent1"/>
              </a:buClr>
              <a:buFont typeface="Wingdings" panose="05000000000000000000" pitchFamily="2" charset="2"/>
              <a:buChar char="§"/>
              <a:defRPr lang="en-US" sz="1400" b="0" kern="1200" dirty="0">
                <a:solidFill>
                  <a:schemeClr val="tx1">
                    <a:lumMod val="75000"/>
                    <a:lumOff val="25000"/>
                  </a:schemeClr>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F5136F3D-F362-5385-2A20-EA9E429B0325}"/>
              </a:ext>
            </a:extLst>
          </p:cNvPr>
          <p:cNvSpPr>
            <a:spLocks noGrp="1"/>
          </p:cNvSpPr>
          <p:nvPr>
            <p:ph type="pic" sz="quarter" idx="13"/>
          </p:nvPr>
        </p:nvSpPr>
        <p:spPr>
          <a:xfrm>
            <a:off x="8551901" y="1266613"/>
            <a:ext cx="3186193" cy="4639215"/>
          </a:xfrm>
          <a:prstGeom prst="rect">
            <a:avLst/>
          </a:prstGeom>
        </p:spPr>
        <p:txBody>
          <a:bodyPr anchor="ctr"/>
          <a:lstStyle>
            <a:lvl1pPr marL="0" indent="0" algn="ctr" rtl="0">
              <a:buNone/>
              <a:defRPr>
                <a:solidFill>
                  <a:schemeClr val="tx1">
                    <a:lumMod val="75000"/>
                    <a:lumOff val="25000"/>
                  </a:schemeClr>
                </a:solidFill>
              </a:defRPr>
            </a:lvl1pPr>
          </a:lstStyle>
          <a:p>
            <a:endParaRPr lang="en-US"/>
          </a:p>
        </p:txBody>
      </p:sp>
      <p:cxnSp>
        <p:nvCxnSpPr>
          <p:cNvPr id="7" name="Straight Connector 6">
            <a:extLst>
              <a:ext uri="{FF2B5EF4-FFF2-40B4-BE49-F238E27FC236}">
                <a16:creationId xmlns:a16="http://schemas.microsoft.com/office/drawing/2014/main" id="{0C438C7F-726C-9A5A-C3CE-E8C7CBDB4442}"/>
              </a:ext>
            </a:extLst>
          </p:cNvPr>
          <p:cNvCxnSpPr/>
          <p:nvPr userDrawn="1"/>
        </p:nvCxnSpPr>
        <p:spPr>
          <a:xfrm>
            <a:off x="11389723" y="6356350"/>
            <a:ext cx="0" cy="50482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23C2907-D499-458A-D51A-08E85BED56AA}"/>
              </a:ext>
            </a:extLst>
          </p:cNvPr>
          <p:cNvSpPr txBox="1"/>
          <p:nvPr userDrawn="1"/>
        </p:nvSpPr>
        <p:spPr>
          <a:xfrm>
            <a:off x="11401425" y="6324441"/>
            <a:ext cx="588372" cy="261610"/>
          </a:xfrm>
          <a:prstGeom prst="rect">
            <a:avLst/>
          </a:prstGeom>
          <a:noFill/>
        </p:spPr>
        <p:txBody>
          <a:bodyPr wrap="square" rtlCol="0">
            <a:spAutoFit/>
          </a:bodyPr>
          <a:lstStyle/>
          <a:p>
            <a:fld id="{11D9674F-2C93-43A2-BE18-1C38B6129059}" type="slidenum">
              <a:rPr lang="en-US" sz="1100" b="1" smtClean="0">
                <a:solidFill>
                  <a:schemeClr val="tx1">
                    <a:lumMod val="75000"/>
                    <a:lumOff val="25000"/>
                  </a:schemeClr>
                </a:solidFill>
              </a:rPr>
              <a:t>‹#›</a:t>
            </a:fld>
            <a:endParaRPr lang="en-US" b="1">
              <a:solidFill>
                <a:schemeClr val="tx1">
                  <a:lumMod val="75000"/>
                  <a:lumOff val="25000"/>
                </a:schemeClr>
              </a:solidFill>
            </a:endParaRPr>
          </a:p>
        </p:txBody>
      </p:sp>
      <p:sp>
        <p:nvSpPr>
          <p:cNvPr id="9" name="Title 1">
            <a:extLst>
              <a:ext uri="{FF2B5EF4-FFF2-40B4-BE49-F238E27FC236}">
                <a16:creationId xmlns:a16="http://schemas.microsoft.com/office/drawing/2014/main" id="{85529BDF-2A97-7C23-8F4B-74C439567733}"/>
              </a:ext>
            </a:extLst>
          </p:cNvPr>
          <p:cNvSpPr>
            <a:spLocks noGrp="1"/>
          </p:cNvSpPr>
          <p:nvPr>
            <p:ph type="title" hasCustomPrompt="1"/>
          </p:nvPr>
        </p:nvSpPr>
        <p:spPr>
          <a:xfrm>
            <a:off x="435008" y="314611"/>
            <a:ext cx="11296180" cy="504904"/>
          </a:xfrm>
          <a:prstGeom prst="rect">
            <a:avLst/>
          </a:prstGeom>
        </p:spPr>
        <p:txBody>
          <a:bodyPr anchor="t"/>
          <a:lstStyle>
            <a:lvl1pPr algn="l" defTabSz="914400" rtl="0" eaLnBrk="1" latinLnBrk="0" hangingPunct="1">
              <a:lnSpc>
                <a:spcPct val="90000"/>
              </a:lnSpc>
              <a:spcBef>
                <a:spcPct val="0"/>
              </a:spcBef>
              <a:buNone/>
              <a:defRPr lang="en-US" sz="2800" b="1" kern="1200" dirty="0">
                <a:solidFill>
                  <a:schemeClr val="tx1">
                    <a:lumMod val="75000"/>
                    <a:lumOff val="25000"/>
                  </a:schemeClr>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42200641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Content, and Image Option 0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5136F3D-F362-5385-2A20-EA9E429B0325}"/>
              </a:ext>
            </a:extLst>
          </p:cNvPr>
          <p:cNvSpPr>
            <a:spLocks noGrp="1"/>
          </p:cNvSpPr>
          <p:nvPr>
            <p:ph type="pic" sz="quarter" idx="13"/>
          </p:nvPr>
        </p:nvSpPr>
        <p:spPr>
          <a:xfrm>
            <a:off x="441915" y="3769971"/>
            <a:ext cx="11296180" cy="2135859"/>
          </a:xfrm>
          <a:prstGeom prst="rect">
            <a:avLst/>
          </a:prstGeom>
        </p:spPr>
        <p:txBody>
          <a:bodyPr anchor="ctr"/>
          <a:lstStyle>
            <a:lvl1pPr marL="0" indent="0" algn="ctr">
              <a:buNone/>
              <a:defRPr>
                <a:solidFill>
                  <a:schemeClr val="tx1">
                    <a:lumMod val="75000"/>
                    <a:lumOff val="25000"/>
                  </a:schemeClr>
                </a:solidFill>
              </a:defRPr>
            </a:lvl1pPr>
          </a:lstStyle>
          <a:p>
            <a:endParaRPr lang="en-US"/>
          </a:p>
        </p:txBody>
      </p:sp>
      <p:sp>
        <p:nvSpPr>
          <p:cNvPr id="17" name="Content Placeholder 16">
            <a:extLst>
              <a:ext uri="{FF2B5EF4-FFF2-40B4-BE49-F238E27FC236}">
                <a16:creationId xmlns:a16="http://schemas.microsoft.com/office/drawing/2014/main" id="{2148A56C-C044-A959-DFAE-1F9A5999DD75}"/>
              </a:ext>
            </a:extLst>
          </p:cNvPr>
          <p:cNvSpPr>
            <a:spLocks noGrp="1"/>
          </p:cNvSpPr>
          <p:nvPr>
            <p:ph sz="quarter" idx="12"/>
          </p:nvPr>
        </p:nvSpPr>
        <p:spPr>
          <a:xfrm>
            <a:off x="435008" y="1266613"/>
            <a:ext cx="11296179" cy="2056260"/>
          </a:xfrm>
          <a:prstGeom prst="rect">
            <a:avLst/>
          </a:prstGeom>
        </p:spPr>
        <p:txBody>
          <a:bodyPr/>
          <a:lstStyle>
            <a:lvl1pPr marL="0" indent="0">
              <a:buClr>
                <a:schemeClr val="accent1"/>
              </a:buClr>
              <a:buFont typeface="Wingdings" panose="05000000000000000000" pitchFamily="2" charset="2"/>
              <a:buNone/>
              <a:defRPr lang="en-US" sz="1400" b="0" kern="1200" dirty="0" smtClean="0">
                <a:solidFill>
                  <a:schemeClr val="tx1">
                    <a:lumMod val="75000"/>
                    <a:lumOff val="25000"/>
                  </a:schemeClr>
                </a:solidFill>
                <a:latin typeface="+mn-lt"/>
                <a:ea typeface="+mn-ea"/>
                <a:cs typeface="+mn-cs"/>
              </a:defRPr>
            </a:lvl1pPr>
            <a:lvl2pPr marL="685800" indent="-228600">
              <a:buClr>
                <a:schemeClr val="accent1"/>
              </a:buClr>
              <a:buFont typeface="Wingdings" panose="05000000000000000000" pitchFamily="2" charset="2"/>
              <a:buChar char="§"/>
              <a:defRPr lang="en-US" sz="1400" b="0" kern="1200" dirty="0" smtClean="0">
                <a:solidFill>
                  <a:schemeClr val="tx1">
                    <a:lumMod val="75000"/>
                    <a:lumOff val="25000"/>
                  </a:schemeClr>
                </a:solidFill>
                <a:latin typeface="+mn-lt"/>
                <a:ea typeface="+mn-ea"/>
                <a:cs typeface="+mn-cs"/>
              </a:defRPr>
            </a:lvl2pPr>
            <a:lvl3pPr marL="1143000" indent="-228600">
              <a:buClr>
                <a:schemeClr val="accent1"/>
              </a:buClr>
              <a:buFont typeface="Wingdings" panose="05000000000000000000" pitchFamily="2" charset="2"/>
              <a:buChar char="§"/>
              <a:defRPr lang="en-US" sz="1400" b="0" kern="1200" dirty="0" smtClean="0">
                <a:solidFill>
                  <a:schemeClr val="tx1">
                    <a:lumMod val="75000"/>
                    <a:lumOff val="25000"/>
                  </a:schemeClr>
                </a:solidFill>
                <a:latin typeface="+mn-lt"/>
                <a:ea typeface="+mn-ea"/>
                <a:cs typeface="+mn-cs"/>
              </a:defRPr>
            </a:lvl3pPr>
            <a:lvl4pPr marL="1600200" indent="-228600">
              <a:buClr>
                <a:schemeClr val="accent1"/>
              </a:buClr>
              <a:buFont typeface="Wingdings" panose="05000000000000000000" pitchFamily="2" charset="2"/>
              <a:buChar char="§"/>
              <a:defRPr lang="en-US" sz="1400" b="0" kern="1200" dirty="0" smtClean="0">
                <a:solidFill>
                  <a:schemeClr val="tx1">
                    <a:lumMod val="75000"/>
                    <a:lumOff val="25000"/>
                  </a:schemeClr>
                </a:solidFill>
                <a:latin typeface="+mn-lt"/>
                <a:ea typeface="+mn-ea"/>
                <a:cs typeface="+mn-cs"/>
              </a:defRPr>
            </a:lvl4pPr>
            <a:lvl5pPr marL="2057400" indent="-228600">
              <a:buClr>
                <a:schemeClr val="accent1"/>
              </a:buClr>
              <a:buFont typeface="Wingdings" panose="05000000000000000000" pitchFamily="2" charset="2"/>
              <a:buChar char="§"/>
              <a:defRPr lang="en-US" sz="1400" b="0" kern="1200" dirty="0">
                <a:solidFill>
                  <a:schemeClr val="tx1">
                    <a:lumMod val="75000"/>
                    <a:lumOff val="25000"/>
                  </a:schemeClr>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0C438C7F-726C-9A5A-C3CE-E8C7CBDB4442}"/>
              </a:ext>
            </a:extLst>
          </p:cNvPr>
          <p:cNvCxnSpPr/>
          <p:nvPr userDrawn="1"/>
        </p:nvCxnSpPr>
        <p:spPr>
          <a:xfrm>
            <a:off x="11389723" y="6356350"/>
            <a:ext cx="0" cy="50482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23C2907-D499-458A-D51A-08E85BED56AA}"/>
              </a:ext>
            </a:extLst>
          </p:cNvPr>
          <p:cNvSpPr txBox="1"/>
          <p:nvPr userDrawn="1"/>
        </p:nvSpPr>
        <p:spPr>
          <a:xfrm>
            <a:off x="11401425" y="6324441"/>
            <a:ext cx="588372" cy="261610"/>
          </a:xfrm>
          <a:prstGeom prst="rect">
            <a:avLst/>
          </a:prstGeom>
          <a:noFill/>
        </p:spPr>
        <p:txBody>
          <a:bodyPr wrap="square" rtlCol="0">
            <a:spAutoFit/>
          </a:bodyPr>
          <a:lstStyle/>
          <a:p>
            <a:fld id="{11D9674F-2C93-43A2-BE18-1C38B6129059}" type="slidenum">
              <a:rPr lang="en-US" sz="1100" b="1" smtClean="0">
                <a:solidFill>
                  <a:schemeClr val="tx1">
                    <a:lumMod val="75000"/>
                    <a:lumOff val="25000"/>
                  </a:schemeClr>
                </a:solidFill>
              </a:rPr>
              <a:t>‹#›</a:t>
            </a:fld>
            <a:endParaRPr lang="en-US" b="1">
              <a:solidFill>
                <a:schemeClr val="tx1">
                  <a:lumMod val="75000"/>
                  <a:lumOff val="25000"/>
                </a:schemeClr>
              </a:solidFill>
            </a:endParaRPr>
          </a:p>
        </p:txBody>
      </p:sp>
      <p:sp>
        <p:nvSpPr>
          <p:cNvPr id="9" name="Title 1">
            <a:extLst>
              <a:ext uri="{FF2B5EF4-FFF2-40B4-BE49-F238E27FC236}">
                <a16:creationId xmlns:a16="http://schemas.microsoft.com/office/drawing/2014/main" id="{85529BDF-2A97-7C23-8F4B-74C439567733}"/>
              </a:ext>
            </a:extLst>
          </p:cNvPr>
          <p:cNvSpPr>
            <a:spLocks noGrp="1"/>
          </p:cNvSpPr>
          <p:nvPr>
            <p:ph type="title" hasCustomPrompt="1"/>
          </p:nvPr>
        </p:nvSpPr>
        <p:spPr>
          <a:xfrm>
            <a:off x="435008" y="314611"/>
            <a:ext cx="11296180" cy="504904"/>
          </a:xfrm>
          <a:prstGeom prst="rect">
            <a:avLst/>
          </a:prstGeom>
        </p:spPr>
        <p:txBody>
          <a:bodyPr anchor="t"/>
          <a:lstStyle>
            <a:lvl1pPr algn="l" defTabSz="914400" rtl="0" eaLnBrk="1" latinLnBrk="0" hangingPunct="1">
              <a:lnSpc>
                <a:spcPct val="90000"/>
              </a:lnSpc>
              <a:spcBef>
                <a:spcPct val="0"/>
              </a:spcBef>
              <a:buNone/>
              <a:defRPr lang="en-US" sz="2800" b="1" kern="1200" dirty="0">
                <a:solidFill>
                  <a:schemeClr val="tx1">
                    <a:lumMod val="75000"/>
                    <a:lumOff val="25000"/>
                  </a:schemeClr>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12511729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 Title and 3 Content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9918AF9-D1D7-52FD-D8E5-229799FE7182}"/>
              </a:ext>
            </a:extLst>
          </p:cNvPr>
          <p:cNvSpPr/>
          <p:nvPr userDrawn="1"/>
        </p:nvSpPr>
        <p:spPr>
          <a:xfrm>
            <a:off x="442825" y="1265159"/>
            <a:ext cx="3391168" cy="46406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69D704D-E839-A81C-24E8-F61538DD0C38}"/>
              </a:ext>
            </a:extLst>
          </p:cNvPr>
          <p:cNvSpPr/>
          <p:nvPr userDrawn="1"/>
        </p:nvSpPr>
        <p:spPr>
          <a:xfrm>
            <a:off x="4260186" y="1265159"/>
            <a:ext cx="3671703" cy="46406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D82D49-5C53-E262-15F0-F5C7FCD2DFAC}"/>
              </a:ext>
            </a:extLst>
          </p:cNvPr>
          <p:cNvSpPr/>
          <p:nvPr userDrawn="1"/>
        </p:nvSpPr>
        <p:spPr>
          <a:xfrm>
            <a:off x="8358745" y="1265159"/>
            <a:ext cx="3390431" cy="46406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16">
            <a:extLst>
              <a:ext uri="{FF2B5EF4-FFF2-40B4-BE49-F238E27FC236}">
                <a16:creationId xmlns:a16="http://schemas.microsoft.com/office/drawing/2014/main" id="{2148A56C-C044-A959-DFAE-1F9A5999DD75}"/>
              </a:ext>
            </a:extLst>
          </p:cNvPr>
          <p:cNvSpPr>
            <a:spLocks noGrp="1"/>
          </p:cNvSpPr>
          <p:nvPr>
            <p:ph sz="quarter" idx="12"/>
          </p:nvPr>
        </p:nvSpPr>
        <p:spPr>
          <a:xfrm>
            <a:off x="442826" y="2025851"/>
            <a:ext cx="3391167" cy="3879979"/>
          </a:xfrm>
          <a:prstGeom prst="rect">
            <a:avLst/>
          </a:prstGeom>
        </p:spPr>
        <p:txBody>
          <a:bodyPr/>
          <a:lstStyle>
            <a:lvl1pPr marL="228600" indent="-228600">
              <a:buClr>
                <a:schemeClr val="accent1"/>
              </a:buClr>
              <a:buFont typeface="Wingdings" panose="05000000000000000000" pitchFamily="2" charset="2"/>
              <a:buChar char="§"/>
              <a:defRPr lang="en-US" sz="1200" b="0" kern="1200" dirty="0" smtClean="0">
                <a:solidFill>
                  <a:schemeClr val="tx1">
                    <a:lumMod val="75000"/>
                    <a:lumOff val="25000"/>
                  </a:schemeClr>
                </a:solidFill>
                <a:latin typeface="+mn-lt"/>
                <a:ea typeface="+mn-ea"/>
                <a:cs typeface="+mn-cs"/>
              </a:defRPr>
            </a:lvl1pPr>
            <a:lvl2pPr marL="685800" indent="-228600">
              <a:buClr>
                <a:schemeClr val="accent1"/>
              </a:buClr>
              <a:buFont typeface="Wingdings" panose="05000000000000000000" pitchFamily="2" charset="2"/>
              <a:buChar char="§"/>
              <a:defRPr lang="en-US" sz="1200" b="0" kern="1200" dirty="0" smtClean="0">
                <a:solidFill>
                  <a:schemeClr val="tx1">
                    <a:lumMod val="75000"/>
                    <a:lumOff val="25000"/>
                  </a:schemeClr>
                </a:solidFill>
                <a:latin typeface="+mn-lt"/>
                <a:ea typeface="+mn-ea"/>
                <a:cs typeface="+mn-cs"/>
              </a:defRPr>
            </a:lvl2pPr>
            <a:lvl3pPr marL="1143000" indent="-228600">
              <a:buClr>
                <a:schemeClr val="accent1"/>
              </a:buClr>
              <a:buFont typeface="Wingdings" panose="05000000000000000000" pitchFamily="2" charset="2"/>
              <a:buChar char="§"/>
              <a:defRPr lang="en-US" sz="1200" b="0" kern="1200" dirty="0" smtClean="0">
                <a:solidFill>
                  <a:schemeClr val="tx1">
                    <a:lumMod val="75000"/>
                    <a:lumOff val="25000"/>
                  </a:schemeClr>
                </a:solidFill>
                <a:latin typeface="+mn-lt"/>
                <a:ea typeface="+mn-ea"/>
                <a:cs typeface="+mn-cs"/>
              </a:defRPr>
            </a:lvl3pPr>
            <a:lvl4pPr marL="1600200" indent="-228600">
              <a:buClr>
                <a:schemeClr val="accent1"/>
              </a:buClr>
              <a:buFont typeface="Wingdings" panose="05000000000000000000" pitchFamily="2" charset="2"/>
              <a:buChar char="§"/>
              <a:defRPr lang="en-US" sz="1200" b="0" kern="1200" dirty="0" smtClean="0">
                <a:solidFill>
                  <a:schemeClr val="tx1">
                    <a:lumMod val="75000"/>
                    <a:lumOff val="25000"/>
                  </a:schemeClr>
                </a:solidFill>
                <a:latin typeface="+mn-lt"/>
                <a:ea typeface="+mn-ea"/>
                <a:cs typeface="+mn-cs"/>
              </a:defRPr>
            </a:lvl4pPr>
            <a:lvl5pPr marL="2057400" indent="-228600">
              <a:buClr>
                <a:schemeClr val="accent1"/>
              </a:buClr>
              <a:buFont typeface="Wingdings" panose="05000000000000000000" pitchFamily="2" charset="2"/>
              <a:buChar char="§"/>
              <a:defRPr lang="en-US" sz="1200" b="0" kern="1200" dirty="0">
                <a:solidFill>
                  <a:schemeClr val="tx1">
                    <a:lumMod val="75000"/>
                    <a:lumOff val="25000"/>
                  </a:schemeClr>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0C438C7F-726C-9A5A-C3CE-E8C7CBDB4442}"/>
              </a:ext>
            </a:extLst>
          </p:cNvPr>
          <p:cNvCxnSpPr/>
          <p:nvPr userDrawn="1"/>
        </p:nvCxnSpPr>
        <p:spPr>
          <a:xfrm>
            <a:off x="11389723" y="6356350"/>
            <a:ext cx="0" cy="50482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23C2907-D499-458A-D51A-08E85BED56AA}"/>
              </a:ext>
            </a:extLst>
          </p:cNvPr>
          <p:cNvSpPr txBox="1"/>
          <p:nvPr userDrawn="1"/>
        </p:nvSpPr>
        <p:spPr>
          <a:xfrm>
            <a:off x="11401425" y="6324441"/>
            <a:ext cx="588372" cy="261610"/>
          </a:xfrm>
          <a:prstGeom prst="rect">
            <a:avLst/>
          </a:prstGeom>
          <a:noFill/>
        </p:spPr>
        <p:txBody>
          <a:bodyPr wrap="square" rtlCol="0">
            <a:spAutoFit/>
          </a:bodyPr>
          <a:lstStyle/>
          <a:p>
            <a:fld id="{11D9674F-2C93-43A2-BE18-1C38B6129059}" type="slidenum">
              <a:rPr lang="en-US" sz="1100" b="1" smtClean="0">
                <a:solidFill>
                  <a:schemeClr val="tx1">
                    <a:lumMod val="75000"/>
                    <a:lumOff val="25000"/>
                  </a:schemeClr>
                </a:solidFill>
              </a:rPr>
              <a:t>‹#›</a:t>
            </a:fld>
            <a:endParaRPr lang="en-US" b="1">
              <a:solidFill>
                <a:schemeClr val="tx1">
                  <a:lumMod val="75000"/>
                  <a:lumOff val="25000"/>
                </a:schemeClr>
              </a:solidFill>
            </a:endParaRPr>
          </a:p>
        </p:txBody>
      </p:sp>
      <p:sp>
        <p:nvSpPr>
          <p:cNvPr id="2" name="Content Placeholder 16">
            <a:extLst>
              <a:ext uri="{FF2B5EF4-FFF2-40B4-BE49-F238E27FC236}">
                <a16:creationId xmlns:a16="http://schemas.microsoft.com/office/drawing/2014/main" id="{4CF3F71E-9E5B-53F2-0E4A-4A4F606D7CF9}"/>
              </a:ext>
            </a:extLst>
          </p:cNvPr>
          <p:cNvSpPr>
            <a:spLocks noGrp="1"/>
          </p:cNvSpPr>
          <p:nvPr>
            <p:ph sz="quarter" idx="13"/>
          </p:nvPr>
        </p:nvSpPr>
        <p:spPr>
          <a:xfrm>
            <a:off x="8358082" y="2025851"/>
            <a:ext cx="3391094" cy="3879979"/>
          </a:xfrm>
          <a:prstGeom prst="rect">
            <a:avLst/>
          </a:prstGeom>
        </p:spPr>
        <p:txBody>
          <a:bodyPr/>
          <a:lstStyle>
            <a:lvl1pPr marL="228600" indent="-228600">
              <a:buClr>
                <a:schemeClr val="accent1"/>
              </a:buClr>
              <a:buFont typeface="Wingdings" panose="05000000000000000000" pitchFamily="2" charset="2"/>
              <a:buChar char="§"/>
              <a:defRPr lang="en-US" sz="1200" b="0" kern="1200" dirty="0" smtClean="0">
                <a:solidFill>
                  <a:schemeClr val="tx1">
                    <a:lumMod val="75000"/>
                    <a:lumOff val="25000"/>
                  </a:schemeClr>
                </a:solidFill>
                <a:latin typeface="+mn-lt"/>
                <a:ea typeface="+mn-ea"/>
                <a:cs typeface="+mn-cs"/>
              </a:defRPr>
            </a:lvl1pPr>
            <a:lvl2pPr marL="685800" indent="-228600">
              <a:buClr>
                <a:schemeClr val="accent1"/>
              </a:buClr>
              <a:buFont typeface="Wingdings" panose="05000000000000000000" pitchFamily="2" charset="2"/>
              <a:buChar char="§"/>
              <a:defRPr lang="en-US" sz="1200" b="0" kern="1200" dirty="0" smtClean="0">
                <a:solidFill>
                  <a:schemeClr val="tx1">
                    <a:lumMod val="75000"/>
                    <a:lumOff val="25000"/>
                  </a:schemeClr>
                </a:solidFill>
                <a:latin typeface="+mn-lt"/>
                <a:ea typeface="+mn-ea"/>
                <a:cs typeface="+mn-cs"/>
              </a:defRPr>
            </a:lvl2pPr>
            <a:lvl3pPr marL="1143000" indent="-228600">
              <a:buClr>
                <a:schemeClr val="accent1"/>
              </a:buClr>
              <a:buFont typeface="Wingdings" panose="05000000000000000000" pitchFamily="2" charset="2"/>
              <a:buChar char="§"/>
              <a:defRPr lang="en-US" sz="1200" b="0" kern="1200" dirty="0" smtClean="0">
                <a:solidFill>
                  <a:schemeClr val="tx1">
                    <a:lumMod val="75000"/>
                    <a:lumOff val="25000"/>
                  </a:schemeClr>
                </a:solidFill>
                <a:latin typeface="+mn-lt"/>
                <a:ea typeface="+mn-ea"/>
                <a:cs typeface="+mn-cs"/>
              </a:defRPr>
            </a:lvl3pPr>
            <a:lvl4pPr marL="1600200" indent="-228600">
              <a:buClr>
                <a:schemeClr val="accent1"/>
              </a:buClr>
              <a:buFont typeface="Wingdings" panose="05000000000000000000" pitchFamily="2" charset="2"/>
              <a:buChar char="§"/>
              <a:defRPr lang="en-US" sz="1200" b="0" kern="1200" dirty="0" smtClean="0">
                <a:solidFill>
                  <a:schemeClr val="tx1">
                    <a:lumMod val="75000"/>
                    <a:lumOff val="25000"/>
                  </a:schemeClr>
                </a:solidFill>
                <a:latin typeface="+mn-lt"/>
                <a:ea typeface="+mn-ea"/>
                <a:cs typeface="+mn-cs"/>
              </a:defRPr>
            </a:lvl4pPr>
            <a:lvl5pPr marL="2057400" indent="-228600">
              <a:buClr>
                <a:schemeClr val="accent1"/>
              </a:buClr>
              <a:buFont typeface="Wingdings" panose="05000000000000000000" pitchFamily="2" charset="2"/>
              <a:buChar char="§"/>
              <a:defRPr lang="en-US" sz="1200" b="0" kern="1200" dirty="0">
                <a:solidFill>
                  <a:schemeClr val="tx1">
                    <a:lumMod val="75000"/>
                    <a:lumOff val="25000"/>
                  </a:schemeClr>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6">
            <a:extLst>
              <a:ext uri="{FF2B5EF4-FFF2-40B4-BE49-F238E27FC236}">
                <a16:creationId xmlns:a16="http://schemas.microsoft.com/office/drawing/2014/main" id="{0E3DA0DB-162C-9DD0-8321-1C3C96FA1B73}"/>
              </a:ext>
            </a:extLst>
          </p:cNvPr>
          <p:cNvSpPr>
            <a:spLocks noGrp="1"/>
          </p:cNvSpPr>
          <p:nvPr>
            <p:ph sz="quarter" idx="14"/>
          </p:nvPr>
        </p:nvSpPr>
        <p:spPr>
          <a:xfrm>
            <a:off x="4259448" y="2025851"/>
            <a:ext cx="3672441" cy="3879979"/>
          </a:xfrm>
          <a:prstGeom prst="rect">
            <a:avLst/>
          </a:prstGeom>
        </p:spPr>
        <p:txBody>
          <a:bodyPr/>
          <a:lstStyle>
            <a:lvl1pPr marL="228600" indent="-228600">
              <a:buClr>
                <a:schemeClr val="accent1"/>
              </a:buClr>
              <a:buFont typeface="Wingdings" panose="05000000000000000000" pitchFamily="2" charset="2"/>
              <a:buChar char="§"/>
              <a:defRPr lang="en-US" sz="1200" b="0" kern="1200" dirty="0" smtClean="0">
                <a:solidFill>
                  <a:schemeClr val="tx1">
                    <a:lumMod val="75000"/>
                    <a:lumOff val="25000"/>
                  </a:schemeClr>
                </a:solidFill>
                <a:latin typeface="+mn-lt"/>
                <a:ea typeface="+mn-ea"/>
                <a:cs typeface="+mn-cs"/>
              </a:defRPr>
            </a:lvl1pPr>
            <a:lvl2pPr marL="685800" indent="-228600">
              <a:buClr>
                <a:schemeClr val="accent1"/>
              </a:buClr>
              <a:buFont typeface="Wingdings" panose="05000000000000000000" pitchFamily="2" charset="2"/>
              <a:buChar char="§"/>
              <a:defRPr lang="en-US" sz="1200" b="0" kern="1200" dirty="0" smtClean="0">
                <a:solidFill>
                  <a:schemeClr val="tx1">
                    <a:lumMod val="75000"/>
                    <a:lumOff val="25000"/>
                  </a:schemeClr>
                </a:solidFill>
                <a:latin typeface="+mn-lt"/>
                <a:ea typeface="+mn-ea"/>
                <a:cs typeface="+mn-cs"/>
              </a:defRPr>
            </a:lvl2pPr>
            <a:lvl3pPr marL="1143000" indent="-228600">
              <a:buClr>
                <a:schemeClr val="accent1"/>
              </a:buClr>
              <a:buFont typeface="Wingdings" panose="05000000000000000000" pitchFamily="2" charset="2"/>
              <a:buChar char="§"/>
              <a:defRPr lang="en-US" sz="1200" b="0" kern="1200" dirty="0" smtClean="0">
                <a:solidFill>
                  <a:schemeClr val="tx1">
                    <a:lumMod val="75000"/>
                    <a:lumOff val="25000"/>
                  </a:schemeClr>
                </a:solidFill>
                <a:latin typeface="+mn-lt"/>
                <a:ea typeface="+mn-ea"/>
                <a:cs typeface="+mn-cs"/>
              </a:defRPr>
            </a:lvl3pPr>
            <a:lvl4pPr marL="1600200" indent="-228600">
              <a:buClr>
                <a:schemeClr val="accent1"/>
              </a:buClr>
              <a:buFont typeface="Wingdings" panose="05000000000000000000" pitchFamily="2" charset="2"/>
              <a:buChar char="§"/>
              <a:defRPr lang="en-US" sz="1200" b="0" kern="1200" dirty="0" smtClean="0">
                <a:solidFill>
                  <a:schemeClr val="tx1">
                    <a:lumMod val="75000"/>
                    <a:lumOff val="25000"/>
                  </a:schemeClr>
                </a:solidFill>
                <a:latin typeface="+mn-lt"/>
                <a:ea typeface="+mn-ea"/>
                <a:cs typeface="+mn-cs"/>
              </a:defRPr>
            </a:lvl4pPr>
            <a:lvl5pPr marL="2057400" indent="-228600">
              <a:buClr>
                <a:schemeClr val="accent1"/>
              </a:buClr>
              <a:buFont typeface="Wingdings" panose="05000000000000000000" pitchFamily="2" charset="2"/>
              <a:buChar char="§"/>
              <a:defRPr lang="en-US" sz="1200" b="0" kern="1200" dirty="0">
                <a:solidFill>
                  <a:schemeClr val="tx1">
                    <a:lumMod val="75000"/>
                    <a:lumOff val="25000"/>
                  </a:schemeClr>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8">
            <a:extLst>
              <a:ext uri="{FF2B5EF4-FFF2-40B4-BE49-F238E27FC236}">
                <a16:creationId xmlns:a16="http://schemas.microsoft.com/office/drawing/2014/main" id="{23BD2325-8240-4345-FC46-CF9FDF041A5B}"/>
              </a:ext>
            </a:extLst>
          </p:cNvPr>
          <p:cNvSpPr>
            <a:spLocks noGrp="1"/>
          </p:cNvSpPr>
          <p:nvPr>
            <p:ph type="body" sz="quarter" idx="18"/>
          </p:nvPr>
        </p:nvSpPr>
        <p:spPr>
          <a:xfrm>
            <a:off x="443215" y="1265159"/>
            <a:ext cx="3390021" cy="504825"/>
          </a:xfrm>
          <a:prstGeom prst="rect">
            <a:avLst/>
          </a:prstGeom>
        </p:spPr>
        <p:txBody>
          <a:bodyPr anchor="ctr"/>
          <a:lstStyle>
            <a:lvl1pPr>
              <a:defRPr lang="en-US" sz="1400" b="1" kern="1200" dirty="0" smtClean="0">
                <a:solidFill>
                  <a:schemeClr val="accent1"/>
                </a:solidFill>
                <a:latin typeface="+mn-lt"/>
                <a:ea typeface="+mn-ea"/>
                <a:cs typeface="+mn-cs"/>
              </a:defRPr>
            </a:lvl1pPr>
            <a:lvl2pPr>
              <a:defRPr/>
            </a:lvl2pPr>
            <a:lvl3pPr>
              <a:defRPr/>
            </a:lvl3pPr>
            <a:lvl4pPr>
              <a:defRPr/>
            </a:lvl4pPr>
            <a:lvl5pPr>
              <a:defRPr/>
            </a:lvl5pPr>
          </a:lstStyle>
          <a:p>
            <a:pPr marL="0" lvl="0" indent="0" algn="ctr" defTabSz="914400" rtl="0" eaLnBrk="1" latinLnBrk="0" hangingPunct="1">
              <a:lnSpc>
                <a:spcPct val="90000"/>
              </a:lnSpc>
              <a:spcBef>
                <a:spcPts val="1000"/>
              </a:spcBef>
              <a:buClr>
                <a:schemeClr val="accent1"/>
              </a:buClr>
              <a:buFont typeface="Wingdings" panose="05000000000000000000" pitchFamily="2" charset="2"/>
              <a:buNone/>
            </a:pPr>
            <a:r>
              <a:rPr lang="en-US"/>
              <a:t>Click to edit Master text styles</a:t>
            </a:r>
          </a:p>
        </p:txBody>
      </p:sp>
      <p:sp>
        <p:nvSpPr>
          <p:cNvPr id="20" name="Text Placeholder 18">
            <a:extLst>
              <a:ext uri="{FF2B5EF4-FFF2-40B4-BE49-F238E27FC236}">
                <a16:creationId xmlns:a16="http://schemas.microsoft.com/office/drawing/2014/main" id="{DC810096-2015-33BC-32A9-348F971908AD}"/>
              </a:ext>
            </a:extLst>
          </p:cNvPr>
          <p:cNvSpPr>
            <a:spLocks noGrp="1"/>
          </p:cNvSpPr>
          <p:nvPr>
            <p:ph type="body" sz="quarter" idx="19"/>
          </p:nvPr>
        </p:nvSpPr>
        <p:spPr>
          <a:xfrm>
            <a:off x="4260593" y="1265159"/>
            <a:ext cx="3671201" cy="504825"/>
          </a:xfrm>
          <a:prstGeom prst="rect">
            <a:avLst/>
          </a:prstGeom>
        </p:spPr>
        <p:txBody>
          <a:bodyPr anchor="ctr"/>
          <a:lstStyle>
            <a:lvl1pPr>
              <a:defRPr lang="en-US" sz="1400" b="1" kern="1200" dirty="0" smtClean="0">
                <a:solidFill>
                  <a:schemeClr val="accent1"/>
                </a:solidFill>
                <a:latin typeface="+mn-lt"/>
                <a:ea typeface="+mn-ea"/>
                <a:cs typeface="+mn-cs"/>
              </a:defRPr>
            </a:lvl1pPr>
            <a:lvl2pPr>
              <a:defRPr/>
            </a:lvl2pPr>
            <a:lvl3pPr>
              <a:defRPr/>
            </a:lvl3pPr>
            <a:lvl4pPr>
              <a:defRPr/>
            </a:lvl4pPr>
            <a:lvl5pPr>
              <a:defRPr/>
            </a:lvl5pPr>
          </a:lstStyle>
          <a:p>
            <a:pPr marL="0" lvl="0" indent="0" algn="ctr" defTabSz="914400" rtl="0" eaLnBrk="1" latinLnBrk="0" hangingPunct="1">
              <a:lnSpc>
                <a:spcPct val="90000"/>
              </a:lnSpc>
              <a:spcBef>
                <a:spcPts val="1000"/>
              </a:spcBef>
              <a:buClr>
                <a:schemeClr val="accent1"/>
              </a:buClr>
              <a:buFont typeface="Wingdings" panose="05000000000000000000" pitchFamily="2" charset="2"/>
              <a:buNone/>
            </a:pPr>
            <a:r>
              <a:rPr lang="en-US"/>
              <a:t>Click to edit Master text styles</a:t>
            </a:r>
          </a:p>
        </p:txBody>
      </p:sp>
      <p:sp>
        <p:nvSpPr>
          <p:cNvPr id="21" name="Text Placeholder 18">
            <a:extLst>
              <a:ext uri="{FF2B5EF4-FFF2-40B4-BE49-F238E27FC236}">
                <a16:creationId xmlns:a16="http://schemas.microsoft.com/office/drawing/2014/main" id="{0A43F23D-20E7-708F-EA58-9AFCC683FD9B}"/>
              </a:ext>
            </a:extLst>
          </p:cNvPr>
          <p:cNvSpPr>
            <a:spLocks noGrp="1"/>
          </p:cNvSpPr>
          <p:nvPr>
            <p:ph type="body" sz="quarter" idx="20"/>
          </p:nvPr>
        </p:nvSpPr>
        <p:spPr>
          <a:xfrm>
            <a:off x="8359228" y="1265159"/>
            <a:ext cx="3389948" cy="504825"/>
          </a:xfrm>
          <a:prstGeom prst="rect">
            <a:avLst/>
          </a:prstGeom>
        </p:spPr>
        <p:txBody>
          <a:bodyPr anchor="ctr"/>
          <a:lstStyle>
            <a:lvl1pPr>
              <a:defRPr lang="en-US" sz="1400" b="1" kern="1200" dirty="0" smtClean="0">
                <a:solidFill>
                  <a:schemeClr val="accent1"/>
                </a:solidFill>
                <a:latin typeface="+mn-lt"/>
                <a:ea typeface="+mn-ea"/>
                <a:cs typeface="+mn-cs"/>
              </a:defRPr>
            </a:lvl1pPr>
            <a:lvl2pPr>
              <a:defRPr/>
            </a:lvl2pPr>
            <a:lvl3pPr>
              <a:defRPr/>
            </a:lvl3pPr>
            <a:lvl4pPr>
              <a:defRPr/>
            </a:lvl4pPr>
            <a:lvl5pPr>
              <a:defRPr/>
            </a:lvl5pPr>
          </a:lstStyle>
          <a:p>
            <a:pPr marL="0" lvl="0" indent="0" algn="ctr" defTabSz="914400" rtl="0" eaLnBrk="1" latinLnBrk="0" hangingPunct="1">
              <a:lnSpc>
                <a:spcPct val="90000"/>
              </a:lnSpc>
              <a:spcBef>
                <a:spcPts val="1000"/>
              </a:spcBef>
              <a:buClr>
                <a:schemeClr val="accent1"/>
              </a:buClr>
              <a:buFont typeface="Wingdings" panose="05000000000000000000" pitchFamily="2" charset="2"/>
              <a:buNone/>
            </a:pPr>
            <a:r>
              <a:rPr lang="en-US"/>
              <a:t>Click to edit Master text styles</a:t>
            </a:r>
          </a:p>
        </p:txBody>
      </p:sp>
      <p:sp>
        <p:nvSpPr>
          <p:cNvPr id="22" name="Title 1">
            <a:extLst>
              <a:ext uri="{FF2B5EF4-FFF2-40B4-BE49-F238E27FC236}">
                <a16:creationId xmlns:a16="http://schemas.microsoft.com/office/drawing/2014/main" id="{8DFDB797-EA66-4411-F739-39700D3BDBB7}"/>
              </a:ext>
            </a:extLst>
          </p:cNvPr>
          <p:cNvSpPr>
            <a:spLocks noGrp="1"/>
          </p:cNvSpPr>
          <p:nvPr>
            <p:ph type="title" hasCustomPrompt="1"/>
          </p:nvPr>
        </p:nvSpPr>
        <p:spPr>
          <a:xfrm>
            <a:off x="435008" y="314611"/>
            <a:ext cx="11296180" cy="504904"/>
          </a:xfrm>
          <a:prstGeom prst="rect">
            <a:avLst/>
          </a:prstGeom>
        </p:spPr>
        <p:txBody>
          <a:bodyPr anchor="t"/>
          <a:lstStyle>
            <a:lvl1pPr algn="l" defTabSz="914400" rtl="0" eaLnBrk="1" latinLnBrk="0" hangingPunct="1">
              <a:lnSpc>
                <a:spcPct val="90000"/>
              </a:lnSpc>
              <a:spcBef>
                <a:spcPct val="0"/>
              </a:spcBef>
              <a:buNone/>
              <a:defRPr lang="en-US" sz="2800" b="1" kern="1200" dirty="0">
                <a:solidFill>
                  <a:schemeClr val="tx1">
                    <a:lumMod val="75000"/>
                    <a:lumOff val="25000"/>
                  </a:schemeClr>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274247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Phone and Conten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4B63F473-CB86-BE33-4DD8-D693A8F77C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886807" y="1270635"/>
            <a:ext cx="3146624" cy="6370166"/>
          </a:xfrm>
          <a:prstGeom prst="rect">
            <a:avLst/>
          </a:prstGeom>
        </p:spPr>
      </p:pic>
      <p:sp>
        <p:nvSpPr>
          <p:cNvPr id="6" name="Picture Placeholder 5">
            <a:extLst>
              <a:ext uri="{FF2B5EF4-FFF2-40B4-BE49-F238E27FC236}">
                <a16:creationId xmlns:a16="http://schemas.microsoft.com/office/drawing/2014/main" id="{96DA4F54-8B18-66E0-781F-3342A4D58323}"/>
              </a:ext>
            </a:extLst>
          </p:cNvPr>
          <p:cNvSpPr>
            <a:spLocks noGrp="1"/>
          </p:cNvSpPr>
          <p:nvPr>
            <p:ph type="pic" sz="quarter" idx="13"/>
          </p:nvPr>
        </p:nvSpPr>
        <p:spPr>
          <a:xfrm>
            <a:off x="8045966" y="1400638"/>
            <a:ext cx="2829679" cy="6067168"/>
          </a:xfrm>
          <a:prstGeom prst="roundRect">
            <a:avLst>
              <a:gd name="adj" fmla="val 9696"/>
            </a:avLst>
          </a:prstGeom>
        </p:spPr>
        <p:txBody>
          <a:bodyPr anchor="ctr"/>
          <a:lstStyle>
            <a:lvl1pPr marL="0" indent="0" algn="ctr">
              <a:buNone/>
              <a:defRPr>
                <a:solidFill>
                  <a:schemeClr val="tx1">
                    <a:lumMod val="75000"/>
                    <a:lumOff val="25000"/>
                  </a:schemeClr>
                </a:solidFill>
              </a:defRPr>
            </a:lvl1pPr>
          </a:lstStyle>
          <a:p>
            <a:endParaRPr lang="en-US"/>
          </a:p>
        </p:txBody>
      </p:sp>
      <p:sp>
        <p:nvSpPr>
          <p:cNvPr id="3" name="Content Placeholder 16">
            <a:extLst>
              <a:ext uri="{FF2B5EF4-FFF2-40B4-BE49-F238E27FC236}">
                <a16:creationId xmlns:a16="http://schemas.microsoft.com/office/drawing/2014/main" id="{EA62A1D3-C441-ED53-A32D-A66F9CAD67C1}"/>
              </a:ext>
            </a:extLst>
          </p:cNvPr>
          <p:cNvSpPr>
            <a:spLocks noGrp="1"/>
          </p:cNvSpPr>
          <p:nvPr>
            <p:ph sz="quarter" idx="12"/>
          </p:nvPr>
        </p:nvSpPr>
        <p:spPr>
          <a:xfrm>
            <a:off x="435008" y="1266616"/>
            <a:ext cx="6790945" cy="4639214"/>
          </a:xfrm>
          <a:prstGeom prst="rect">
            <a:avLst/>
          </a:prstGeom>
        </p:spPr>
        <p:txBody>
          <a:bodyPr/>
          <a:lstStyle>
            <a:lvl1pPr marL="228600" indent="-228600">
              <a:buClr>
                <a:schemeClr val="accent1"/>
              </a:buClr>
              <a:buFont typeface="Wingdings" panose="05000000000000000000" pitchFamily="2" charset="2"/>
              <a:buChar char="§"/>
              <a:defRPr lang="en-US" sz="1600" b="0" kern="1200" dirty="0" smtClean="0">
                <a:solidFill>
                  <a:schemeClr val="tx1">
                    <a:lumMod val="75000"/>
                    <a:lumOff val="25000"/>
                  </a:schemeClr>
                </a:solidFill>
                <a:latin typeface="+mn-lt"/>
                <a:ea typeface="+mn-ea"/>
                <a:cs typeface="+mn-cs"/>
              </a:defRPr>
            </a:lvl1pPr>
            <a:lvl2pPr marL="685800" indent="-228600">
              <a:buClr>
                <a:schemeClr val="accent1"/>
              </a:buClr>
              <a:buFont typeface="Wingdings" panose="05000000000000000000" pitchFamily="2" charset="2"/>
              <a:buChar char="§"/>
              <a:defRPr lang="en-US" sz="1600" b="0" kern="1200" dirty="0" smtClean="0">
                <a:solidFill>
                  <a:schemeClr val="tx1">
                    <a:lumMod val="75000"/>
                    <a:lumOff val="25000"/>
                  </a:schemeClr>
                </a:solidFill>
                <a:latin typeface="+mn-lt"/>
                <a:ea typeface="+mn-ea"/>
                <a:cs typeface="+mn-cs"/>
              </a:defRPr>
            </a:lvl2pPr>
            <a:lvl3pPr marL="1143000" indent="-228600">
              <a:buClr>
                <a:schemeClr val="accent1"/>
              </a:buClr>
              <a:buFont typeface="Wingdings" panose="05000000000000000000" pitchFamily="2" charset="2"/>
              <a:buChar char="§"/>
              <a:defRPr lang="en-US" sz="1600" b="0" kern="1200" dirty="0" smtClean="0">
                <a:solidFill>
                  <a:schemeClr val="tx1">
                    <a:lumMod val="75000"/>
                    <a:lumOff val="25000"/>
                  </a:schemeClr>
                </a:solidFill>
                <a:latin typeface="+mn-lt"/>
                <a:ea typeface="+mn-ea"/>
                <a:cs typeface="+mn-cs"/>
              </a:defRPr>
            </a:lvl3pPr>
            <a:lvl4pPr marL="1600200" indent="-228600">
              <a:buClr>
                <a:schemeClr val="accent1"/>
              </a:buClr>
              <a:buFont typeface="Wingdings" panose="05000000000000000000" pitchFamily="2" charset="2"/>
              <a:buChar char="§"/>
              <a:defRPr lang="en-US" sz="1600" b="0" kern="1200" dirty="0" smtClean="0">
                <a:solidFill>
                  <a:schemeClr val="tx1">
                    <a:lumMod val="75000"/>
                    <a:lumOff val="25000"/>
                  </a:schemeClr>
                </a:solidFill>
                <a:latin typeface="+mn-lt"/>
                <a:ea typeface="+mn-ea"/>
                <a:cs typeface="+mn-cs"/>
              </a:defRPr>
            </a:lvl4pPr>
            <a:lvl5pPr marL="2057400" indent="-228600">
              <a:buClr>
                <a:schemeClr val="accent1"/>
              </a:buClr>
              <a:buFont typeface="Wingdings" panose="05000000000000000000" pitchFamily="2" charset="2"/>
              <a:buChar char="§"/>
              <a:defRPr lang="en-US" sz="1600" b="0" kern="1200" dirty="0">
                <a:solidFill>
                  <a:schemeClr val="tx1">
                    <a:lumMod val="75000"/>
                    <a:lumOff val="25000"/>
                  </a:schemeClr>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C5C03BBF-B02A-2681-8E98-0E7A90308B56}"/>
              </a:ext>
            </a:extLst>
          </p:cNvPr>
          <p:cNvSpPr>
            <a:spLocks noGrp="1"/>
          </p:cNvSpPr>
          <p:nvPr>
            <p:ph type="title" hasCustomPrompt="1"/>
          </p:nvPr>
        </p:nvSpPr>
        <p:spPr>
          <a:xfrm>
            <a:off x="435008" y="314611"/>
            <a:ext cx="11296180" cy="504904"/>
          </a:xfrm>
          <a:prstGeom prst="rect">
            <a:avLst/>
          </a:prstGeom>
        </p:spPr>
        <p:txBody>
          <a:bodyPr anchor="t"/>
          <a:lstStyle>
            <a:lvl1pPr algn="l" defTabSz="914400" rtl="0" eaLnBrk="1" latinLnBrk="0" hangingPunct="1">
              <a:lnSpc>
                <a:spcPct val="90000"/>
              </a:lnSpc>
              <a:spcBef>
                <a:spcPct val="0"/>
              </a:spcBef>
              <a:buNone/>
              <a:defRPr lang="en-US" sz="2800" b="1" kern="1200" dirty="0">
                <a:solidFill>
                  <a:schemeClr val="tx1">
                    <a:lumMod val="75000"/>
                    <a:lumOff val="25000"/>
                  </a:schemeClr>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20481671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Laptop, and Content">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432C212D-BE85-7888-0449-C8FDA3D21D1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989535" y="1886230"/>
            <a:ext cx="7022926" cy="4053262"/>
          </a:xfrm>
          <a:prstGeom prst="rect">
            <a:avLst/>
          </a:prstGeom>
        </p:spPr>
      </p:pic>
      <p:sp>
        <p:nvSpPr>
          <p:cNvPr id="6" name="Picture Placeholder 5">
            <a:extLst>
              <a:ext uri="{FF2B5EF4-FFF2-40B4-BE49-F238E27FC236}">
                <a16:creationId xmlns:a16="http://schemas.microsoft.com/office/drawing/2014/main" id="{96DA4F54-8B18-66E0-781F-3342A4D58323}"/>
              </a:ext>
            </a:extLst>
          </p:cNvPr>
          <p:cNvSpPr>
            <a:spLocks noGrp="1"/>
          </p:cNvSpPr>
          <p:nvPr>
            <p:ph type="pic" sz="quarter" idx="13"/>
          </p:nvPr>
        </p:nvSpPr>
        <p:spPr>
          <a:xfrm>
            <a:off x="5854045" y="2197688"/>
            <a:ext cx="5354425" cy="3337088"/>
          </a:xfrm>
          <a:prstGeom prst="roundRect">
            <a:avLst>
              <a:gd name="adj" fmla="val 0"/>
            </a:avLst>
          </a:prstGeom>
        </p:spPr>
        <p:txBody>
          <a:bodyPr anchor="ctr"/>
          <a:lstStyle>
            <a:lvl1pPr marL="0" indent="0" algn="ctr">
              <a:buNone/>
              <a:defRPr>
                <a:solidFill>
                  <a:schemeClr val="tx1">
                    <a:lumMod val="75000"/>
                    <a:lumOff val="25000"/>
                  </a:schemeClr>
                </a:solidFill>
              </a:defRPr>
            </a:lvl1pPr>
          </a:lstStyle>
          <a:p>
            <a:endParaRPr lang="en-US"/>
          </a:p>
        </p:txBody>
      </p:sp>
      <p:sp>
        <p:nvSpPr>
          <p:cNvPr id="4" name="Content Placeholder 16">
            <a:extLst>
              <a:ext uri="{FF2B5EF4-FFF2-40B4-BE49-F238E27FC236}">
                <a16:creationId xmlns:a16="http://schemas.microsoft.com/office/drawing/2014/main" id="{BF236814-0997-7CE8-BBD0-D0C77F081BA2}"/>
              </a:ext>
            </a:extLst>
          </p:cNvPr>
          <p:cNvSpPr>
            <a:spLocks noGrp="1"/>
          </p:cNvSpPr>
          <p:nvPr>
            <p:ph sz="quarter" idx="12"/>
          </p:nvPr>
        </p:nvSpPr>
        <p:spPr>
          <a:xfrm>
            <a:off x="435008" y="1266616"/>
            <a:ext cx="4148143" cy="4639214"/>
          </a:xfrm>
          <a:prstGeom prst="rect">
            <a:avLst/>
          </a:prstGeom>
        </p:spPr>
        <p:txBody>
          <a:bodyPr/>
          <a:lstStyle>
            <a:lvl1pPr marL="0" indent="0">
              <a:buClr>
                <a:schemeClr val="accent1"/>
              </a:buClr>
              <a:buFont typeface="Wingdings" panose="05000000000000000000" pitchFamily="2" charset="2"/>
              <a:buNone/>
              <a:defRPr lang="en-US" sz="1400" b="0" kern="1200" dirty="0" smtClean="0">
                <a:solidFill>
                  <a:schemeClr val="tx1">
                    <a:lumMod val="75000"/>
                    <a:lumOff val="25000"/>
                  </a:schemeClr>
                </a:solidFill>
                <a:latin typeface="+mn-lt"/>
                <a:ea typeface="+mn-ea"/>
                <a:cs typeface="+mn-cs"/>
              </a:defRPr>
            </a:lvl1pPr>
            <a:lvl2pPr marL="685800" indent="-228600">
              <a:buClr>
                <a:schemeClr val="accent1"/>
              </a:buClr>
              <a:buFont typeface="Wingdings" panose="05000000000000000000" pitchFamily="2" charset="2"/>
              <a:buChar char="§"/>
              <a:defRPr lang="en-US" sz="1400" b="0" kern="1200" dirty="0" smtClean="0">
                <a:solidFill>
                  <a:schemeClr val="tx1">
                    <a:lumMod val="75000"/>
                    <a:lumOff val="25000"/>
                  </a:schemeClr>
                </a:solidFill>
                <a:latin typeface="+mn-lt"/>
                <a:ea typeface="+mn-ea"/>
                <a:cs typeface="+mn-cs"/>
              </a:defRPr>
            </a:lvl2pPr>
            <a:lvl3pPr marL="1143000" indent="-228600">
              <a:buClr>
                <a:schemeClr val="accent1"/>
              </a:buClr>
              <a:buFont typeface="Wingdings" panose="05000000000000000000" pitchFamily="2" charset="2"/>
              <a:buChar char="§"/>
              <a:defRPr lang="en-US" sz="1400" b="0" kern="1200" dirty="0" smtClean="0">
                <a:solidFill>
                  <a:schemeClr val="tx1">
                    <a:lumMod val="75000"/>
                    <a:lumOff val="25000"/>
                  </a:schemeClr>
                </a:solidFill>
                <a:latin typeface="+mn-lt"/>
                <a:ea typeface="+mn-ea"/>
                <a:cs typeface="+mn-cs"/>
              </a:defRPr>
            </a:lvl3pPr>
            <a:lvl4pPr marL="1600200" indent="-228600">
              <a:buClr>
                <a:schemeClr val="accent1"/>
              </a:buClr>
              <a:buFont typeface="Wingdings" panose="05000000000000000000" pitchFamily="2" charset="2"/>
              <a:buChar char="§"/>
              <a:defRPr lang="en-US" sz="1400" b="0" kern="1200" dirty="0" smtClean="0">
                <a:solidFill>
                  <a:schemeClr val="tx1">
                    <a:lumMod val="75000"/>
                    <a:lumOff val="25000"/>
                  </a:schemeClr>
                </a:solidFill>
                <a:latin typeface="+mn-lt"/>
                <a:ea typeface="+mn-ea"/>
                <a:cs typeface="+mn-cs"/>
              </a:defRPr>
            </a:lvl4pPr>
            <a:lvl5pPr marL="2057400" indent="-228600">
              <a:buClr>
                <a:schemeClr val="accent1"/>
              </a:buClr>
              <a:buFont typeface="Wingdings" panose="05000000000000000000" pitchFamily="2" charset="2"/>
              <a:buChar char="§"/>
              <a:defRPr lang="en-US" sz="1400" b="0" kern="1200" dirty="0">
                <a:solidFill>
                  <a:schemeClr val="tx1">
                    <a:lumMod val="75000"/>
                    <a:lumOff val="25000"/>
                  </a:schemeClr>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C6C6FDDC-F618-7200-812A-8EE5CC00A846}"/>
              </a:ext>
            </a:extLst>
          </p:cNvPr>
          <p:cNvSpPr>
            <a:spLocks noGrp="1"/>
          </p:cNvSpPr>
          <p:nvPr>
            <p:ph type="title" hasCustomPrompt="1"/>
          </p:nvPr>
        </p:nvSpPr>
        <p:spPr>
          <a:xfrm>
            <a:off x="435008" y="314611"/>
            <a:ext cx="11296180" cy="504904"/>
          </a:xfrm>
          <a:prstGeom prst="rect">
            <a:avLst/>
          </a:prstGeom>
        </p:spPr>
        <p:txBody>
          <a:bodyPr anchor="t"/>
          <a:lstStyle>
            <a:lvl1pPr algn="l" defTabSz="914400" rtl="0" eaLnBrk="1" latinLnBrk="0" hangingPunct="1">
              <a:lnSpc>
                <a:spcPct val="90000"/>
              </a:lnSpc>
              <a:spcBef>
                <a:spcPct val="0"/>
              </a:spcBef>
              <a:buNone/>
              <a:defRPr lang="en-US" sz="2800" b="1" kern="1200" dirty="0">
                <a:solidFill>
                  <a:schemeClr val="tx1">
                    <a:lumMod val="75000"/>
                    <a:lumOff val="25000"/>
                  </a:schemeClr>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3782236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89674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Slide Title and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A138DF27-A504-EE2E-DE67-DA0BC7B3FE57}"/>
              </a:ext>
            </a:extLst>
          </p:cNvPr>
          <p:cNvSpPr>
            <a:spLocks noGrp="1"/>
          </p:cNvSpPr>
          <p:nvPr>
            <p:ph type="title" hasCustomPrompt="1"/>
          </p:nvPr>
        </p:nvSpPr>
        <p:spPr>
          <a:xfrm>
            <a:off x="435008" y="314611"/>
            <a:ext cx="11296180" cy="504904"/>
          </a:xfrm>
          <a:prstGeom prst="rect">
            <a:avLst/>
          </a:prstGeom>
        </p:spPr>
        <p:txBody>
          <a:bodyPr anchor="t"/>
          <a:lstStyle>
            <a:lvl1pPr algn="l" defTabSz="914400" rtl="0" eaLnBrk="1" latinLnBrk="0" hangingPunct="1">
              <a:lnSpc>
                <a:spcPct val="90000"/>
              </a:lnSpc>
              <a:spcBef>
                <a:spcPct val="0"/>
              </a:spcBef>
              <a:buNone/>
              <a:defRPr lang="en-US" sz="2800" b="1" kern="1200" dirty="0">
                <a:solidFill>
                  <a:schemeClr val="tx1">
                    <a:lumMod val="75000"/>
                    <a:lumOff val="25000"/>
                  </a:schemeClr>
                </a:solidFill>
                <a:latin typeface="+mj-lt"/>
                <a:ea typeface="+mj-ea"/>
                <a:cs typeface="+mj-cs"/>
              </a:defRPr>
            </a:lvl1pPr>
          </a:lstStyle>
          <a:p>
            <a:r>
              <a:rPr lang="en-US"/>
              <a:t>CLICK TO EDIT MASTER TITLE STYLE</a:t>
            </a:r>
          </a:p>
        </p:txBody>
      </p:sp>
      <p:cxnSp>
        <p:nvCxnSpPr>
          <p:cNvPr id="7" name="Straight Connector 6">
            <a:extLst>
              <a:ext uri="{FF2B5EF4-FFF2-40B4-BE49-F238E27FC236}">
                <a16:creationId xmlns:a16="http://schemas.microsoft.com/office/drawing/2014/main" id="{0C438C7F-726C-9A5A-C3CE-E8C7CBDB4442}"/>
              </a:ext>
            </a:extLst>
          </p:cNvPr>
          <p:cNvCxnSpPr/>
          <p:nvPr userDrawn="1"/>
        </p:nvCxnSpPr>
        <p:spPr>
          <a:xfrm>
            <a:off x="11389723" y="6356350"/>
            <a:ext cx="0" cy="50482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23C2907-D499-458A-D51A-08E85BED56AA}"/>
              </a:ext>
            </a:extLst>
          </p:cNvPr>
          <p:cNvSpPr txBox="1"/>
          <p:nvPr userDrawn="1"/>
        </p:nvSpPr>
        <p:spPr>
          <a:xfrm>
            <a:off x="11401425" y="6324441"/>
            <a:ext cx="588372" cy="261610"/>
          </a:xfrm>
          <a:prstGeom prst="rect">
            <a:avLst/>
          </a:prstGeom>
          <a:noFill/>
        </p:spPr>
        <p:txBody>
          <a:bodyPr wrap="square" rtlCol="0">
            <a:spAutoFit/>
          </a:bodyPr>
          <a:lstStyle/>
          <a:p>
            <a:fld id="{11D9674F-2C93-43A2-BE18-1C38B6129059}" type="slidenum">
              <a:rPr lang="en-US" sz="1100" b="1" smtClean="0">
                <a:solidFill>
                  <a:schemeClr val="tx1">
                    <a:lumMod val="75000"/>
                    <a:lumOff val="25000"/>
                  </a:schemeClr>
                </a:solidFill>
              </a:rPr>
              <a:t>‹#›</a:t>
            </a:fld>
            <a:endParaRPr lang="en-US" b="1">
              <a:solidFill>
                <a:schemeClr val="tx1">
                  <a:lumMod val="75000"/>
                  <a:lumOff val="25000"/>
                </a:schemeClr>
              </a:solidFill>
            </a:endParaRPr>
          </a:p>
        </p:txBody>
      </p:sp>
      <p:sp>
        <p:nvSpPr>
          <p:cNvPr id="9" name="Content Placeholder 8">
            <a:extLst>
              <a:ext uri="{FF2B5EF4-FFF2-40B4-BE49-F238E27FC236}">
                <a16:creationId xmlns:a16="http://schemas.microsoft.com/office/drawing/2014/main" id="{9607DD9A-246B-6E22-8222-6C88BA84D2AB}"/>
              </a:ext>
            </a:extLst>
          </p:cNvPr>
          <p:cNvSpPr>
            <a:spLocks noGrp="1"/>
          </p:cNvSpPr>
          <p:nvPr>
            <p:ph sz="quarter" idx="13"/>
          </p:nvPr>
        </p:nvSpPr>
        <p:spPr>
          <a:xfrm>
            <a:off x="435007" y="1245870"/>
            <a:ext cx="11296181" cy="4657747"/>
          </a:xfrm>
          <a:prstGeom prst="rect">
            <a:avLst/>
          </a:prstGeom>
        </p:spPr>
        <p:txBody>
          <a:bodyPr/>
          <a:lstStyle>
            <a:lvl1pPr marL="228600" indent="-228600">
              <a:buClr>
                <a:schemeClr val="accent1"/>
              </a:buClr>
              <a:buFont typeface="Wingdings" panose="05000000000000000000" pitchFamily="2" charset="2"/>
              <a:buChar char="§"/>
              <a:defRPr sz="1400">
                <a:solidFill>
                  <a:schemeClr val="tx1">
                    <a:lumMod val="75000"/>
                    <a:lumOff val="25000"/>
                  </a:schemeClr>
                </a:solidFill>
              </a:defRPr>
            </a:lvl1pPr>
            <a:lvl2pPr marL="685800" indent="-228600">
              <a:buClr>
                <a:schemeClr val="accent1"/>
              </a:buClr>
              <a:buFont typeface="Arial" panose="020B0604020202020204" pitchFamily="34" charset="0"/>
              <a:buChar char="−"/>
              <a:defRPr sz="1400">
                <a:solidFill>
                  <a:schemeClr val="tx1">
                    <a:lumMod val="75000"/>
                    <a:lumOff val="25000"/>
                  </a:schemeClr>
                </a:solidFill>
              </a:defRPr>
            </a:lvl2pPr>
            <a:lvl3pPr marL="1143000" indent="-228600">
              <a:buClr>
                <a:schemeClr val="accent1"/>
              </a:buClr>
              <a:buFont typeface="Arial" panose="020B0604020202020204" pitchFamily="34" charset="0"/>
              <a:buChar char="►"/>
              <a:defRPr sz="1400">
                <a:solidFill>
                  <a:schemeClr val="tx1">
                    <a:lumMod val="75000"/>
                    <a:lumOff val="25000"/>
                  </a:schemeClr>
                </a:solidFill>
              </a:defRPr>
            </a:lvl3pPr>
            <a:lvl4pPr marL="1600200" indent="-228600">
              <a:buClr>
                <a:schemeClr val="accent1"/>
              </a:buClr>
              <a:buFont typeface="Arial" panose="020B0604020202020204" pitchFamily="34" charset="0"/>
              <a:buChar char="•"/>
              <a:defRPr sz="1400">
                <a:solidFill>
                  <a:schemeClr val="tx1">
                    <a:lumMod val="75000"/>
                    <a:lumOff val="25000"/>
                  </a:schemeClr>
                </a:solidFill>
              </a:defRPr>
            </a:lvl4pPr>
            <a:lvl5pPr marL="2057400" indent="-228600">
              <a:buClr>
                <a:schemeClr val="accent1"/>
              </a:buClr>
              <a:buFont typeface="Courier New" panose="02070309020205020404" pitchFamily="49" charset="0"/>
              <a:buChar char="o"/>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72101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Blank Mast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731F57F-8A73-412E-99AD-A7348FF581B3}"/>
              </a:ext>
            </a:extLst>
          </p:cNvPr>
          <p:cNvSpPr/>
          <p:nvPr userDrawn="1"/>
        </p:nvSpPr>
        <p:spPr>
          <a:xfrm>
            <a:off x="0" y="6484562"/>
            <a:ext cx="12192000" cy="373439"/>
          </a:xfrm>
          <a:prstGeom prst="rect">
            <a:avLst/>
          </a:prstGeom>
          <a:solidFill>
            <a:srgbClr val="B82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Picture 4" descr="SDG&amp;E Logo">
            <a:extLst>
              <a:ext uri="{FF2B5EF4-FFF2-40B4-BE49-F238E27FC236}">
                <a16:creationId xmlns:a16="http://schemas.microsoft.com/office/drawing/2014/main" id="{B861F94A-FAEA-AD40-B54F-DFF8E04BA97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658770" y="392536"/>
            <a:ext cx="948004" cy="557491"/>
          </a:xfrm>
          <a:prstGeom prst="rect">
            <a:avLst/>
          </a:prstGeom>
        </p:spPr>
      </p:pic>
    </p:spTree>
    <p:extLst>
      <p:ext uri="{BB962C8B-B14F-4D97-AF65-F5344CB8AC3E}">
        <p14:creationId xmlns:p14="http://schemas.microsoft.com/office/powerpoint/2010/main" val="17421509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Heading Paragraph Blue Side Bar w/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62910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Slide ">
    <p:bg>
      <p:bgPr>
        <a:solidFill>
          <a:srgbClr val="006369"/>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21553" y="2021813"/>
            <a:ext cx="9144000" cy="1076495"/>
          </a:xfrm>
        </p:spPr>
        <p:txBody>
          <a:bodyPr/>
          <a:lstStyle>
            <a:lvl1pPr marL="0" indent="0" algn="l">
              <a:buNone/>
              <a:defRPr sz="2400">
                <a:solidFill>
                  <a:schemeClr val="bg1"/>
                </a:solidFill>
                <a:latin typeface="Segoe UI" panose="020B0502040204020203" pitchFamily="34" charset="0"/>
                <a:ea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a:p>
            <a:endParaRPr lang="en-US"/>
          </a:p>
          <a:p>
            <a:endParaRPr lang="en-US"/>
          </a:p>
        </p:txBody>
      </p:sp>
      <p:sp>
        <p:nvSpPr>
          <p:cNvPr id="4" name="Title 3"/>
          <p:cNvSpPr>
            <a:spLocks noGrp="1"/>
          </p:cNvSpPr>
          <p:nvPr>
            <p:ph type="title"/>
          </p:nvPr>
        </p:nvSpPr>
        <p:spPr>
          <a:xfrm>
            <a:off x="1003916" y="649213"/>
            <a:ext cx="10515600" cy="1325563"/>
          </a:xfrm>
        </p:spPr>
        <p:txBody>
          <a:bodyPr anchor="b" anchorCtr="0"/>
          <a:lstStyle>
            <a:lvl1pPr>
              <a:defRPr>
                <a:solidFill>
                  <a:schemeClr val="bg1"/>
                </a:solidFill>
              </a:defRPr>
            </a:lvl1pPr>
          </a:lstStyle>
          <a:p>
            <a:r>
              <a:rPr lang="en-US"/>
              <a:t>Click to edit Master title style</a:t>
            </a:r>
          </a:p>
        </p:txBody>
      </p:sp>
      <p:pic>
        <p:nvPicPr>
          <p:cNvPr id="13" name="Picture 12"/>
          <p:cNvPicPr>
            <a:picLocks noChangeAspect="1"/>
          </p:cNvPicPr>
          <p:nvPr userDrawn="1"/>
        </p:nvPicPr>
        <p:blipFill>
          <a:blip r:embed="rId2"/>
          <a:stretch>
            <a:fillRect/>
          </a:stretch>
        </p:blipFill>
        <p:spPr>
          <a:xfrm>
            <a:off x="1118325" y="6182191"/>
            <a:ext cx="2847036" cy="180378"/>
          </a:xfrm>
          <a:prstGeom prst="rect">
            <a:avLst/>
          </a:prstGeom>
        </p:spPr>
      </p:pic>
      <p:sp>
        <p:nvSpPr>
          <p:cNvPr id="10" name="Rectangle 9"/>
          <p:cNvSpPr/>
          <p:nvPr userDrawn="1"/>
        </p:nvSpPr>
        <p:spPr>
          <a:xfrm>
            <a:off x="0" y="6019068"/>
            <a:ext cx="9729925" cy="460414"/>
          </a:xfrm>
          <a:prstGeom prst="rect">
            <a:avLst/>
          </a:prstGeom>
          <a:solidFill>
            <a:srgbClr val="FED1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1" name="Straight Connector 10"/>
          <p:cNvCxnSpPr/>
          <p:nvPr userDrawn="1"/>
        </p:nvCxnSpPr>
        <p:spPr>
          <a:xfrm>
            <a:off x="9726528" y="5978727"/>
            <a:ext cx="0" cy="525294"/>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userDrawn="1"/>
        </p:nvPicPr>
        <p:blipFill>
          <a:blip r:embed="rId3"/>
          <a:stretch>
            <a:fillRect/>
          </a:stretch>
        </p:blipFill>
        <p:spPr>
          <a:xfrm>
            <a:off x="10106969" y="6001847"/>
            <a:ext cx="1709215" cy="491588"/>
          </a:xfrm>
          <a:prstGeom prst="rect">
            <a:avLst/>
          </a:prstGeom>
        </p:spPr>
      </p:pic>
      <p:pic>
        <p:nvPicPr>
          <p:cNvPr id="14" name="Picture 13"/>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01004" y="6157445"/>
            <a:ext cx="2299145" cy="197634"/>
          </a:xfrm>
          <a:prstGeom prst="rect">
            <a:avLst/>
          </a:prstGeom>
        </p:spPr>
      </p:pic>
    </p:spTree>
    <p:extLst>
      <p:ext uri="{BB962C8B-B14F-4D97-AF65-F5344CB8AC3E}">
        <p14:creationId xmlns:p14="http://schemas.microsoft.com/office/powerpoint/2010/main" val="156552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ivider Slide 1">
    <p:bg>
      <p:bgPr>
        <a:solidFill>
          <a:srgbClr val="FED14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903" y="1141875"/>
            <a:ext cx="7027607" cy="1325563"/>
          </a:xfrm>
        </p:spPr>
        <p:txBody>
          <a:bodyPr/>
          <a:lstStyle>
            <a:lvl1pPr>
              <a:defRPr>
                <a:solidFill>
                  <a:srgbClr val="006369"/>
                </a:solidFill>
              </a:defRPr>
            </a:lvl1pPr>
          </a:lstStyle>
          <a:p>
            <a:r>
              <a:rPr lang="en-US"/>
              <a:t>Divider Slide Title</a:t>
            </a:r>
          </a:p>
        </p:txBody>
      </p:sp>
      <p:sp>
        <p:nvSpPr>
          <p:cNvPr id="6" name="Rectangle 5"/>
          <p:cNvSpPr/>
          <p:nvPr userDrawn="1"/>
        </p:nvSpPr>
        <p:spPr>
          <a:xfrm>
            <a:off x="1" y="6027939"/>
            <a:ext cx="9685537" cy="460414"/>
          </a:xfrm>
          <a:prstGeom prst="rect">
            <a:avLst/>
          </a:prstGeom>
          <a:solidFill>
            <a:srgbClr val="0063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userDrawn="1"/>
        </p:nvSpPr>
        <p:spPr>
          <a:xfrm>
            <a:off x="9674939" y="-9832"/>
            <a:ext cx="2517061"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a:stretch>
            <a:fillRect/>
          </a:stretch>
        </p:blipFill>
        <p:spPr>
          <a:xfrm>
            <a:off x="10114081" y="6032357"/>
            <a:ext cx="1658256" cy="457240"/>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5494" y="6152874"/>
            <a:ext cx="2352410" cy="202213"/>
          </a:xfrm>
          <a:prstGeom prst="rect">
            <a:avLst/>
          </a:prstGeom>
        </p:spPr>
      </p:pic>
    </p:spTree>
    <p:extLst>
      <p:ext uri="{BB962C8B-B14F-4D97-AF65-F5344CB8AC3E}">
        <p14:creationId xmlns:p14="http://schemas.microsoft.com/office/powerpoint/2010/main" val="2765447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ivider Slide 2">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903" y="1141875"/>
            <a:ext cx="7027607" cy="1325563"/>
          </a:xfrm>
        </p:spPr>
        <p:txBody>
          <a:bodyPr/>
          <a:lstStyle>
            <a:lvl1pPr>
              <a:defRPr>
                <a:solidFill>
                  <a:schemeClr val="tx1"/>
                </a:solidFill>
              </a:defRPr>
            </a:lvl1pPr>
          </a:lstStyle>
          <a:p>
            <a:r>
              <a:rPr lang="en-US"/>
              <a:t>Divider Slide Title</a:t>
            </a:r>
          </a:p>
        </p:txBody>
      </p:sp>
      <p:sp>
        <p:nvSpPr>
          <p:cNvPr id="6" name="Rectangle 5"/>
          <p:cNvSpPr/>
          <p:nvPr userDrawn="1"/>
        </p:nvSpPr>
        <p:spPr>
          <a:xfrm>
            <a:off x="1" y="6027939"/>
            <a:ext cx="9685537" cy="460414"/>
          </a:xfrm>
          <a:prstGeom prst="rect">
            <a:avLst/>
          </a:prstGeom>
          <a:solidFill>
            <a:srgbClr val="FED1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userDrawn="1"/>
        </p:nvSpPr>
        <p:spPr>
          <a:xfrm>
            <a:off x="9674939" y="-9832"/>
            <a:ext cx="2517061"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stretch>
            <a:fillRect/>
          </a:stretch>
        </p:blipFill>
        <p:spPr>
          <a:xfrm>
            <a:off x="10114081" y="6032357"/>
            <a:ext cx="1658256" cy="457240"/>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1004" y="6157445"/>
            <a:ext cx="2299145" cy="197634"/>
          </a:xfrm>
          <a:prstGeom prst="rect">
            <a:avLst/>
          </a:prstGeom>
        </p:spPr>
      </p:pic>
    </p:spTree>
    <p:extLst>
      <p:ext uri="{BB962C8B-B14F-4D97-AF65-F5344CB8AC3E}">
        <p14:creationId xmlns:p14="http://schemas.microsoft.com/office/powerpoint/2010/main" val="14244753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65F35D-6605-443D-9F38-140776D68947}" type="datetime1">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4BA17-8AE8-4651-9FD9-8589E5D42325}" type="slidenum">
              <a:rPr lang="en-US" smtClean="0"/>
              <a:t>‹#›</a:t>
            </a:fld>
            <a:endParaRPr lang="en-US"/>
          </a:p>
        </p:txBody>
      </p:sp>
    </p:spTree>
    <p:extLst>
      <p:ext uri="{BB962C8B-B14F-4D97-AF65-F5344CB8AC3E}">
        <p14:creationId xmlns:p14="http://schemas.microsoft.com/office/powerpoint/2010/main" val="37049785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6DB8819-B877-4AAF-AB71-63C59D44BF13}" type="datetime1">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4BA17-8AE8-4651-9FD9-8589E5D42325}" type="slidenum">
              <a:rPr lang="en-US" smtClean="0"/>
              <a:t>‹#›</a:t>
            </a:fld>
            <a:endParaRPr lang="en-US"/>
          </a:p>
        </p:txBody>
      </p:sp>
    </p:spTree>
    <p:extLst>
      <p:ext uri="{BB962C8B-B14F-4D97-AF65-F5344CB8AC3E}">
        <p14:creationId xmlns:p14="http://schemas.microsoft.com/office/powerpoint/2010/main" val="6475868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B54F1CE-82E5-4AA3-BFEA-EDE1D1DA8C85}" type="datetime1">
              <a:rPr lang="en-US" smtClean="0"/>
              <a:t>11/17/2023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94BA17-8AE8-4651-9FD9-8589E5D42325}" type="slidenum">
              <a:rPr lang="en-US" smtClean="0"/>
              <a:t>‹#›</a:t>
            </a:fld>
            <a:endParaRPr lang="en-US"/>
          </a:p>
        </p:txBody>
      </p:sp>
    </p:spTree>
    <p:extLst>
      <p:ext uri="{BB962C8B-B14F-4D97-AF65-F5344CB8AC3E}">
        <p14:creationId xmlns:p14="http://schemas.microsoft.com/office/powerpoint/2010/main" val="1543241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AE2EBC-325E-46EC-87DD-6EC14BFC4DB2}" type="datetime1">
              <a:rPr lang="en-US" smtClean="0"/>
              <a:t>11/17/2023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94BA17-8AE8-4651-9FD9-8589E5D42325}" type="slidenum">
              <a:rPr lang="en-US" smtClean="0"/>
              <a:t>‹#›</a:t>
            </a:fld>
            <a:endParaRPr lang="en-US"/>
          </a:p>
        </p:txBody>
      </p:sp>
    </p:spTree>
    <p:extLst>
      <p:ext uri="{BB962C8B-B14F-4D97-AF65-F5344CB8AC3E}">
        <p14:creationId xmlns:p14="http://schemas.microsoft.com/office/powerpoint/2010/main" val="34513486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Large Photo ">
    <p:spTree>
      <p:nvGrpSpPr>
        <p:cNvPr id="1" name=""/>
        <p:cNvGrpSpPr/>
        <p:nvPr/>
      </p:nvGrpSpPr>
      <p:grpSpPr>
        <a:xfrm>
          <a:off x="0" y="0"/>
          <a:ext cx="0" cy="0"/>
          <a:chOff x="0" y="0"/>
          <a:chExt cx="0" cy="0"/>
        </a:xfrm>
      </p:grpSpPr>
      <p:sp>
        <p:nvSpPr>
          <p:cNvPr id="4" name="Picture Placeholder 2"/>
          <p:cNvSpPr>
            <a:spLocks noGrp="1" noChangeAspect="1"/>
          </p:cNvSpPr>
          <p:nvPr>
            <p:ph type="pic" idx="13"/>
          </p:nvPr>
        </p:nvSpPr>
        <p:spPr>
          <a:xfrm>
            <a:off x="0" y="948482"/>
            <a:ext cx="12192000" cy="5811864"/>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3" name="Title 1"/>
          <p:cNvSpPr>
            <a:spLocks noGrp="1"/>
          </p:cNvSpPr>
          <p:nvPr>
            <p:ph type="title"/>
          </p:nvPr>
        </p:nvSpPr>
        <p:spPr>
          <a:xfrm>
            <a:off x="471256" y="97654"/>
            <a:ext cx="10515600" cy="909454"/>
          </a:xfrm>
        </p:spPr>
        <p:txBody>
          <a:bodyPr/>
          <a:lstStyle/>
          <a:p>
            <a:r>
              <a:rPr lang="en-US"/>
              <a:t>Click to edit Master title style</a:t>
            </a:r>
          </a:p>
        </p:txBody>
      </p:sp>
      <p:sp>
        <p:nvSpPr>
          <p:cNvPr id="5" name="Slide Number Placeholder 4"/>
          <p:cNvSpPr>
            <a:spLocks noGrp="1"/>
          </p:cNvSpPr>
          <p:nvPr>
            <p:ph type="sldNum" sz="quarter" idx="12"/>
          </p:nvPr>
        </p:nvSpPr>
        <p:spPr>
          <a:xfrm>
            <a:off x="11304231" y="6374108"/>
            <a:ext cx="688760" cy="365125"/>
          </a:xfrm>
        </p:spPr>
        <p:txBody>
          <a:bodyPr/>
          <a:lstStyle/>
          <a:p>
            <a:fld id="{5E94BA17-8AE8-4651-9FD9-8589E5D42325}" type="slidenum">
              <a:rPr lang="en-US" smtClean="0"/>
              <a:t>‹#›</a:t>
            </a:fld>
            <a:endParaRPr lang="en-US"/>
          </a:p>
        </p:txBody>
      </p:sp>
    </p:spTree>
    <p:extLst>
      <p:ext uri="{BB962C8B-B14F-4D97-AF65-F5344CB8AC3E}">
        <p14:creationId xmlns:p14="http://schemas.microsoft.com/office/powerpoint/2010/main" val="4228218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 Bleed Photo">
    <p:spTree>
      <p:nvGrpSpPr>
        <p:cNvPr id="1" name=""/>
        <p:cNvGrpSpPr/>
        <p:nvPr/>
      </p:nvGrpSpPr>
      <p:grpSpPr>
        <a:xfrm>
          <a:off x="0" y="0"/>
          <a:ext cx="0" cy="0"/>
          <a:chOff x="0" y="0"/>
          <a:chExt cx="0" cy="0"/>
        </a:xfrm>
      </p:grpSpPr>
      <p:sp>
        <p:nvSpPr>
          <p:cNvPr id="4" name="Picture Placeholder 2"/>
          <p:cNvSpPr>
            <a:spLocks noGrp="1" noChangeAspect="1"/>
          </p:cNvSpPr>
          <p:nvPr>
            <p:ph type="pic" idx="13"/>
          </p:nvPr>
        </p:nvSpPr>
        <p:spPr>
          <a:xfrm>
            <a:off x="0" y="0"/>
            <a:ext cx="12192000" cy="6861175"/>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5" name="Slide Number Placeholder 4"/>
          <p:cNvSpPr>
            <a:spLocks noGrp="1"/>
          </p:cNvSpPr>
          <p:nvPr>
            <p:ph type="sldNum" sz="quarter" idx="12"/>
          </p:nvPr>
        </p:nvSpPr>
        <p:spPr>
          <a:xfrm>
            <a:off x="11304231" y="6374108"/>
            <a:ext cx="688760" cy="365125"/>
          </a:xfrm>
        </p:spPr>
        <p:txBody>
          <a:bodyPr/>
          <a:lstStyle/>
          <a:p>
            <a:fld id="{5E94BA17-8AE8-4651-9FD9-8589E5D42325}" type="slidenum">
              <a:rPr lang="en-US" smtClean="0"/>
              <a:t>‹#›</a:t>
            </a:fld>
            <a:endParaRPr lang="en-US"/>
          </a:p>
        </p:txBody>
      </p:sp>
      <p:sp>
        <p:nvSpPr>
          <p:cNvPr id="6" name="Title 1"/>
          <p:cNvSpPr>
            <a:spLocks noGrp="1"/>
          </p:cNvSpPr>
          <p:nvPr>
            <p:ph type="title"/>
          </p:nvPr>
        </p:nvSpPr>
        <p:spPr>
          <a:xfrm>
            <a:off x="471256" y="301848"/>
            <a:ext cx="10515600" cy="909454"/>
          </a:xfrm>
        </p:spPr>
        <p:txBody>
          <a:bodyPr/>
          <a:lstStyle/>
          <a:p>
            <a:r>
              <a:rPr lang="en-US"/>
              <a:t>Click to edit Master title style</a:t>
            </a:r>
          </a:p>
        </p:txBody>
      </p:sp>
    </p:spTree>
    <p:extLst>
      <p:ext uri="{BB962C8B-B14F-4D97-AF65-F5344CB8AC3E}">
        <p14:creationId xmlns:p14="http://schemas.microsoft.com/office/powerpoint/2010/main" val="5909527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and Photo ">
    <p:spTree>
      <p:nvGrpSpPr>
        <p:cNvPr id="1" name=""/>
        <p:cNvGrpSpPr/>
        <p:nvPr/>
      </p:nvGrpSpPr>
      <p:grpSpPr>
        <a:xfrm>
          <a:off x="0" y="0"/>
          <a:ext cx="0" cy="0"/>
          <a:chOff x="0" y="0"/>
          <a:chExt cx="0" cy="0"/>
        </a:xfrm>
      </p:grpSpPr>
      <p:sp>
        <p:nvSpPr>
          <p:cNvPr id="6" name="Picture Placeholder 2"/>
          <p:cNvSpPr>
            <a:spLocks noGrp="1" noChangeAspect="1"/>
          </p:cNvSpPr>
          <p:nvPr>
            <p:ph type="pic" idx="13"/>
          </p:nvPr>
        </p:nvSpPr>
        <p:spPr>
          <a:xfrm>
            <a:off x="5879167" y="1084826"/>
            <a:ext cx="6336508" cy="5191691"/>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7" name="Content Placeholder 2"/>
          <p:cNvSpPr>
            <a:spLocks noGrp="1"/>
          </p:cNvSpPr>
          <p:nvPr>
            <p:ph sz="half" idx="1"/>
          </p:nvPr>
        </p:nvSpPr>
        <p:spPr>
          <a:xfrm>
            <a:off x="838201" y="1541539"/>
            <a:ext cx="4227991"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471256" y="186434"/>
            <a:ext cx="10515600" cy="909454"/>
          </a:xfrm>
        </p:spPr>
        <p:txBody>
          <a:bodyPr/>
          <a:lstStyle/>
          <a:p>
            <a:r>
              <a:rPr lang="en-US"/>
              <a:t>Click to edit Master title style</a:t>
            </a:r>
          </a:p>
        </p:txBody>
      </p:sp>
      <p:sp>
        <p:nvSpPr>
          <p:cNvPr id="2" name="Date Placeholder 1"/>
          <p:cNvSpPr>
            <a:spLocks noGrp="1"/>
          </p:cNvSpPr>
          <p:nvPr>
            <p:ph type="dt" sz="half" idx="14"/>
          </p:nvPr>
        </p:nvSpPr>
        <p:spPr/>
        <p:txBody>
          <a:bodyPr/>
          <a:lstStyle/>
          <a:p>
            <a:fld id="{62FE63C3-A73F-4097-86A9-7B28950712B1}" type="datetime1">
              <a:rPr lang="en-US" smtClean="0"/>
              <a:pPr/>
              <a:t>11/17/2023</a:t>
            </a:fld>
            <a:endParaRPr lang="en-US"/>
          </a:p>
        </p:txBody>
      </p:sp>
      <p:sp>
        <p:nvSpPr>
          <p:cNvPr id="3" name="Footer Placeholder 2"/>
          <p:cNvSpPr>
            <a:spLocks noGrp="1"/>
          </p:cNvSpPr>
          <p:nvPr>
            <p:ph type="ftr" sz="quarter" idx="15"/>
          </p:nvPr>
        </p:nvSpPr>
        <p:spPr/>
        <p:txBody>
          <a:bodyPr/>
          <a:lstStyle/>
          <a:p>
            <a:endParaRPr lang="en-US"/>
          </a:p>
        </p:txBody>
      </p:sp>
      <p:sp>
        <p:nvSpPr>
          <p:cNvPr id="4" name="Slide Number Placeholder 3"/>
          <p:cNvSpPr>
            <a:spLocks noGrp="1"/>
          </p:cNvSpPr>
          <p:nvPr>
            <p:ph type="sldNum" sz="quarter" idx="16"/>
          </p:nvPr>
        </p:nvSpPr>
        <p:spPr/>
        <p:txBody>
          <a:bodyPr/>
          <a:lstStyle/>
          <a:p>
            <a:fld id="{5E94BA17-8AE8-4651-9FD9-8589E5D42325}" type="slidenum">
              <a:rPr lang="en-US" smtClean="0"/>
              <a:pPr/>
              <a:t>‹#›</a:t>
            </a:fld>
            <a:endParaRPr lang="en-US"/>
          </a:p>
        </p:txBody>
      </p:sp>
    </p:spTree>
    <p:extLst>
      <p:ext uri="{BB962C8B-B14F-4D97-AF65-F5344CB8AC3E}">
        <p14:creationId xmlns:p14="http://schemas.microsoft.com/office/powerpoint/2010/main" val="38933837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12" name="Picture Placeholder 2"/>
          <p:cNvSpPr>
            <a:spLocks noGrp="1" noChangeAspect="1"/>
          </p:cNvSpPr>
          <p:nvPr>
            <p:ph type="pic" idx="13"/>
          </p:nvPr>
        </p:nvSpPr>
        <p:spPr>
          <a:xfrm>
            <a:off x="6019403" y="676450"/>
            <a:ext cx="6172599" cy="2572947"/>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13" name="Picture Placeholder 2"/>
          <p:cNvSpPr>
            <a:spLocks noGrp="1" noChangeAspect="1"/>
          </p:cNvSpPr>
          <p:nvPr>
            <p:ph type="pic" idx="14"/>
          </p:nvPr>
        </p:nvSpPr>
        <p:spPr>
          <a:xfrm>
            <a:off x="6019403" y="3252570"/>
            <a:ext cx="3141977" cy="2492198"/>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14" name="Picture Placeholder 2"/>
          <p:cNvSpPr>
            <a:spLocks noGrp="1" noChangeAspect="1"/>
          </p:cNvSpPr>
          <p:nvPr>
            <p:ph type="pic" idx="15"/>
          </p:nvPr>
        </p:nvSpPr>
        <p:spPr>
          <a:xfrm>
            <a:off x="9147367" y="3252570"/>
            <a:ext cx="3044634" cy="2492197"/>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7" name="Content Placeholder 2"/>
          <p:cNvSpPr>
            <a:spLocks noGrp="1"/>
          </p:cNvSpPr>
          <p:nvPr>
            <p:ph sz="half" idx="1"/>
          </p:nvPr>
        </p:nvSpPr>
        <p:spPr>
          <a:xfrm>
            <a:off x="388398" y="1000002"/>
            <a:ext cx="4227991"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12"/>
          </p:nvPr>
        </p:nvSpPr>
        <p:spPr>
          <a:xfrm>
            <a:off x="11304231" y="6374108"/>
            <a:ext cx="688760" cy="365125"/>
          </a:xfrm>
        </p:spPr>
        <p:txBody>
          <a:bodyPr/>
          <a:lstStyle/>
          <a:p>
            <a:fld id="{5E94BA17-8AE8-4651-9FD9-8589E5D42325}" type="slidenum">
              <a:rPr lang="en-US" smtClean="0"/>
              <a:t>‹#›</a:t>
            </a:fld>
            <a:endParaRPr lang="en-US"/>
          </a:p>
        </p:txBody>
      </p:sp>
      <p:sp>
        <p:nvSpPr>
          <p:cNvPr id="11" name="Date Placeholder 3"/>
          <p:cNvSpPr>
            <a:spLocks noGrp="1"/>
          </p:cNvSpPr>
          <p:nvPr>
            <p:ph type="dt" sz="half" idx="2"/>
          </p:nvPr>
        </p:nvSpPr>
        <p:spPr>
          <a:xfrm>
            <a:off x="210838" y="6356352"/>
            <a:ext cx="1706732" cy="365125"/>
          </a:xfrm>
          <a:prstGeom prst="rect">
            <a:avLst/>
          </a:prstGeom>
        </p:spPr>
        <p:txBody>
          <a:bodyPr vert="horz" lIns="91440" tIns="45720" rIns="91440" bIns="45720" rtlCol="0" anchor="ctr"/>
          <a:lstStyle>
            <a:lvl1pPr algn="l">
              <a:defRPr sz="1050">
                <a:solidFill>
                  <a:schemeClr val="tx1"/>
                </a:solidFill>
                <a:latin typeface="Segoe UI Semibold" panose="020B0702040204020203" pitchFamily="34" charset="0"/>
              </a:defRPr>
            </a:lvl1pPr>
          </a:lstStyle>
          <a:p>
            <a:fld id="{62FE63C3-A73F-4097-86A9-7B28950712B1}" type="datetime1">
              <a:rPr lang="en-US" smtClean="0"/>
              <a:pPr/>
              <a:t>11/17/2023</a:t>
            </a:fld>
            <a:endParaRPr lang="en-US"/>
          </a:p>
        </p:txBody>
      </p:sp>
      <p:sp>
        <p:nvSpPr>
          <p:cNvPr id="15" name="Footer Placeholder 4"/>
          <p:cNvSpPr>
            <a:spLocks noGrp="1"/>
          </p:cNvSpPr>
          <p:nvPr>
            <p:ph type="ftr" sz="quarter" idx="3"/>
          </p:nvPr>
        </p:nvSpPr>
        <p:spPr>
          <a:xfrm>
            <a:off x="3150828" y="6356352"/>
            <a:ext cx="4114800" cy="365125"/>
          </a:xfrm>
          <a:prstGeom prst="rect">
            <a:avLst/>
          </a:prstGeom>
        </p:spPr>
        <p:txBody>
          <a:bodyPr vert="horz" lIns="91440" tIns="45720" rIns="91440" bIns="45720" rtlCol="0" anchor="ctr"/>
          <a:lstStyle>
            <a:lvl1pPr algn="l">
              <a:defRPr sz="1100">
                <a:solidFill>
                  <a:schemeClr val="tx1">
                    <a:tint val="75000"/>
                  </a:schemeClr>
                </a:solidFill>
                <a:latin typeface="Segoe UI Semibold" panose="020B0702040204020203" pitchFamily="34" charset="0"/>
              </a:defRPr>
            </a:lvl1pPr>
          </a:lstStyle>
          <a:p>
            <a:endParaRPr lang="en-US"/>
          </a:p>
        </p:txBody>
      </p:sp>
    </p:spTree>
    <p:extLst>
      <p:ext uri="{BB962C8B-B14F-4D97-AF65-F5344CB8AC3E}">
        <p14:creationId xmlns:p14="http://schemas.microsoft.com/office/powerpoint/2010/main" val="11248271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hart ">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270029" y="1621438"/>
            <a:ext cx="4227991"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12"/>
          </p:nvPr>
        </p:nvSpPr>
        <p:spPr>
          <a:xfrm>
            <a:off x="11304231" y="6374108"/>
            <a:ext cx="688760" cy="365125"/>
          </a:xfrm>
        </p:spPr>
        <p:txBody>
          <a:bodyPr/>
          <a:lstStyle/>
          <a:p>
            <a:fld id="{5E94BA17-8AE8-4651-9FD9-8589E5D42325}" type="slidenum">
              <a:rPr lang="en-US" smtClean="0"/>
              <a:t>‹#›</a:t>
            </a:fld>
            <a:endParaRPr lang="en-US"/>
          </a:p>
        </p:txBody>
      </p:sp>
      <p:sp>
        <p:nvSpPr>
          <p:cNvPr id="6" name="Chart Placeholder 5"/>
          <p:cNvSpPr>
            <a:spLocks noGrp="1"/>
          </p:cNvSpPr>
          <p:nvPr>
            <p:ph type="chart" sz="quarter" idx="13"/>
          </p:nvPr>
        </p:nvSpPr>
        <p:spPr>
          <a:xfrm>
            <a:off x="4935986" y="1683711"/>
            <a:ext cx="6960093" cy="4042386"/>
          </a:xfrm>
          <a:solidFill>
            <a:schemeClr val="bg1">
              <a:lumMod val="75000"/>
            </a:schemeClr>
          </a:solidFill>
        </p:spPr>
        <p:txBody>
          <a:bodyPr/>
          <a:lstStyle>
            <a:lvl1pPr marL="0" indent="0">
              <a:buNone/>
              <a:defRPr/>
            </a:lvl1pPr>
          </a:lstStyle>
          <a:p>
            <a:endParaRPr lang="en-US"/>
          </a:p>
        </p:txBody>
      </p:sp>
      <p:sp>
        <p:nvSpPr>
          <p:cNvPr id="15" name="Title 1"/>
          <p:cNvSpPr>
            <a:spLocks noGrp="1"/>
          </p:cNvSpPr>
          <p:nvPr>
            <p:ph type="title"/>
          </p:nvPr>
        </p:nvSpPr>
        <p:spPr>
          <a:xfrm>
            <a:off x="471256" y="186434"/>
            <a:ext cx="10515600" cy="909454"/>
          </a:xfrm>
        </p:spPr>
        <p:txBody>
          <a:bodyPr/>
          <a:lstStyle/>
          <a:p>
            <a:r>
              <a:rPr lang="en-US"/>
              <a:t>Click to edit Master title style</a:t>
            </a:r>
          </a:p>
        </p:txBody>
      </p:sp>
      <p:sp>
        <p:nvSpPr>
          <p:cNvPr id="16" name="Date Placeholder 3"/>
          <p:cNvSpPr>
            <a:spLocks noGrp="1"/>
          </p:cNvSpPr>
          <p:nvPr>
            <p:ph type="dt" sz="half" idx="2"/>
          </p:nvPr>
        </p:nvSpPr>
        <p:spPr>
          <a:xfrm>
            <a:off x="210838" y="6356352"/>
            <a:ext cx="1706732" cy="365125"/>
          </a:xfrm>
          <a:prstGeom prst="rect">
            <a:avLst/>
          </a:prstGeom>
        </p:spPr>
        <p:txBody>
          <a:bodyPr vert="horz" lIns="91440" tIns="45720" rIns="91440" bIns="45720" rtlCol="0" anchor="ctr"/>
          <a:lstStyle>
            <a:lvl1pPr algn="l">
              <a:defRPr sz="1050">
                <a:solidFill>
                  <a:schemeClr val="tx1"/>
                </a:solidFill>
                <a:latin typeface="Segoe UI Semibold" panose="020B0702040204020203" pitchFamily="34" charset="0"/>
              </a:defRPr>
            </a:lvl1pPr>
          </a:lstStyle>
          <a:p>
            <a:fld id="{62FE63C3-A73F-4097-86A9-7B28950712B1}" type="datetime1">
              <a:rPr lang="en-US" smtClean="0"/>
              <a:pPr/>
              <a:t>11/17/2023</a:t>
            </a:fld>
            <a:endParaRPr lang="en-US"/>
          </a:p>
        </p:txBody>
      </p:sp>
      <p:sp>
        <p:nvSpPr>
          <p:cNvPr id="17" name="Footer Placeholder 4"/>
          <p:cNvSpPr>
            <a:spLocks noGrp="1"/>
          </p:cNvSpPr>
          <p:nvPr>
            <p:ph type="ftr" sz="quarter" idx="3"/>
          </p:nvPr>
        </p:nvSpPr>
        <p:spPr>
          <a:xfrm>
            <a:off x="3150828" y="6356352"/>
            <a:ext cx="4114800" cy="365125"/>
          </a:xfrm>
          <a:prstGeom prst="rect">
            <a:avLst/>
          </a:prstGeom>
        </p:spPr>
        <p:txBody>
          <a:bodyPr vert="horz" lIns="91440" tIns="45720" rIns="91440" bIns="45720" rtlCol="0" anchor="ctr"/>
          <a:lstStyle>
            <a:lvl1pPr algn="l">
              <a:defRPr sz="1100">
                <a:solidFill>
                  <a:schemeClr val="tx1">
                    <a:tint val="75000"/>
                  </a:schemeClr>
                </a:solidFill>
                <a:latin typeface="Segoe UI Semibold" panose="020B0702040204020203" pitchFamily="34" charset="0"/>
              </a:defRPr>
            </a:lvl1pPr>
          </a:lstStyle>
          <a:p>
            <a:endParaRPr lang="en-US"/>
          </a:p>
        </p:txBody>
      </p:sp>
    </p:spTree>
    <p:extLst>
      <p:ext uri="{BB962C8B-B14F-4D97-AF65-F5344CB8AC3E}">
        <p14:creationId xmlns:p14="http://schemas.microsoft.com/office/powerpoint/2010/main" val="42764691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A0D4269-E04E-429E-B167-3D932F4FD28E}"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06252E-E380-451A-B210-5C4E81C68C20}" type="slidenum">
              <a:rPr lang="en-US" smtClean="0"/>
              <a:t>‹#›</a:t>
            </a:fld>
            <a:endParaRPr lang="en-US"/>
          </a:p>
        </p:txBody>
      </p:sp>
    </p:spTree>
    <p:extLst>
      <p:ext uri="{BB962C8B-B14F-4D97-AF65-F5344CB8AC3E}">
        <p14:creationId xmlns:p14="http://schemas.microsoft.com/office/powerpoint/2010/main" val="22181764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5824"/>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330"/>
            </a:lvl1pPr>
            <a:lvl2pPr marL="443777" indent="0" algn="ctr">
              <a:buNone/>
              <a:defRPr sz="1941"/>
            </a:lvl2pPr>
            <a:lvl3pPr marL="887553" indent="0" algn="ctr">
              <a:buNone/>
              <a:defRPr sz="1747"/>
            </a:lvl3pPr>
            <a:lvl4pPr marL="1331330" indent="0" algn="ctr">
              <a:buNone/>
              <a:defRPr sz="1553"/>
            </a:lvl4pPr>
            <a:lvl5pPr marL="1775106" indent="0" algn="ctr">
              <a:buNone/>
              <a:defRPr sz="1553"/>
            </a:lvl5pPr>
            <a:lvl6pPr marL="2218883" indent="0" algn="ctr">
              <a:buNone/>
              <a:defRPr sz="1553"/>
            </a:lvl6pPr>
            <a:lvl7pPr marL="2662660" indent="0" algn="ctr">
              <a:buNone/>
              <a:defRPr sz="1553"/>
            </a:lvl7pPr>
            <a:lvl8pPr marL="3106436" indent="0" algn="ctr">
              <a:buNone/>
              <a:defRPr sz="1553"/>
            </a:lvl8pPr>
            <a:lvl9pPr marL="3550213" indent="0" algn="ctr">
              <a:buNone/>
              <a:defRPr sz="1553"/>
            </a:lvl9pPr>
          </a:lstStyle>
          <a:p>
            <a:r>
              <a:rPr lang="en-US"/>
              <a:t>Click to edit Master subtitle style</a:t>
            </a:r>
          </a:p>
        </p:txBody>
      </p:sp>
      <p:sp>
        <p:nvSpPr>
          <p:cNvPr id="4" name="Date Placeholder 3"/>
          <p:cNvSpPr>
            <a:spLocks noGrp="1"/>
          </p:cNvSpPr>
          <p:nvPr>
            <p:ph type="dt" sz="half" idx="10"/>
          </p:nvPr>
        </p:nvSpPr>
        <p:spPr/>
        <p:txBody>
          <a:bodyPr/>
          <a:lstStyle/>
          <a:p>
            <a:fld id="{6B652F4A-A8CE-364C-8C8B-0358766A8747}"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C882F-E396-4E4F-9519-FE13C786A2BE}" type="slidenum">
              <a:rPr lang="en-US" smtClean="0"/>
              <a:t>‹#›</a:t>
            </a:fld>
            <a:endParaRPr lang="en-US"/>
          </a:p>
        </p:txBody>
      </p:sp>
    </p:spTree>
    <p:extLst>
      <p:ext uri="{BB962C8B-B14F-4D97-AF65-F5344CB8AC3E}">
        <p14:creationId xmlns:p14="http://schemas.microsoft.com/office/powerpoint/2010/main" val="6580387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652F4A-A8CE-364C-8C8B-0358766A8747}"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C882F-E396-4E4F-9519-FE13C786A2BE}" type="slidenum">
              <a:rPr lang="en-US" smtClean="0"/>
              <a:t>‹#›</a:t>
            </a:fld>
            <a:endParaRPr lang="en-US"/>
          </a:p>
        </p:txBody>
      </p:sp>
    </p:spTree>
    <p:extLst>
      <p:ext uri="{BB962C8B-B14F-4D97-AF65-F5344CB8AC3E}">
        <p14:creationId xmlns:p14="http://schemas.microsoft.com/office/powerpoint/2010/main" val="26662433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5824"/>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330">
                <a:solidFill>
                  <a:schemeClr val="tx1"/>
                </a:solidFill>
              </a:defRPr>
            </a:lvl1pPr>
            <a:lvl2pPr marL="443777" indent="0">
              <a:buNone/>
              <a:defRPr sz="1941">
                <a:solidFill>
                  <a:schemeClr val="tx1">
                    <a:tint val="75000"/>
                  </a:schemeClr>
                </a:solidFill>
              </a:defRPr>
            </a:lvl2pPr>
            <a:lvl3pPr marL="887553" indent="0">
              <a:buNone/>
              <a:defRPr sz="1747">
                <a:solidFill>
                  <a:schemeClr val="tx1">
                    <a:tint val="75000"/>
                  </a:schemeClr>
                </a:solidFill>
              </a:defRPr>
            </a:lvl3pPr>
            <a:lvl4pPr marL="1331330" indent="0">
              <a:buNone/>
              <a:defRPr sz="1553">
                <a:solidFill>
                  <a:schemeClr val="tx1">
                    <a:tint val="75000"/>
                  </a:schemeClr>
                </a:solidFill>
              </a:defRPr>
            </a:lvl4pPr>
            <a:lvl5pPr marL="1775106" indent="0">
              <a:buNone/>
              <a:defRPr sz="1553">
                <a:solidFill>
                  <a:schemeClr val="tx1">
                    <a:tint val="75000"/>
                  </a:schemeClr>
                </a:solidFill>
              </a:defRPr>
            </a:lvl5pPr>
            <a:lvl6pPr marL="2218883" indent="0">
              <a:buNone/>
              <a:defRPr sz="1553">
                <a:solidFill>
                  <a:schemeClr val="tx1">
                    <a:tint val="75000"/>
                  </a:schemeClr>
                </a:solidFill>
              </a:defRPr>
            </a:lvl6pPr>
            <a:lvl7pPr marL="2662660" indent="0">
              <a:buNone/>
              <a:defRPr sz="1553">
                <a:solidFill>
                  <a:schemeClr val="tx1">
                    <a:tint val="75000"/>
                  </a:schemeClr>
                </a:solidFill>
              </a:defRPr>
            </a:lvl7pPr>
            <a:lvl8pPr marL="3106436" indent="0">
              <a:buNone/>
              <a:defRPr sz="1553">
                <a:solidFill>
                  <a:schemeClr val="tx1">
                    <a:tint val="75000"/>
                  </a:schemeClr>
                </a:solidFill>
              </a:defRPr>
            </a:lvl8pPr>
            <a:lvl9pPr marL="3550213" indent="0">
              <a:buNone/>
              <a:defRPr sz="155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652F4A-A8CE-364C-8C8B-0358766A8747}"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C882F-E396-4E4F-9519-FE13C786A2BE}" type="slidenum">
              <a:rPr lang="en-US" smtClean="0"/>
              <a:t>‹#›</a:t>
            </a:fld>
            <a:endParaRPr lang="en-US"/>
          </a:p>
        </p:txBody>
      </p:sp>
    </p:spTree>
    <p:extLst>
      <p:ext uri="{BB962C8B-B14F-4D97-AF65-F5344CB8AC3E}">
        <p14:creationId xmlns:p14="http://schemas.microsoft.com/office/powerpoint/2010/main" val="215419147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B652F4A-A8CE-364C-8C8B-0358766A8747}"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5C882F-E396-4E4F-9519-FE13C786A2BE}" type="slidenum">
              <a:rPr lang="en-US" smtClean="0"/>
              <a:t>‹#›</a:t>
            </a:fld>
            <a:endParaRPr lang="en-US"/>
          </a:p>
        </p:txBody>
      </p:sp>
    </p:spTree>
    <p:extLst>
      <p:ext uri="{BB962C8B-B14F-4D97-AF65-F5344CB8AC3E}">
        <p14:creationId xmlns:p14="http://schemas.microsoft.com/office/powerpoint/2010/main" val="40515042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330" b="1"/>
            </a:lvl1pPr>
            <a:lvl2pPr marL="443777" indent="0">
              <a:buNone/>
              <a:defRPr sz="1941" b="1"/>
            </a:lvl2pPr>
            <a:lvl3pPr marL="887553" indent="0">
              <a:buNone/>
              <a:defRPr sz="1747" b="1"/>
            </a:lvl3pPr>
            <a:lvl4pPr marL="1331330" indent="0">
              <a:buNone/>
              <a:defRPr sz="1553" b="1"/>
            </a:lvl4pPr>
            <a:lvl5pPr marL="1775106" indent="0">
              <a:buNone/>
              <a:defRPr sz="1553" b="1"/>
            </a:lvl5pPr>
            <a:lvl6pPr marL="2218883" indent="0">
              <a:buNone/>
              <a:defRPr sz="1553" b="1"/>
            </a:lvl6pPr>
            <a:lvl7pPr marL="2662660" indent="0">
              <a:buNone/>
              <a:defRPr sz="1553" b="1"/>
            </a:lvl7pPr>
            <a:lvl8pPr marL="3106436" indent="0">
              <a:buNone/>
              <a:defRPr sz="1553" b="1"/>
            </a:lvl8pPr>
            <a:lvl9pPr marL="3550213" indent="0">
              <a:buNone/>
              <a:defRPr sz="1553"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330" b="1"/>
            </a:lvl1pPr>
            <a:lvl2pPr marL="443777" indent="0">
              <a:buNone/>
              <a:defRPr sz="1941" b="1"/>
            </a:lvl2pPr>
            <a:lvl3pPr marL="887553" indent="0">
              <a:buNone/>
              <a:defRPr sz="1747" b="1"/>
            </a:lvl3pPr>
            <a:lvl4pPr marL="1331330" indent="0">
              <a:buNone/>
              <a:defRPr sz="1553" b="1"/>
            </a:lvl4pPr>
            <a:lvl5pPr marL="1775106" indent="0">
              <a:buNone/>
              <a:defRPr sz="1553" b="1"/>
            </a:lvl5pPr>
            <a:lvl6pPr marL="2218883" indent="0">
              <a:buNone/>
              <a:defRPr sz="1553" b="1"/>
            </a:lvl6pPr>
            <a:lvl7pPr marL="2662660" indent="0">
              <a:buNone/>
              <a:defRPr sz="1553" b="1"/>
            </a:lvl7pPr>
            <a:lvl8pPr marL="3106436" indent="0">
              <a:buNone/>
              <a:defRPr sz="1553" b="1"/>
            </a:lvl8pPr>
            <a:lvl9pPr marL="3550213" indent="0">
              <a:buNone/>
              <a:defRPr sz="1553"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652F4A-A8CE-364C-8C8B-0358766A8747}" type="datetimeFigureOut">
              <a:rPr lang="en-US" smtClean="0"/>
              <a:t>11/17/2023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5C882F-E396-4E4F-9519-FE13C786A2BE}" type="slidenum">
              <a:rPr lang="en-US" smtClean="0"/>
              <a:t>‹#›</a:t>
            </a:fld>
            <a:endParaRPr lang="en-US"/>
          </a:p>
        </p:txBody>
      </p:sp>
    </p:spTree>
    <p:extLst>
      <p:ext uri="{BB962C8B-B14F-4D97-AF65-F5344CB8AC3E}">
        <p14:creationId xmlns:p14="http://schemas.microsoft.com/office/powerpoint/2010/main" val="42287506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B652F4A-A8CE-364C-8C8B-0358766A8747}" type="datetimeFigureOut">
              <a:rPr lang="en-US" smtClean="0"/>
              <a:t>11/17/2023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5C882F-E396-4E4F-9519-FE13C786A2BE}" type="slidenum">
              <a:rPr lang="en-US" smtClean="0"/>
              <a:t>‹#›</a:t>
            </a:fld>
            <a:endParaRPr lang="en-US"/>
          </a:p>
        </p:txBody>
      </p:sp>
    </p:spTree>
    <p:extLst>
      <p:ext uri="{BB962C8B-B14F-4D97-AF65-F5344CB8AC3E}">
        <p14:creationId xmlns:p14="http://schemas.microsoft.com/office/powerpoint/2010/main" val="29987147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652F4A-A8CE-364C-8C8B-0358766A8747}" type="datetimeFigureOut">
              <a:rPr lang="en-US" smtClean="0"/>
              <a:t>11/17/2023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5C882F-E396-4E4F-9519-FE13C786A2BE}" type="slidenum">
              <a:rPr lang="en-US" smtClean="0"/>
              <a:t>‹#›</a:t>
            </a:fld>
            <a:endParaRPr lang="en-US"/>
          </a:p>
        </p:txBody>
      </p:sp>
    </p:spTree>
    <p:extLst>
      <p:ext uri="{BB962C8B-B14F-4D97-AF65-F5344CB8AC3E}">
        <p14:creationId xmlns:p14="http://schemas.microsoft.com/office/powerpoint/2010/main" val="32039650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106"/>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106"/>
            </a:lvl1pPr>
            <a:lvl2pPr>
              <a:defRPr sz="2718"/>
            </a:lvl2pPr>
            <a:lvl3pPr>
              <a:defRPr sz="2330"/>
            </a:lvl3pPr>
            <a:lvl4pPr>
              <a:defRPr sz="1941"/>
            </a:lvl4pPr>
            <a:lvl5pPr>
              <a:defRPr sz="1941"/>
            </a:lvl5pPr>
            <a:lvl6pPr>
              <a:defRPr sz="1941"/>
            </a:lvl6pPr>
            <a:lvl7pPr>
              <a:defRPr sz="1941"/>
            </a:lvl7pPr>
            <a:lvl8pPr>
              <a:defRPr sz="1941"/>
            </a:lvl8pPr>
            <a:lvl9pPr>
              <a:defRPr sz="19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8" cy="3811588"/>
          </a:xfrm>
        </p:spPr>
        <p:txBody>
          <a:bodyPr/>
          <a:lstStyle>
            <a:lvl1pPr marL="0" indent="0">
              <a:buNone/>
              <a:defRPr sz="1553"/>
            </a:lvl1pPr>
            <a:lvl2pPr marL="443777" indent="0">
              <a:buNone/>
              <a:defRPr sz="1359"/>
            </a:lvl2pPr>
            <a:lvl3pPr marL="887553" indent="0">
              <a:buNone/>
              <a:defRPr sz="1165"/>
            </a:lvl3pPr>
            <a:lvl4pPr marL="1331330" indent="0">
              <a:buNone/>
              <a:defRPr sz="971"/>
            </a:lvl4pPr>
            <a:lvl5pPr marL="1775106" indent="0">
              <a:buNone/>
              <a:defRPr sz="971"/>
            </a:lvl5pPr>
            <a:lvl6pPr marL="2218883" indent="0">
              <a:buNone/>
              <a:defRPr sz="971"/>
            </a:lvl6pPr>
            <a:lvl7pPr marL="2662660" indent="0">
              <a:buNone/>
              <a:defRPr sz="971"/>
            </a:lvl7pPr>
            <a:lvl8pPr marL="3106436" indent="0">
              <a:buNone/>
              <a:defRPr sz="971"/>
            </a:lvl8pPr>
            <a:lvl9pPr marL="3550213" indent="0">
              <a:buNone/>
              <a:defRPr sz="971"/>
            </a:lvl9pPr>
          </a:lstStyle>
          <a:p>
            <a:pPr lvl="0"/>
            <a:r>
              <a:rPr lang="en-US"/>
              <a:t>Click to edit Master text styles</a:t>
            </a:r>
          </a:p>
        </p:txBody>
      </p:sp>
      <p:sp>
        <p:nvSpPr>
          <p:cNvPr id="5" name="Date Placeholder 4"/>
          <p:cNvSpPr>
            <a:spLocks noGrp="1"/>
          </p:cNvSpPr>
          <p:nvPr>
            <p:ph type="dt" sz="half" idx="10"/>
          </p:nvPr>
        </p:nvSpPr>
        <p:spPr/>
        <p:txBody>
          <a:bodyPr/>
          <a:lstStyle/>
          <a:p>
            <a:fld id="{6B652F4A-A8CE-364C-8C8B-0358766A8747}"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5C882F-E396-4E4F-9519-FE13C786A2BE}" type="slidenum">
              <a:rPr lang="en-US" smtClean="0"/>
              <a:t>‹#›</a:t>
            </a:fld>
            <a:endParaRPr lang="en-US"/>
          </a:p>
        </p:txBody>
      </p:sp>
    </p:spTree>
    <p:extLst>
      <p:ext uri="{BB962C8B-B14F-4D97-AF65-F5344CB8AC3E}">
        <p14:creationId xmlns:p14="http://schemas.microsoft.com/office/powerpoint/2010/main" val="210094770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106"/>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106"/>
            </a:lvl1pPr>
            <a:lvl2pPr marL="443777" indent="0">
              <a:buNone/>
              <a:defRPr sz="2718"/>
            </a:lvl2pPr>
            <a:lvl3pPr marL="887553" indent="0">
              <a:buNone/>
              <a:defRPr sz="2330"/>
            </a:lvl3pPr>
            <a:lvl4pPr marL="1331330" indent="0">
              <a:buNone/>
              <a:defRPr sz="1941"/>
            </a:lvl4pPr>
            <a:lvl5pPr marL="1775106" indent="0">
              <a:buNone/>
              <a:defRPr sz="1941"/>
            </a:lvl5pPr>
            <a:lvl6pPr marL="2218883" indent="0">
              <a:buNone/>
              <a:defRPr sz="1941"/>
            </a:lvl6pPr>
            <a:lvl7pPr marL="2662660" indent="0">
              <a:buNone/>
              <a:defRPr sz="1941"/>
            </a:lvl7pPr>
            <a:lvl8pPr marL="3106436" indent="0">
              <a:buNone/>
              <a:defRPr sz="1941"/>
            </a:lvl8pPr>
            <a:lvl9pPr marL="3550213" indent="0">
              <a:buNone/>
              <a:defRPr sz="1941"/>
            </a:lvl9pPr>
          </a:lstStyle>
          <a:p>
            <a:r>
              <a:rPr lang="en-US"/>
              <a:t>Click icon to add picture</a:t>
            </a:r>
          </a:p>
        </p:txBody>
      </p:sp>
      <p:sp>
        <p:nvSpPr>
          <p:cNvPr id="4" name="Text Placeholder 3"/>
          <p:cNvSpPr>
            <a:spLocks noGrp="1"/>
          </p:cNvSpPr>
          <p:nvPr>
            <p:ph type="body" sz="half" idx="2"/>
          </p:nvPr>
        </p:nvSpPr>
        <p:spPr>
          <a:xfrm>
            <a:off x="839788" y="2057400"/>
            <a:ext cx="3932238" cy="3811588"/>
          </a:xfrm>
        </p:spPr>
        <p:txBody>
          <a:bodyPr/>
          <a:lstStyle>
            <a:lvl1pPr marL="0" indent="0">
              <a:buNone/>
              <a:defRPr sz="1553"/>
            </a:lvl1pPr>
            <a:lvl2pPr marL="443777" indent="0">
              <a:buNone/>
              <a:defRPr sz="1359"/>
            </a:lvl2pPr>
            <a:lvl3pPr marL="887553" indent="0">
              <a:buNone/>
              <a:defRPr sz="1165"/>
            </a:lvl3pPr>
            <a:lvl4pPr marL="1331330" indent="0">
              <a:buNone/>
              <a:defRPr sz="971"/>
            </a:lvl4pPr>
            <a:lvl5pPr marL="1775106" indent="0">
              <a:buNone/>
              <a:defRPr sz="971"/>
            </a:lvl5pPr>
            <a:lvl6pPr marL="2218883" indent="0">
              <a:buNone/>
              <a:defRPr sz="971"/>
            </a:lvl6pPr>
            <a:lvl7pPr marL="2662660" indent="0">
              <a:buNone/>
              <a:defRPr sz="971"/>
            </a:lvl7pPr>
            <a:lvl8pPr marL="3106436" indent="0">
              <a:buNone/>
              <a:defRPr sz="971"/>
            </a:lvl8pPr>
            <a:lvl9pPr marL="3550213" indent="0">
              <a:buNone/>
              <a:defRPr sz="971"/>
            </a:lvl9pPr>
          </a:lstStyle>
          <a:p>
            <a:pPr lvl="0"/>
            <a:r>
              <a:rPr lang="en-US"/>
              <a:t>Click to edit Master text styles</a:t>
            </a:r>
          </a:p>
        </p:txBody>
      </p:sp>
      <p:sp>
        <p:nvSpPr>
          <p:cNvPr id="5" name="Date Placeholder 4"/>
          <p:cNvSpPr>
            <a:spLocks noGrp="1"/>
          </p:cNvSpPr>
          <p:nvPr>
            <p:ph type="dt" sz="half" idx="10"/>
          </p:nvPr>
        </p:nvSpPr>
        <p:spPr/>
        <p:txBody>
          <a:bodyPr/>
          <a:lstStyle/>
          <a:p>
            <a:fld id="{6B652F4A-A8CE-364C-8C8B-0358766A8747}"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5C882F-E396-4E4F-9519-FE13C786A2BE}" type="slidenum">
              <a:rPr lang="en-US" smtClean="0"/>
              <a:t>‹#›</a:t>
            </a:fld>
            <a:endParaRPr lang="en-US"/>
          </a:p>
        </p:txBody>
      </p:sp>
    </p:spTree>
    <p:extLst>
      <p:ext uri="{BB962C8B-B14F-4D97-AF65-F5344CB8AC3E}">
        <p14:creationId xmlns:p14="http://schemas.microsoft.com/office/powerpoint/2010/main" val="37812199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652F4A-A8CE-364C-8C8B-0358766A8747}"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C882F-E396-4E4F-9519-FE13C786A2BE}" type="slidenum">
              <a:rPr lang="en-US" smtClean="0"/>
              <a:t>‹#›</a:t>
            </a:fld>
            <a:endParaRPr lang="en-US"/>
          </a:p>
        </p:txBody>
      </p:sp>
    </p:spTree>
    <p:extLst>
      <p:ext uri="{BB962C8B-B14F-4D97-AF65-F5344CB8AC3E}">
        <p14:creationId xmlns:p14="http://schemas.microsoft.com/office/powerpoint/2010/main" val="255880145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1"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1"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652F4A-A8CE-364C-8C8B-0358766A8747}"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C882F-E396-4E4F-9519-FE13C786A2BE}" type="slidenum">
              <a:rPr lang="en-US" smtClean="0"/>
              <a:t>‹#›</a:t>
            </a:fld>
            <a:endParaRPr lang="en-US"/>
          </a:p>
        </p:txBody>
      </p:sp>
    </p:spTree>
    <p:extLst>
      <p:ext uri="{BB962C8B-B14F-4D97-AF65-F5344CB8AC3E}">
        <p14:creationId xmlns:p14="http://schemas.microsoft.com/office/powerpoint/2010/main" val="306640828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800" b="1" i="0">
                <a:solidFill>
                  <a:schemeClr val="bg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416441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386362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11467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2428790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8205780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800" b="1" i="0">
                <a:solidFill>
                  <a:schemeClr val="bg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317314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019224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009753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79206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5702989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itle Slide ">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21553" y="2021813"/>
            <a:ext cx="9144000" cy="1076495"/>
          </a:xfrm>
        </p:spPr>
        <p:txBody>
          <a:bodyPr/>
          <a:lstStyle>
            <a:lvl1pPr marL="0" indent="0" algn="l">
              <a:buNone/>
              <a:defRPr sz="2400">
                <a:solidFill>
                  <a:schemeClr val="bg1"/>
                </a:solidFill>
                <a:latin typeface="Segoe UI" panose="020B0502040204020203" pitchFamily="34" charset="0"/>
                <a:ea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itle 3"/>
          <p:cNvSpPr>
            <a:spLocks noGrp="1"/>
          </p:cNvSpPr>
          <p:nvPr>
            <p:ph type="title"/>
          </p:nvPr>
        </p:nvSpPr>
        <p:spPr>
          <a:xfrm>
            <a:off x="1003916" y="649213"/>
            <a:ext cx="10515600" cy="1325563"/>
          </a:xfrm>
        </p:spPr>
        <p:txBody>
          <a:bodyPr anchor="b" anchorCtr="0"/>
          <a:lstStyle>
            <a:lvl1pPr>
              <a:defRPr>
                <a:solidFill>
                  <a:schemeClr val="bg1"/>
                </a:solidFill>
              </a:defRPr>
            </a:lvl1pPr>
          </a:lstStyle>
          <a:p>
            <a:r>
              <a:rPr lang="en-US"/>
              <a:t>Click to edit Master title style</a:t>
            </a:r>
          </a:p>
        </p:txBody>
      </p:sp>
      <p:pic>
        <p:nvPicPr>
          <p:cNvPr id="13" name="Picture 12"/>
          <p:cNvPicPr>
            <a:picLocks noChangeAspect="1"/>
          </p:cNvPicPr>
          <p:nvPr/>
        </p:nvPicPr>
        <p:blipFill>
          <a:blip r:embed="rId2"/>
          <a:stretch>
            <a:fillRect/>
          </a:stretch>
        </p:blipFill>
        <p:spPr>
          <a:xfrm>
            <a:off x="1118325" y="6182191"/>
            <a:ext cx="2847036" cy="180378"/>
          </a:xfrm>
          <a:prstGeom prst="rect">
            <a:avLst/>
          </a:prstGeom>
        </p:spPr>
      </p:pic>
      <p:sp>
        <p:nvSpPr>
          <p:cNvPr id="10" name="Rectangle 9"/>
          <p:cNvSpPr/>
          <p:nvPr/>
        </p:nvSpPr>
        <p:spPr>
          <a:xfrm>
            <a:off x="0" y="6019068"/>
            <a:ext cx="9729925" cy="460414"/>
          </a:xfrm>
          <a:prstGeom prst="rect">
            <a:avLst/>
          </a:prstGeom>
          <a:solidFill>
            <a:srgbClr val="FED1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1" name="Straight Connector 10"/>
          <p:cNvCxnSpPr/>
          <p:nvPr/>
        </p:nvCxnSpPr>
        <p:spPr>
          <a:xfrm>
            <a:off x="9726528" y="5978727"/>
            <a:ext cx="0" cy="525294"/>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p:nvPicPr>
        <p:blipFill>
          <a:blip r:embed="rId3"/>
          <a:stretch>
            <a:fillRect/>
          </a:stretch>
        </p:blipFill>
        <p:spPr>
          <a:xfrm>
            <a:off x="10106969" y="6001847"/>
            <a:ext cx="1709215" cy="491588"/>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5471" y="6157445"/>
            <a:ext cx="2230211" cy="197634"/>
          </a:xfrm>
          <a:prstGeom prst="rect">
            <a:avLst/>
          </a:prstGeom>
        </p:spPr>
      </p:pic>
    </p:spTree>
    <p:extLst>
      <p:ext uri="{BB962C8B-B14F-4D97-AF65-F5344CB8AC3E}">
        <p14:creationId xmlns:p14="http://schemas.microsoft.com/office/powerpoint/2010/main" val="362385688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Slide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903" y="1141875"/>
            <a:ext cx="7027607" cy="1325563"/>
          </a:xfrm>
        </p:spPr>
        <p:txBody>
          <a:bodyPr/>
          <a:lstStyle>
            <a:lvl1pPr>
              <a:defRPr>
                <a:solidFill>
                  <a:srgbClr val="006369"/>
                </a:solidFill>
              </a:defRPr>
            </a:lvl1pPr>
          </a:lstStyle>
          <a:p>
            <a:r>
              <a:rPr lang="en-US"/>
              <a:t>Divider Slide Title</a:t>
            </a:r>
          </a:p>
        </p:txBody>
      </p:sp>
      <p:sp>
        <p:nvSpPr>
          <p:cNvPr id="6" name="Rectangle 5"/>
          <p:cNvSpPr/>
          <p:nvPr/>
        </p:nvSpPr>
        <p:spPr>
          <a:xfrm>
            <a:off x="1" y="6027939"/>
            <a:ext cx="9685537" cy="460414"/>
          </a:xfrm>
          <a:prstGeom prst="rect">
            <a:avLst/>
          </a:prstGeom>
          <a:solidFill>
            <a:srgbClr val="0808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p:nvSpPr>
        <p:spPr>
          <a:xfrm>
            <a:off x="9674939" y="-9832"/>
            <a:ext cx="2517061"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a:stretch>
            <a:fillRect/>
          </a:stretch>
        </p:blipFill>
        <p:spPr>
          <a:xfrm>
            <a:off x="10114081" y="6032357"/>
            <a:ext cx="1658256" cy="457240"/>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0757" y="6152874"/>
            <a:ext cx="2281883" cy="202213"/>
          </a:xfrm>
          <a:prstGeom prst="rect">
            <a:avLst/>
          </a:prstGeom>
        </p:spPr>
      </p:pic>
    </p:spTree>
    <p:extLst>
      <p:ext uri="{BB962C8B-B14F-4D97-AF65-F5344CB8AC3E}">
        <p14:creationId xmlns:p14="http://schemas.microsoft.com/office/powerpoint/2010/main" val="170809231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Divider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903" y="1141875"/>
            <a:ext cx="7027607" cy="1325563"/>
          </a:xfrm>
        </p:spPr>
        <p:txBody>
          <a:bodyPr/>
          <a:lstStyle>
            <a:lvl1pPr>
              <a:defRPr>
                <a:solidFill>
                  <a:schemeClr val="tx1"/>
                </a:solidFill>
              </a:defRPr>
            </a:lvl1pPr>
          </a:lstStyle>
          <a:p>
            <a:r>
              <a:rPr lang="en-US"/>
              <a:t>Divider Slide Title</a:t>
            </a:r>
          </a:p>
        </p:txBody>
      </p:sp>
      <p:sp>
        <p:nvSpPr>
          <p:cNvPr id="6" name="Rectangle 5"/>
          <p:cNvSpPr/>
          <p:nvPr/>
        </p:nvSpPr>
        <p:spPr>
          <a:xfrm>
            <a:off x="1" y="6027939"/>
            <a:ext cx="9685537" cy="460414"/>
          </a:xfrm>
          <a:prstGeom prst="rect">
            <a:avLst/>
          </a:prstGeom>
          <a:solidFill>
            <a:srgbClr val="FED1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p:nvSpPr>
        <p:spPr>
          <a:xfrm>
            <a:off x="9674939" y="-9832"/>
            <a:ext cx="2517061"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stretch>
            <a:fillRect/>
          </a:stretch>
        </p:blipFill>
        <p:spPr>
          <a:xfrm>
            <a:off x="10114081" y="6032357"/>
            <a:ext cx="1658256" cy="457240"/>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5471" y="6157445"/>
            <a:ext cx="2230211" cy="197634"/>
          </a:xfrm>
          <a:prstGeom prst="rect">
            <a:avLst/>
          </a:prstGeom>
        </p:spPr>
      </p:pic>
    </p:spTree>
    <p:extLst>
      <p:ext uri="{BB962C8B-B14F-4D97-AF65-F5344CB8AC3E}">
        <p14:creationId xmlns:p14="http://schemas.microsoft.com/office/powerpoint/2010/main" val="16665975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345655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939545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649620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375686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Large Photo ">
    <p:spTree>
      <p:nvGrpSpPr>
        <p:cNvPr id="1" name=""/>
        <p:cNvGrpSpPr/>
        <p:nvPr/>
      </p:nvGrpSpPr>
      <p:grpSpPr>
        <a:xfrm>
          <a:off x="0" y="0"/>
          <a:ext cx="0" cy="0"/>
          <a:chOff x="0" y="0"/>
          <a:chExt cx="0" cy="0"/>
        </a:xfrm>
      </p:grpSpPr>
      <p:sp>
        <p:nvSpPr>
          <p:cNvPr id="4" name="Picture Placeholder 2"/>
          <p:cNvSpPr>
            <a:spLocks noGrp="1" noChangeAspect="1"/>
          </p:cNvSpPr>
          <p:nvPr>
            <p:ph type="pic" idx="13"/>
          </p:nvPr>
        </p:nvSpPr>
        <p:spPr>
          <a:xfrm>
            <a:off x="0" y="1049311"/>
            <a:ext cx="12192000" cy="5811864"/>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p>
        </p:txBody>
      </p:sp>
      <p:sp>
        <p:nvSpPr>
          <p:cNvPr id="3" name="Title 1"/>
          <p:cNvSpPr>
            <a:spLocks noGrp="1"/>
          </p:cNvSpPr>
          <p:nvPr>
            <p:ph type="title"/>
          </p:nvPr>
        </p:nvSpPr>
        <p:spPr>
          <a:xfrm>
            <a:off x="471256" y="97654"/>
            <a:ext cx="10515600" cy="909454"/>
          </a:xfrm>
        </p:spPr>
        <p:txBody>
          <a:bodyPr/>
          <a:lstStyle/>
          <a:p>
            <a:r>
              <a:rPr lang="en-US"/>
              <a:t>Click to edit Master title style</a:t>
            </a:r>
          </a:p>
        </p:txBody>
      </p:sp>
    </p:spTree>
    <p:extLst>
      <p:ext uri="{BB962C8B-B14F-4D97-AF65-F5344CB8AC3E}">
        <p14:creationId xmlns:p14="http://schemas.microsoft.com/office/powerpoint/2010/main" val="10034967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Full Bleed Photo">
    <p:spTree>
      <p:nvGrpSpPr>
        <p:cNvPr id="1" name=""/>
        <p:cNvGrpSpPr/>
        <p:nvPr/>
      </p:nvGrpSpPr>
      <p:grpSpPr>
        <a:xfrm>
          <a:off x="0" y="0"/>
          <a:ext cx="0" cy="0"/>
          <a:chOff x="0" y="0"/>
          <a:chExt cx="0" cy="0"/>
        </a:xfrm>
      </p:grpSpPr>
      <p:sp>
        <p:nvSpPr>
          <p:cNvPr id="4" name="Picture Placeholder 2"/>
          <p:cNvSpPr>
            <a:spLocks noGrp="1" noChangeAspect="1"/>
          </p:cNvSpPr>
          <p:nvPr>
            <p:ph type="pic" idx="13"/>
          </p:nvPr>
        </p:nvSpPr>
        <p:spPr>
          <a:xfrm>
            <a:off x="0" y="0"/>
            <a:ext cx="12192000" cy="6861175"/>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p>
        </p:txBody>
      </p:sp>
      <p:sp>
        <p:nvSpPr>
          <p:cNvPr id="6" name="Title 1"/>
          <p:cNvSpPr>
            <a:spLocks noGrp="1"/>
          </p:cNvSpPr>
          <p:nvPr>
            <p:ph type="title"/>
          </p:nvPr>
        </p:nvSpPr>
        <p:spPr>
          <a:xfrm>
            <a:off x="471256" y="301848"/>
            <a:ext cx="10515600" cy="909454"/>
          </a:xfrm>
        </p:spPr>
        <p:txBody>
          <a:bodyPr/>
          <a:lstStyle/>
          <a:p>
            <a:r>
              <a:rPr lang="en-US"/>
              <a:t>Click to edit Master title style</a:t>
            </a:r>
          </a:p>
        </p:txBody>
      </p:sp>
    </p:spTree>
    <p:extLst>
      <p:ext uri="{BB962C8B-B14F-4D97-AF65-F5344CB8AC3E}">
        <p14:creationId xmlns:p14="http://schemas.microsoft.com/office/powerpoint/2010/main" val="11924525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ext and Photo ">
    <p:spTree>
      <p:nvGrpSpPr>
        <p:cNvPr id="1" name=""/>
        <p:cNvGrpSpPr/>
        <p:nvPr/>
      </p:nvGrpSpPr>
      <p:grpSpPr>
        <a:xfrm>
          <a:off x="0" y="0"/>
          <a:ext cx="0" cy="0"/>
          <a:chOff x="0" y="0"/>
          <a:chExt cx="0" cy="0"/>
        </a:xfrm>
      </p:grpSpPr>
      <p:sp>
        <p:nvSpPr>
          <p:cNvPr id="6" name="Picture Placeholder 2"/>
          <p:cNvSpPr>
            <a:spLocks noGrp="1" noChangeAspect="1"/>
          </p:cNvSpPr>
          <p:nvPr>
            <p:ph type="pic" idx="13"/>
          </p:nvPr>
        </p:nvSpPr>
        <p:spPr>
          <a:xfrm>
            <a:off x="5879167" y="1084826"/>
            <a:ext cx="6336508" cy="5191691"/>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p>
        </p:txBody>
      </p:sp>
      <p:sp>
        <p:nvSpPr>
          <p:cNvPr id="7" name="Content Placeholder 2"/>
          <p:cNvSpPr>
            <a:spLocks noGrp="1"/>
          </p:cNvSpPr>
          <p:nvPr>
            <p:ph sz="half" idx="1"/>
          </p:nvPr>
        </p:nvSpPr>
        <p:spPr>
          <a:xfrm>
            <a:off x="838201" y="1541539"/>
            <a:ext cx="4227991"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471256" y="186434"/>
            <a:ext cx="10515600" cy="909454"/>
          </a:xfrm>
        </p:spPr>
        <p:txBody>
          <a:bodyPr/>
          <a:lstStyle/>
          <a:p>
            <a:r>
              <a:rPr lang="en-US"/>
              <a:t>Click to edit Master title style</a:t>
            </a:r>
          </a:p>
        </p:txBody>
      </p:sp>
    </p:spTree>
    <p:extLst>
      <p:ext uri="{BB962C8B-B14F-4D97-AF65-F5344CB8AC3E}">
        <p14:creationId xmlns:p14="http://schemas.microsoft.com/office/powerpoint/2010/main" val="6231021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ext and 3 Photos">
    <p:spTree>
      <p:nvGrpSpPr>
        <p:cNvPr id="1" name=""/>
        <p:cNvGrpSpPr/>
        <p:nvPr/>
      </p:nvGrpSpPr>
      <p:grpSpPr>
        <a:xfrm>
          <a:off x="0" y="0"/>
          <a:ext cx="0" cy="0"/>
          <a:chOff x="0" y="0"/>
          <a:chExt cx="0" cy="0"/>
        </a:xfrm>
      </p:grpSpPr>
      <p:sp>
        <p:nvSpPr>
          <p:cNvPr id="12" name="Picture Placeholder 2"/>
          <p:cNvSpPr>
            <a:spLocks noGrp="1" noChangeAspect="1"/>
          </p:cNvSpPr>
          <p:nvPr>
            <p:ph type="pic" idx="13"/>
          </p:nvPr>
        </p:nvSpPr>
        <p:spPr>
          <a:xfrm>
            <a:off x="6019403" y="676450"/>
            <a:ext cx="6172599" cy="2572947"/>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p>
        </p:txBody>
      </p:sp>
      <p:sp>
        <p:nvSpPr>
          <p:cNvPr id="13" name="Picture Placeholder 2"/>
          <p:cNvSpPr>
            <a:spLocks noGrp="1" noChangeAspect="1"/>
          </p:cNvSpPr>
          <p:nvPr>
            <p:ph type="pic" idx="14"/>
          </p:nvPr>
        </p:nvSpPr>
        <p:spPr>
          <a:xfrm>
            <a:off x="6019403" y="3252570"/>
            <a:ext cx="3141977" cy="2492198"/>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p>
        </p:txBody>
      </p:sp>
      <p:sp>
        <p:nvSpPr>
          <p:cNvPr id="14" name="Picture Placeholder 2"/>
          <p:cNvSpPr>
            <a:spLocks noGrp="1" noChangeAspect="1"/>
          </p:cNvSpPr>
          <p:nvPr>
            <p:ph type="pic" idx="15"/>
          </p:nvPr>
        </p:nvSpPr>
        <p:spPr>
          <a:xfrm>
            <a:off x="9147367" y="3252570"/>
            <a:ext cx="3044634" cy="2492197"/>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p>
        </p:txBody>
      </p:sp>
      <p:sp>
        <p:nvSpPr>
          <p:cNvPr id="7" name="Content Placeholder 2"/>
          <p:cNvSpPr>
            <a:spLocks noGrp="1"/>
          </p:cNvSpPr>
          <p:nvPr>
            <p:ph sz="half" idx="1"/>
          </p:nvPr>
        </p:nvSpPr>
        <p:spPr>
          <a:xfrm>
            <a:off x="388398" y="1000002"/>
            <a:ext cx="4227991"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529239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Chart ">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270029" y="1621438"/>
            <a:ext cx="4227991" cy="435133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hart Placeholder 5"/>
          <p:cNvSpPr>
            <a:spLocks noGrp="1"/>
          </p:cNvSpPr>
          <p:nvPr>
            <p:ph type="chart" sz="quarter" idx="13"/>
          </p:nvPr>
        </p:nvSpPr>
        <p:spPr>
          <a:xfrm>
            <a:off x="4935986" y="1683711"/>
            <a:ext cx="6960093" cy="4042386"/>
          </a:xfrm>
          <a:solidFill>
            <a:schemeClr val="bg1">
              <a:lumMod val="75000"/>
            </a:schemeClr>
          </a:solidFill>
        </p:spPr>
        <p:txBody>
          <a:bodyPr/>
          <a:lstStyle>
            <a:lvl1pPr marL="0" indent="0">
              <a:buNone/>
              <a:defRPr/>
            </a:lvl1pPr>
          </a:lstStyle>
          <a:p>
            <a:r>
              <a:rPr lang="en-US"/>
              <a:t>Click icon to add chart</a:t>
            </a:r>
          </a:p>
        </p:txBody>
      </p:sp>
      <p:sp>
        <p:nvSpPr>
          <p:cNvPr id="15" name="Title 1"/>
          <p:cNvSpPr>
            <a:spLocks noGrp="1"/>
          </p:cNvSpPr>
          <p:nvPr>
            <p:ph type="title"/>
          </p:nvPr>
        </p:nvSpPr>
        <p:spPr>
          <a:xfrm>
            <a:off x="471256" y="186434"/>
            <a:ext cx="10515600" cy="909454"/>
          </a:xfrm>
        </p:spPr>
        <p:txBody>
          <a:bodyPr/>
          <a:lstStyle/>
          <a:p>
            <a:r>
              <a:rPr lang="en-US"/>
              <a:t>Click to edit Master title style</a:t>
            </a:r>
          </a:p>
        </p:txBody>
      </p:sp>
    </p:spTree>
    <p:extLst>
      <p:ext uri="{BB962C8B-B14F-4D97-AF65-F5344CB8AC3E}">
        <p14:creationId xmlns:p14="http://schemas.microsoft.com/office/powerpoint/2010/main" val="423335778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cSld name="SCE Title Slide White ">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62367" y="2048450"/>
            <a:ext cx="9144000" cy="1076495"/>
          </a:xfrm>
        </p:spPr>
        <p:txBody>
          <a:bodyPr/>
          <a:lstStyle>
            <a:lvl1pPr marL="0" indent="0" algn="l">
              <a:buNone/>
              <a:defRPr sz="2400">
                <a:latin typeface="Segoe UI" panose="020B0502040204020203" pitchFamily="34" charset="0"/>
                <a:ea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Rectangle 13"/>
          <p:cNvSpPr/>
          <p:nvPr/>
        </p:nvSpPr>
        <p:spPr>
          <a:xfrm>
            <a:off x="1" y="6027939"/>
            <a:ext cx="9105091" cy="460414"/>
          </a:xfrm>
          <a:prstGeom prst="rect">
            <a:avLst/>
          </a:prstGeom>
          <a:solidFill>
            <a:srgbClr val="FED1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prstClr val="white"/>
              </a:solidFill>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1136" y="6178531"/>
            <a:ext cx="2827691" cy="175565"/>
          </a:xfrm>
          <a:prstGeom prst="rect">
            <a:avLst/>
          </a:prstGeom>
        </p:spPr>
      </p:pic>
      <p:cxnSp>
        <p:nvCxnSpPr>
          <p:cNvPr id="16" name="Straight Connector 15"/>
          <p:cNvCxnSpPr/>
          <p:nvPr/>
        </p:nvCxnSpPr>
        <p:spPr>
          <a:xfrm>
            <a:off x="9105091" y="5987598"/>
            <a:ext cx="0" cy="525294"/>
          </a:xfrm>
          <a:prstGeom prst="line">
            <a:avLst/>
          </a:prstGeom>
          <a:ln w="3175">
            <a:solidFill>
              <a:srgbClr val="D0D0D2"/>
            </a:solidFill>
          </a:ln>
          <a:effectLst/>
        </p:spPr>
        <p:style>
          <a:lnRef idx="2">
            <a:schemeClr val="accent1"/>
          </a:lnRef>
          <a:fillRef idx="0">
            <a:schemeClr val="accent1"/>
          </a:fillRef>
          <a:effectRef idx="1">
            <a:schemeClr val="accent1"/>
          </a:effectRef>
          <a:fontRef idx="minor">
            <a:schemeClr val="tx1"/>
          </a:fontRef>
        </p:style>
      </p:cxnSp>
      <p:sp>
        <p:nvSpPr>
          <p:cNvPr id="4" name="Title 3"/>
          <p:cNvSpPr>
            <a:spLocks noGrp="1"/>
          </p:cNvSpPr>
          <p:nvPr>
            <p:ph type="title"/>
          </p:nvPr>
        </p:nvSpPr>
        <p:spPr>
          <a:xfrm>
            <a:off x="1003916" y="675860"/>
            <a:ext cx="10515600" cy="1325563"/>
          </a:xfrm>
        </p:spPr>
        <p:txBody>
          <a:bodyPr anchor="b" anchorCtr="0"/>
          <a:lstStyle>
            <a:lvl1pPr>
              <a:defRPr>
                <a:solidFill>
                  <a:srgbClr val="006369"/>
                </a:solidFill>
              </a:defRPr>
            </a:lvl1pPr>
          </a:lstStyle>
          <a:p>
            <a:r>
              <a:rPr lang="en-US"/>
              <a:t>Click to edit Master title style</a:t>
            </a:r>
          </a:p>
        </p:txBody>
      </p:sp>
      <p:pic>
        <p:nvPicPr>
          <p:cNvPr id="12" name="Picture 11"/>
          <p:cNvPicPr>
            <a:picLocks noChangeAspect="1"/>
          </p:cNvPicPr>
          <p:nvPr/>
        </p:nvPicPr>
        <p:blipFill>
          <a:blip r:embed="rId3"/>
          <a:stretch>
            <a:fillRect/>
          </a:stretch>
        </p:blipFill>
        <p:spPr>
          <a:xfrm>
            <a:off x="9544540" y="6024477"/>
            <a:ext cx="2209497" cy="455336"/>
          </a:xfrm>
          <a:prstGeom prst="rect">
            <a:avLst/>
          </a:prstGeom>
        </p:spPr>
      </p:pic>
    </p:spTree>
    <p:extLst>
      <p:ext uri="{BB962C8B-B14F-4D97-AF65-F5344CB8AC3E}">
        <p14:creationId xmlns:p14="http://schemas.microsoft.com/office/powerpoint/2010/main" val="32050931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One Chart Layout">
    <p:bg>
      <p:bgPr>
        <a:solidFill>
          <a:schemeClr val="bg1"/>
        </a:solidFill>
        <a:effectLst/>
      </p:bgPr>
    </p:bg>
    <p:spTree>
      <p:nvGrpSpPr>
        <p:cNvPr id="1" name=""/>
        <p:cNvGrpSpPr/>
        <p:nvPr/>
      </p:nvGrpSpPr>
      <p:grpSpPr>
        <a:xfrm>
          <a:off x="0" y="0"/>
          <a:ext cx="0" cy="0"/>
          <a:chOff x="0" y="0"/>
          <a:chExt cx="0" cy="0"/>
        </a:xfrm>
      </p:grpSpPr>
      <p:sp>
        <p:nvSpPr>
          <p:cNvPr id="3" name="Picture Placeholder 7"/>
          <p:cNvSpPr>
            <a:spLocks noGrp="1"/>
          </p:cNvSpPr>
          <p:nvPr>
            <p:ph type="pic" sz="quarter" idx="12"/>
          </p:nvPr>
        </p:nvSpPr>
        <p:spPr>
          <a:xfrm>
            <a:off x="471447" y="1292913"/>
            <a:ext cx="11251093" cy="5095600"/>
          </a:xfrm>
          <a:prstGeom prst="rect">
            <a:avLst/>
          </a:prstGeom>
          <a:blipFill>
            <a:blip r:embed="rId2" cstate="print"/>
            <a:stretch>
              <a:fillRect/>
            </a:stretch>
          </a:blipFill>
        </p:spPr>
        <p:txBody>
          <a:bodyPr rtlCol="0">
            <a:normAutofit/>
          </a:bodyPr>
          <a:lstStyle>
            <a:lvl1pPr marL="252500" indent="-252500" algn="l" defTabSz="912553" rtl="0" eaLnBrk="1" fontAlgn="base" hangingPunct="1">
              <a:spcBef>
                <a:spcPct val="40000"/>
              </a:spcBef>
              <a:spcAft>
                <a:spcPct val="0"/>
              </a:spcAft>
              <a:buClr>
                <a:schemeClr val="tx1"/>
              </a:buClr>
              <a:buSzPct val="100000"/>
              <a:buFont typeface="Verdana" pitchFamily="34" charset="0"/>
              <a:buChar char="•"/>
              <a:defRPr lang="en-US" sz="2200" dirty="0">
                <a:solidFill>
                  <a:schemeClr val="tx1"/>
                </a:solidFill>
                <a:latin typeface="+mn-lt"/>
                <a:ea typeface="+mn-ea"/>
                <a:cs typeface="+mn-cs"/>
              </a:defRPr>
            </a:lvl1pPr>
          </a:lstStyle>
          <a:p>
            <a:pPr lvl="0"/>
            <a:r>
              <a:rPr lang="en-US" altLang="zh-CN" noProof="1"/>
              <a:t>Click icon to add picture</a:t>
            </a:r>
          </a:p>
        </p:txBody>
      </p:sp>
      <p:sp>
        <p:nvSpPr>
          <p:cNvPr id="4" name="Title 1"/>
          <p:cNvSpPr>
            <a:spLocks noGrp="1"/>
          </p:cNvSpPr>
          <p:nvPr>
            <p:ph type="title"/>
          </p:nvPr>
        </p:nvSpPr>
        <p:spPr>
          <a:xfrm>
            <a:off x="373591" y="291054"/>
            <a:ext cx="11776248" cy="457784"/>
          </a:xfrm>
        </p:spPr>
        <p:txBody>
          <a:bodyPr/>
          <a:lstStyle/>
          <a:p>
            <a:r>
              <a:rPr lang="en-US"/>
              <a:t>Click to edit Master title style</a:t>
            </a:r>
            <a:endParaRPr lang="fr-FR"/>
          </a:p>
        </p:txBody>
      </p:sp>
    </p:spTree>
    <p:extLst>
      <p:ext uri="{BB962C8B-B14F-4D97-AF65-F5344CB8AC3E}">
        <p14:creationId xmlns:p14="http://schemas.microsoft.com/office/powerpoint/2010/main" val="228835311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Full Bleed Photo ">
    <p:spTree>
      <p:nvGrpSpPr>
        <p:cNvPr id="1" name=""/>
        <p:cNvGrpSpPr/>
        <p:nvPr/>
      </p:nvGrpSpPr>
      <p:grpSpPr>
        <a:xfrm>
          <a:off x="0" y="0"/>
          <a:ext cx="0" cy="0"/>
          <a:chOff x="0" y="0"/>
          <a:chExt cx="0" cy="0"/>
        </a:xfrm>
      </p:grpSpPr>
      <p:sp>
        <p:nvSpPr>
          <p:cNvPr id="4" name="Picture Placeholder 2"/>
          <p:cNvSpPr>
            <a:spLocks noGrp="1" noChangeAspect="1"/>
          </p:cNvSpPr>
          <p:nvPr>
            <p:ph type="pic" idx="13"/>
          </p:nvPr>
        </p:nvSpPr>
        <p:spPr>
          <a:xfrm>
            <a:off x="-114300" y="-695325"/>
            <a:ext cx="12192000" cy="6861175"/>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5" name="Slide Number Placeholder 4"/>
          <p:cNvSpPr>
            <a:spLocks noGrp="1"/>
          </p:cNvSpPr>
          <p:nvPr>
            <p:ph type="sldNum" sz="quarter" idx="12"/>
          </p:nvPr>
        </p:nvSpPr>
        <p:spPr>
          <a:xfrm>
            <a:off x="11304231" y="6374108"/>
            <a:ext cx="688760" cy="365125"/>
          </a:xfrm>
        </p:spPr>
        <p:txBody>
          <a:bodyPr/>
          <a:lstStyle/>
          <a:p>
            <a:fld id="{5E94BA17-8AE8-4651-9FD9-8589E5D42325}" type="slidenum">
              <a:rPr lang="en-US" smtClean="0"/>
              <a:t>‹#›</a:t>
            </a:fld>
            <a:endParaRPr lang="en-US"/>
          </a:p>
        </p:txBody>
      </p:sp>
      <p:sp>
        <p:nvSpPr>
          <p:cNvPr id="6" name="Title 1"/>
          <p:cNvSpPr>
            <a:spLocks noGrp="1"/>
          </p:cNvSpPr>
          <p:nvPr>
            <p:ph type="title"/>
          </p:nvPr>
        </p:nvSpPr>
        <p:spPr>
          <a:xfrm>
            <a:off x="471256" y="301848"/>
            <a:ext cx="10515600" cy="909454"/>
          </a:xfrm>
        </p:spPr>
        <p:txBody>
          <a:bodyPr/>
          <a:lstStyle/>
          <a:p>
            <a:r>
              <a:rPr lang="en-US"/>
              <a:t>Click to edit Master title style</a:t>
            </a:r>
          </a:p>
        </p:txBody>
      </p:sp>
    </p:spTree>
    <p:extLst>
      <p:ext uri="{BB962C8B-B14F-4D97-AF65-F5344CB8AC3E}">
        <p14:creationId xmlns:p14="http://schemas.microsoft.com/office/powerpoint/2010/main" val="6491531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1_Image Left - 2 Sections">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E32DCA4E-29A8-2F4A-A148-102A73FD7879}"/>
              </a:ext>
            </a:extLst>
          </p:cNvPr>
          <p:cNvSpPr>
            <a:spLocks noGrp="1"/>
          </p:cNvSpPr>
          <p:nvPr>
            <p:ph type="sldNum" sz="quarter" idx="12"/>
          </p:nvPr>
        </p:nvSpPr>
        <p:spPr/>
        <p:txBody>
          <a:bodyPr/>
          <a:lstStyle/>
          <a:p>
            <a:fld id="{A327E31E-4985-6740-B554-791467C8AA9D}" type="slidenum">
              <a:rPr lang="en-US" smtClean="0"/>
              <a:t>‹#›</a:t>
            </a:fld>
            <a:endParaRPr lang="en-US"/>
          </a:p>
        </p:txBody>
      </p:sp>
      <p:sp>
        <p:nvSpPr>
          <p:cNvPr id="9" name="Text Placeholder 18">
            <a:extLst>
              <a:ext uri="{FF2B5EF4-FFF2-40B4-BE49-F238E27FC236}">
                <a16:creationId xmlns:a16="http://schemas.microsoft.com/office/drawing/2014/main" id="{36E28724-67B1-0A45-81DD-19D03C238FA7}"/>
              </a:ext>
            </a:extLst>
          </p:cNvPr>
          <p:cNvSpPr>
            <a:spLocks noGrp="1"/>
          </p:cNvSpPr>
          <p:nvPr>
            <p:ph type="body" sz="quarter" idx="13" hasCustomPrompt="1"/>
          </p:nvPr>
        </p:nvSpPr>
        <p:spPr>
          <a:xfrm>
            <a:off x="469900" y="151217"/>
            <a:ext cx="10331450" cy="469761"/>
          </a:xfrm>
        </p:spPr>
        <p:txBody>
          <a:bodyPr>
            <a:normAutofit/>
          </a:bodyPr>
          <a:lstStyle>
            <a:lvl1pPr marL="0" indent="0">
              <a:buNone/>
              <a:defRPr sz="3200" b="1" i="0">
                <a:solidFill>
                  <a:srgbClr val="FFD140"/>
                </a:solidFill>
                <a:latin typeface="Segoe UI" panose="020B0502040204020203" pitchFamily="34" charset="0"/>
                <a:cs typeface="Segoe UI" panose="020B05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INSERT TITLE</a:t>
            </a:r>
          </a:p>
        </p:txBody>
      </p:sp>
      <p:sp>
        <p:nvSpPr>
          <p:cNvPr id="12" name="Picture Placeholder 11">
            <a:extLst>
              <a:ext uri="{FF2B5EF4-FFF2-40B4-BE49-F238E27FC236}">
                <a16:creationId xmlns:a16="http://schemas.microsoft.com/office/drawing/2014/main" id="{E83625E5-2C0B-F94D-9E0F-5716EBC2BD72}"/>
              </a:ext>
            </a:extLst>
          </p:cNvPr>
          <p:cNvSpPr>
            <a:spLocks noGrp="1"/>
          </p:cNvSpPr>
          <p:nvPr>
            <p:ph type="pic" sz="quarter" idx="15"/>
          </p:nvPr>
        </p:nvSpPr>
        <p:spPr>
          <a:xfrm>
            <a:off x="7670801" y="977900"/>
            <a:ext cx="4521199" cy="5981700"/>
          </a:xfrm>
        </p:spPr>
        <p:txBody>
          <a:bodyPr/>
          <a:lstStyle/>
          <a:p>
            <a:endParaRPr lang="en-US"/>
          </a:p>
        </p:txBody>
      </p:sp>
      <p:sp>
        <p:nvSpPr>
          <p:cNvPr id="13" name="Content Placeholder 2">
            <a:extLst>
              <a:ext uri="{FF2B5EF4-FFF2-40B4-BE49-F238E27FC236}">
                <a16:creationId xmlns:a16="http://schemas.microsoft.com/office/drawing/2014/main" id="{ED0A4FFF-1043-1C45-9AFF-7CFED7DDFE6C}"/>
              </a:ext>
            </a:extLst>
          </p:cNvPr>
          <p:cNvSpPr>
            <a:spLocks noGrp="1"/>
          </p:cNvSpPr>
          <p:nvPr>
            <p:ph sz="half" idx="16" hasCustomPrompt="1"/>
          </p:nvPr>
        </p:nvSpPr>
        <p:spPr>
          <a:xfrm>
            <a:off x="469900" y="1303814"/>
            <a:ext cx="6731002" cy="2285999"/>
          </a:xfrm>
        </p:spPr>
        <p:txBody>
          <a:bodyPr>
            <a:normAutofit/>
          </a:bodyPr>
          <a:lstStyle>
            <a:lvl1pPr marL="0" indent="0">
              <a:buFont typeface="Arial" panose="020B0604020202020204" pitchFamily="34" charset="0"/>
              <a:buNone/>
              <a:defRPr sz="1800" b="0" i="0">
                <a:latin typeface="Segoe UI" panose="020B0502040204020203" pitchFamily="34" charset="0"/>
                <a:cs typeface="Segoe UI" panose="020B0502040204020203" pitchFamily="34" charset="0"/>
              </a:defRPr>
            </a:lvl1pPr>
            <a:lvl2pPr marL="457200" indent="0">
              <a:buNone/>
              <a:defRPr sz="1800" b="0" i="0">
                <a:latin typeface="Segoe UI" panose="020B0502040204020203" pitchFamily="34" charset="0"/>
                <a:cs typeface="Segoe UI" panose="020B0502040204020203" pitchFamily="34" charset="0"/>
              </a:defRPr>
            </a:lvl2pPr>
            <a:lvl3pPr>
              <a:defRPr sz="1800" b="0" i="0">
                <a:latin typeface="Segoe UI" panose="020B0502040204020203" pitchFamily="34" charset="0"/>
                <a:cs typeface="Segoe UI" panose="020B0502040204020203" pitchFamily="34" charset="0"/>
              </a:defRPr>
            </a:lvl3pPr>
            <a:lvl4pPr>
              <a:defRPr sz="1800" b="0" i="0">
                <a:latin typeface="Segoe UI" panose="020B0502040204020203" pitchFamily="34" charset="0"/>
                <a:cs typeface="Segoe UI" panose="020B0502040204020203" pitchFamily="34" charset="0"/>
              </a:defRPr>
            </a:lvl4pPr>
            <a:lvl5pPr>
              <a:defRPr sz="1800" b="0" i="0">
                <a:latin typeface="Segoe UI" panose="020B0502040204020203" pitchFamily="34" charset="0"/>
                <a:cs typeface="Segoe UI" panose="020B0502040204020203" pitchFamily="34" charset="0"/>
              </a:defRPr>
            </a:lvl5pPr>
          </a:lstStyle>
          <a:p>
            <a:pPr lvl="0"/>
            <a:r>
              <a:rPr lang="en-US"/>
              <a:t>2021 Achievements and Gaps</a:t>
            </a:r>
          </a:p>
        </p:txBody>
      </p:sp>
      <p:sp>
        <p:nvSpPr>
          <p:cNvPr id="14" name="Content Placeholder 2">
            <a:extLst>
              <a:ext uri="{FF2B5EF4-FFF2-40B4-BE49-F238E27FC236}">
                <a16:creationId xmlns:a16="http://schemas.microsoft.com/office/drawing/2014/main" id="{C6E8F208-0C48-624F-B41B-CEFC38B74C84}"/>
              </a:ext>
            </a:extLst>
          </p:cNvPr>
          <p:cNvSpPr>
            <a:spLocks noGrp="1"/>
          </p:cNvSpPr>
          <p:nvPr>
            <p:ph sz="half" idx="17" hasCustomPrompt="1"/>
          </p:nvPr>
        </p:nvSpPr>
        <p:spPr>
          <a:xfrm>
            <a:off x="469900" y="3840956"/>
            <a:ext cx="6731002" cy="2580957"/>
          </a:xfrm>
        </p:spPr>
        <p:txBody>
          <a:bodyPr>
            <a:normAutofit/>
          </a:bodyPr>
          <a:lstStyle>
            <a:lvl1pPr marL="0" indent="0">
              <a:buFont typeface="Arial" panose="020B0604020202020204" pitchFamily="34" charset="0"/>
              <a:buNone/>
              <a:defRPr sz="1800" b="0" i="0">
                <a:latin typeface="Segoe UI" panose="020B0502040204020203" pitchFamily="34" charset="0"/>
                <a:cs typeface="Segoe UI" panose="020B0502040204020203" pitchFamily="34" charset="0"/>
              </a:defRPr>
            </a:lvl1pPr>
            <a:lvl2pPr marL="457200" indent="0">
              <a:buNone/>
              <a:defRPr sz="1800" b="0" i="0">
                <a:latin typeface="Segoe UI" panose="020B0502040204020203" pitchFamily="34" charset="0"/>
                <a:cs typeface="Segoe UI" panose="020B0502040204020203" pitchFamily="34" charset="0"/>
              </a:defRPr>
            </a:lvl2pPr>
            <a:lvl3pPr>
              <a:defRPr sz="1800" b="0" i="0">
                <a:latin typeface="Segoe UI" panose="020B0502040204020203" pitchFamily="34" charset="0"/>
                <a:cs typeface="Segoe UI" panose="020B0502040204020203" pitchFamily="34" charset="0"/>
              </a:defRPr>
            </a:lvl3pPr>
            <a:lvl4pPr>
              <a:defRPr sz="1800" b="0" i="0">
                <a:latin typeface="Segoe UI" panose="020B0502040204020203" pitchFamily="34" charset="0"/>
                <a:cs typeface="Segoe UI" panose="020B0502040204020203" pitchFamily="34" charset="0"/>
              </a:defRPr>
            </a:lvl4pPr>
            <a:lvl5pPr>
              <a:defRPr sz="1800" b="0" i="0">
                <a:latin typeface="Segoe UI" panose="020B0502040204020203" pitchFamily="34" charset="0"/>
                <a:cs typeface="Segoe UI" panose="020B0502040204020203" pitchFamily="34" charset="0"/>
              </a:defRPr>
            </a:lvl5pPr>
          </a:lstStyle>
          <a:p>
            <a:pPr lvl="0"/>
            <a:r>
              <a:rPr lang="en-US"/>
              <a:t>2022 Activities and Mitigations</a:t>
            </a:r>
          </a:p>
        </p:txBody>
      </p:sp>
      <p:sp>
        <p:nvSpPr>
          <p:cNvPr id="10" name="Text Placeholder 2">
            <a:extLst>
              <a:ext uri="{FF2B5EF4-FFF2-40B4-BE49-F238E27FC236}">
                <a16:creationId xmlns:a16="http://schemas.microsoft.com/office/drawing/2014/main" id="{C9E4D5EB-E79A-FD4E-AE17-F316BF04E97D}"/>
              </a:ext>
            </a:extLst>
          </p:cNvPr>
          <p:cNvSpPr>
            <a:spLocks noGrp="1"/>
          </p:cNvSpPr>
          <p:nvPr>
            <p:ph type="body" sz="quarter" idx="44" hasCustomPrompt="1"/>
          </p:nvPr>
        </p:nvSpPr>
        <p:spPr>
          <a:xfrm>
            <a:off x="469900" y="620713"/>
            <a:ext cx="8426450" cy="417512"/>
          </a:xfrm>
        </p:spPr>
        <p:txBody>
          <a:bodyPr>
            <a:noAutofit/>
          </a:bodyPr>
          <a:lstStyle>
            <a:lvl1pPr marL="0" indent="0">
              <a:buNone/>
              <a:defRPr sz="2400" b="0" i="0">
                <a:solidFill>
                  <a:schemeClr val="bg1"/>
                </a:solidFill>
                <a:latin typeface="Segoe UI" panose="020B0502040204020203" pitchFamily="34" charset="0"/>
                <a:cs typeface="Segoe UI" panose="020B0502040204020203" pitchFamily="34" charset="0"/>
              </a:defRPr>
            </a:lvl1pPr>
          </a:lstStyle>
          <a:p>
            <a:r>
              <a:rPr lang="en-US" sz="2400" b="1" i="0">
                <a:solidFill>
                  <a:schemeClr val="bg1"/>
                </a:solidFill>
                <a:latin typeface="Segoe UI Semibold" panose="020B0502040204020203" pitchFamily="34" charset="0"/>
                <a:cs typeface="Segoe UI Semibold" panose="020B0502040204020203" pitchFamily="34" charset="0"/>
              </a:rPr>
              <a:t>SUBTITLE GOES HERE</a:t>
            </a:r>
            <a:endParaRPr lang="en-US" sz="2800" b="0">
              <a:solidFill>
                <a:schemeClr val="bg1"/>
              </a:solidFill>
            </a:endParaRPr>
          </a:p>
        </p:txBody>
      </p:sp>
    </p:spTree>
    <p:extLst>
      <p:ext uri="{BB962C8B-B14F-4D97-AF65-F5344CB8AC3E}">
        <p14:creationId xmlns:p14="http://schemas.microsoft.com/office/powerpoint/2010/main" val="313090789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A0D4269-E04E-429E-B167-3D932F4FD28E}"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06252E-E380-451A-B210-5C4E81C68C20}" type="slidenum">
              <a:rPr lang="en-US" smtClean="0"/>
              <a:t>‹#›</a:t>
            </a:fld>
            <a:endParaRPr lang="en-US"/>
          </a:p>
        </p:txBody>
      </p:sp>
    </p:spTree>
    <p:extLst>
      <p:ext uri="{BB962C8B-B14F-4D97-AF65-F5344CB8AC3E}">
        <p14:creationId xmlns:p14="http://schemas.microsoft.com/office/powerpoint/2010/main" val="2865224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image" Target="../media/image15.sv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image" Target="../media/image14.png"/><Relationship Id="rId2" Type="http://schemas.openxmlformats.org/officeDocument/2006/relationships/slideLayout" Target="../slideLayouts/slideLayout28.xml"/><Relationship Id="rId16" Type="http://schemas.openxmlformats.org/officeDocument/2006/relationships/theme" Target="../theme/theme3.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image" Target="../media/image26.png"/><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5.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68.xml"/><Relationship Id="rId7" Type="http://schemas.openxmlformats.org/officeDocument/2006/relationships/image" Target="../media/image32.pn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theme" Target="../theme/theme6.xml"/><Relationship Id="rId5" Type="http://schemas.openxmlformats.org/officeDocument/2006/relationships/slideLayout" Target="../slideLayouts/slideLayout70.xml"/><Relationship Id="rId4" Type="http://schemas.openxmlformats.org/officeDocument/2006/relationships/slideLayout" Target="../slideLayouts/slideLayout69.xml"/><Relationship Id="rId9" Type="http://schemas.openxmlformats.org/officeDocument/2006/relationships/image" Target="../media/image34.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73.xml"/><Relationship Id="rId7" Type="http://schemas.openxmlformats.org/officeDocument/2006/relationships/image" Target="../media/image32.png"/><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theme" Target="../theme/theme7.xml"/><Relationship Id="rId5" Type="http://schemas.openxmlformats.org/officeDocument/2006/relationships/slideLayout" Target="../slideLayouts/slideLayout75.xml"/><Relationship Id="rId4" Type="http://schemas.openxmlformats.org/officeDocument/2006/relationships/slideLayout" Target="../slideLayouts/slideLayout74.xml"/><Relationship Id="rId9" Type="http://schemas.openxmlformats.org/officeDocument/2006/relationships/image" Target="../media/image34.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theme" Target="../theme/theme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radient_Footer_1">
            <a:extLst>
              <a:ext uri="{FF2B5EF4-FFF2-40B4-BE49-F238E27FC236}">
                <a16:creationId xmlns:a16="http://schemas.microsoft.com/office/drawing/2014/main" id="{6C3E286F-3C4F-5848-BA67-C6CE1A9528BB}"/>
              </a:ext>
              <a:ext uri="{C183D7F6-B498-43B3-948B-1728B52AA6E4}">
                <adec:decorative xmlns:adec="http://schemas.microsoft.com/office/drawing/2017/decorative" val="1"/>
              </a:ext>
            </a:extLst>
          </p:cNvPr>
          <p:cNvSpPr/>
          <p:nvPr userDrawn="1"/>
        </p:nvSpPr>
        <p:spPr>
          <a:xfrm>
            <a:off x="1" y="6172200"/>
            <a:ext cx="12188152" cy="685800"/>
          </a:xfrm>
          <a:prstGeom prst="rect">
            <a:avLst/>
          </a:prstGeom>
          <a:gradFill>
            <a:gsLst>
              <a:gs pos="0">
                <a:srgbClr val="F4EC48"/>
              </a:gs>
              <a:gs pos="93000">
                <a:srgbClr val="00A7E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2" name="Title Placeholder 1">
            <a:extLst>
              <a:ext uri="{FF2B5EF4-FFF2-40B4-BE49-F238E27FC236}">
                <a16:creationId xmlns:a16="http://schemas.microsoft.com/office/drawing/2014/main" id="{76EF7D04-B5A5-2444-A9D1-79C023EB8CB9}"/>
              </a:ext>
            </a:extLst>
          </p:cNvPr>
          <p:cNvSpPr>
            <a:spLocks noGrp="1"/>
          </p:cNvSpPr>
          <p:nvPr>
            <p:ph type="title"/>
          </p:nvPr>
        </p:nvSpPr>
        <p:spPr>
          <a:xfrm>
            <a:off x="838200" y="374957"/>
            <a:ext cx="10515600" cy="1325563"/>
          </a:xfrm>
          <a:prstGeom prst="rect">
            <a:avLst/>
          </a:prstGeom>
        </p:spPr>
        <p:txBody>
          <a:bodyPr vert="horz" lIns="91440" tIns="45720" rIns="91440" bIns="45720" rtlCol="0" anchor="b">
            <a:noAutofit/>
          </a:bodyPr>
          <a:lstStyle/>
          <a:p>
            <a:r>
              <a:rPr lang="en-US"/>
              <a:t>TYPE TITLE IN ALL CAPS</a:t>
            </a:r>
          </a:p>
        </p:txBody>
      </p:sp>
      <p:sp>
        <p:nvSpPr>
          <p:cNvPr id="3" name="Text Placeholder 2">
            <a:extLst>
              <a:ext uri="{FF2B5EF4-FFF2-40B4-BE49-F238E27FC236}">
                <a16:creationId xmlns:a16="http://schemas.microsoft.com/office/drawing/2014/main" id="{2312587A-E5C5-FC4E-9BB7-47C59479EEDD}"/>
              </a:ext>
            </a:extLst>
          </p:cNvPr>
          <p:cNvSpPr>
            <a:spLocks noGrp="1"/>
          </p:cNvSpPr>
          <p:nvPr>
            <p:ph type="body" idx="1"/>
          </p:nvPr>
        </p:nvSpPr>
        <p:spPr>
          <a:xfrm>
            <a:off x="838200" y="1825625"/>
            <a:ext cx="10515600" cy="3981409"/>
          </a:xfrm>
          <a:prstGeom prst="rect">
            <a:avLst/>
          </a:prstGeom>
        </p:spPr>
        <p:txBody>
          <a:bodyPr vert="horz" lIns="91440" tIns="45720" rIns="91440" bIns="45720" rtlCol="0">
            <a:normAutofit/>
          </a:bodyPr>
          <a:lstStyle/>
          <a:p>
            <a:pPr lvl="0"/>
            <a:r>
              <a:rPr lang="en-US"/>
              <a:t>Normal text</a:t>
            </a:r>
          </a:p>
          <a:p>
            <a:pPr lvl="0"/>
            <a:endParaRPr lang="en-US"/>
          </a:p>
          <a:p>
            <a:pPr lvl="1"/>
            <a:r>
              <a:rPr lang="en-US"/>
              <a:t>First level</a:t>
            </a:r>
          </a:p>
          <a:p>
            <a:pPr lvl="2"/>
            <a:r>
              <a:rPr lang="en-US"/>
              <a:t>Second level</a:t>
            </a:r>
          </a:p>
          <a:p>
            <a:pPr lvl="3"/>
            <a:r>
              <a:rPr lang="en-US"/>
              <a:t>Third level</a:t>
            </a:r>
          </a:p>
        </p:txBody>
      </p:sp>
      <p:sp>
        <p:nvSpPr>
          <p:cNvPr id="4" name="Date Placeholder 3">
            <a:extLst>
              <a:ext uri="{FF2B5EF4-FFF2-40B4-BE49-F238E27FC236}">
                <a16:creationId xmlns:a16="http://schemas.microsoft.com/office/drawing/2014/main" id="{E10F0239-C7D5-0847-813E-0B7392FD1FE9}"/>
              </a:ext>
            </a:extLst>
          </p:cNvPr>
          <p:cNvSpPr>
            <a:spLocks noGrp="1"/>
          </p:cNvSpPr>
          <p:nvPr>
            <p:ph type="dt" sz="half" idx="2"/>
          </p:nvPr>
        </p:nvSpPr>
        <p:spPr>
          <a:xfrm>
            <a:off x="9058275" y="6356350"/>
            <a:ext cx="1558267" cy="365125"/>
          </a:xfrm>
          <a:prstGeom prst="rect">
            <a:avLst/>
          </a:prstGeom>
        </p:spPr>
        <p:txBody>
          <a:bodyPr vert="horz" lIns="91440" tIns="45720" rIns="91440" bIns="45720" rtlCol="0" anchor="ctr"/>
          <a:lstStyle>
            <a:lvl1pPr algn="r">
              <a:defRPr sz="1800">
                <a:solidFill>
                  <a:schemeClr val="bg1"/>
                </a:solidFill>
              </a:defRPr>
            </a:lvl1pPr>
          </a:lstStyle>
          <a:p>
            <a:fld id="{B0A3F81F-CA22-F14A-87D1-C6145E02E21D}" type="datetime1">
              <a:rPr lang="en-US" smtClean="0"/>
              <a:pPr/>
              <a:t>11/17/2023</a:t>
            </a:fld>
            <a:endParaRPr lang="en-US"/>
          </a:p>
        </p:txBody>
      </p:sp>
      <p:sp>
        <p:nvSpPr>
          <p:cNvPr id="6" name="Slide Number Placeholder 5">
            <a:extLst>
              <a:ext uri="{FF2B5EF4-FFF2-40B4-BE49-F238E27FC236}">
                <a16:creationId xmlns:a16="http://schemas.microsoft.com/office/drawing/2014/main" id="{51847235-3292-8F4A-A322-034FA16B69B3}"/>
              </a:ext>
            </a:extLst>
          </p:cNvPr>
          <p:cNvSpPr>
            <a:spLocks noGrp="1"/>
          </p:cNvSpPr>
          <p:nvPr>
            <p:ph type="sldNum" sz="quarter" idx="4"/>
          </p:nvPr>
        </p:nvSpPr>
        <p:spPr>
          <a:xfrm>
            <a:off x="10640291" y="6356350"/>
            <a:ext cx="713509" cy="365125"/>
          </a:xfrm>
          <a:prstGeom prst="rect">
            <a:avLst/>
          </a:prstGeom>
        </p:spPr>
        <p:txBody>
          <a:bodyPr vert="horz" lIns="91440" tIns="45720" rIns="91440" bIns="45720" rtlCol="0" anchor="ctr"/>
          <a:lstStyle>
            <a:lvl1pPr algn="r">
              <a:defRPr sz="2000">
                <a:solidFill>
                  <a:schemeClr val="bg1"/>
                </a:solidFill>
              </a:defRPr>
            </a:lvl1pPr>
          </a:lstStyle>
          <a:p>
            <a:fld id="{5492B78E-5BF9-0B46-B1B8-04BFF5711F33}" type="slidenum">
              <a:rPr lang="en-US" smtClean="0"/>
              <a:pPr/>
              <a:t>‹#›</a:t>
            </a:fld>
            <a:endParaRPr lang="en-US"/>
          </a:p>
        </p:txBody>
      </p:sp>
      <p:sp>
        <p:nvSpPr>
          <p:cNvPr id="8" name="Footer Placeholder 7">
            <a:extLst>
              <a:ext uri="{FF2B5EF4-FFF2-40B4-BE49-F238E27FC236}">
                <a16:creationId xmlns:a16="http://schemas.microsoft.com/office/drawing/2014/main" id="{269CEE6B-3D0C-3049-AD72-8B41AFF334EE}"/>
              </a:ext>
            </a:extLst>
          </p:cNvPr>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800">
                <a:solidFill>
                  <a:schemeClr val="tx2">
                    <a:lumMod val="65000"/>
                    <a:lumOff val="35000"/>
                  </a:schemeClr>
                </a:solidFill>
              </a:defRPr>
            </a:lvl1pPr>
          </a:lstStyle>
          <a:p>
            <a:r>
              <a:rPr lang="en-US"/>
              <a:t>OFFICE OF ENERGY INFRASTRUCTURE SAFETY</a:t>
            </a:r>
          </a:p>
        </p:txBody>
      </p:sp>
    </p:spTree>
    <p:extLst>
      <p:ext uri="{BB962C8B-B14F-4D97-AF65-F5344CB8AC3E}">
        <p14:creationId xmlns:p14="http://schemas.microsoft.com/office/powerpoint/2010/main" val="7588628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83" r:id="rId3"/>
    <p:sldLayoutId id="2147483698" r:id="rId4"/>
    <p:sldLayoutId id="2147483701" r:id="rId5"/>
    <p:sldLayoutId id="2147483663" r:id="rId6"/>
    <p:sldLayoutId id="2147483694" r:id="rId7"/>
    <p:sldLayoutId id="2147483672" r:id="rId8"/>
    <p:sldLayoutId id="2147483697" r:id="rId9"/>
    <p:sldLayoutId id="2147483674" r:id="rId10"/>
    <p:sldLayoutId id="2147483703" r:id="rId11"/>
    <p:sldLayoutId id="2147483675" r:id="rId12"/>
    <p:sldLayoutId id="2147483677" r:id="rId13"/>
    <p:sldLayoutId id="2147483681" r:id="rId14"/>
    <p:sldLayoutId id="2147483700" r:id="rId15"/>
    <p:sldLayoutId id="2147483699" r:id="rId16"/>
    <p:sldLayoutId id="2147483679" r:id="rId17"/>
    <p:sldLayoutId id="2147483680" r:id="rId18"/>
  </p:sldLayoutIdLst>
  <p:hf hdr="0" dt="0"/>
  <p:txStyles>
    <p:titleStyle>
      <a:lvl1pPr algn="l" defTabSz="914400" rtl="0" eaLnBrk="1" latinLnBrk="0" hangingPunct="1">
        <a:lnSpc>
          <a:spcPct val="90000"/>
        </a:lnSpc>
        <a:spcBef>
          <a:spcPct val="0"/>
        </a:spcBef>
        <a:buNone/>
        <a:defRPr sz="5400" b="1" kern="1200" cap="all"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200"/>
        </a:spcBef>
        <a:buFont typeface="Arial" panose="020B0604020202020204" pitchFamily="34" charset="0"/>
        <a:buNone/>
        <a:defRPr lang="en-US" sz="3200" kern="1200" dirty="0" smtClean="0">
          <a:solidFill>
            <a:srgbClr val="0459A5"/>
          </a:solidFill>
          <a:latin typeface="+mn-lt"/>
          <a:ea typeface="+mn-ea"/>
          <a:cs typeface="+mn-cs"/>
        </a:defRPr>
      </a:lvl1pPr>
      <a:lvl2pPr marL="740664" indent="-283464" algn="l" defTabSz="914400" rtl="0" eaLnBrk="1" latinLnBrk="0" hangingPunct="1">
        <a:lnSpc>
          <a:spcPct val="100000"/>
        </a:lnSpc>
        <a:spcBef>
          <a:spcPts val="200"/>
        </a:spcBef>
        <a:buFont typeface="Arial" panose="020B0604020202020204" pitchFamily="34" charset="0"/>
        <a:buChar char="•"/>
        <a:defRPr sz="2800" kern="1200">
          <a:solidFill>
            <a:srgbClr val="0459A5"/>
          </a:solidFill>
          <a:latin typeface="+mn-lt"/>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400" kern="1200">
          <a:solidFill>
            <a:srgbClr val="0459A5"/>
          </a:solidFill>
          <a:latin typeface="+mn-lt"/>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2400" kern="1200">
          <a:solidFill>
            <a:srgbClr val="0459A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3" pos="528" userDrawn="1">
          <p15:clr>
            <a:srgbClr val="F26B43"/>
          </p15:clr>
        </p15:guide>
        <p15:guide id="4" pos="7152" userDrawn="1">
          <p15:clr>
            <a:srgbClr val="F26B43"/>
          </p15:clr>
        </p15:guide>
        <p15:guide id="5" pos="3840" userDrawn="1">
          <p15:clr>
            <a:srgbClr val="F26B43"/>
          </p15:clr>
        </p15:guide>
        <p15:guide id="6" orient="horz" pos="216" userDrawn="1">
          <p15:clr>
            <a:srgbClr val="F26B43"/>
          </p15:clr>
        </p15:guide>
        <p15:guide id="7" orient="horz" pos="364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Gradient_Footer_1">
            <a:extLst>
              <a:ext uri="{FF2B5EF4-FFF2-40B4-BE49-F238E27FC236}">
                <a16:creationId xmlns:a16="http://schemas.microsoft.com/office/drawing/2014/main" id="{2687440D-88BD-FA4D-8155-DCEC241DDBC5}"/>
              </a:ext>
              <a:ext uri="{C183D7F6-B498-43B3-948B-1728B52AA6E4}">
                <adec:decorative xmlns:adec="http://schemas.microsoft.com/office/drawing/2017/decorative" val="1"/>
              </a:ext>
            </a:extLst>
          </p:cNvPr>
          <p:cNvSpPr/>
          <p:nvPr userDrawn="1"/>
        </p:nvSpPr>
        <p:spPr>
          <a:xfrm>
            <a:off x="3848" y="6172200"/>
            <a:ext cx="12188152" cy="685800"/>
          </a:xfrm>
          <a:prstGeom prst="rect">
            <a:avLst/>
          </a:prstGeom>
          <a:gradFill>
            <a:gsLst>
              <a:gs pos="0">
                <a:srgbClr val="F4EC48"/>
              </a:gs>
              <a:gs pos="93000">
                <a:srgbClr val="00A7E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2" name="Title Placeholder 1">
            <a:extLst>
              <a:ext uri="{FF2B5EF4-FFF2-40B4-BE49-F238E27FC236}">
                <a16:creationId xmlns:a16="http://schemas.microsoft.com/office/drawing/2014/main" id="{76EF7D04-B5A5-2444-A9D1-79C023EB8CB9}"/>
              </a:ext>
            </a:extLst>
          </p:cNvPr>
          <p:cNvSpPr>
            <a:spLocks noGrp="1"/>
          </p:cNvSpPr>
          <p:nvPr>
            <p:ph type="title"/>
          </p:nvPr>
        </p:nvSpPr>
        <p:spPr>
          <a:xfrm>
            <a:off x="838200" y="374957"/>
            <a:ext cx="10515600" cy="1325563"/>
          </a:xfrm>
          <a:prstGeom prst="rect">
            <a:avLst/>
          </a:prstGeom>
        </p:spPr>
        <p:txBody>
          <a:bodyPr vert="horz" lIns="91440" tIns="45720" rIns="91440" bIns="45720" rtlCol="0" anchor="b">
            <a:noAutofit/>
          </a:bodyPr>
          <a:lstStyle/>
          <a:p>
            <a:r>
              <a:rPr lang="en-US"/>
              <a:t>TYPE TITLE IN ALL CAPS</a:t>
            </a:r>
          </a:p>
        </p:txBody>
      </p:sp>
      <p:sp>
        <p:nvSpPr>
          <p:cNvPr id="3" name="Text Placeholder 2">
            <a:extLst>
              <a:ext uri="{FF2B5EF4-FFF2-40B4-BE49-F238E27FC236}">
                <a16:creationId xmlns:a16="http://schemas.microsoft.com/office/drawing/2014/main" id="{2312587A-E5C5-FC4E-9BB7-47C59479EEDD}"/>
              </a:ext>
            </a:extLst>
          </p:cNvPr>
          <p:cNvSpPr>
            <a:spLocks noGrp="1"/>
          </p:cNvSpPr>
          <p:nvPr>
            <p:ph type="body" idx="1"/>
          </p:nvPr>
        </p:nvSpPr>
        <p:spPr>
          <a:xfrm>
            <a:off x="838200" y="1825625"/>
            <a:ext cx="10515600" cy="39814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E10F0239-C7D5-0847-813E-0B7392FD1FE9}"/>
              </a:ext>
            </a:extLst>
          </p:cNvPr>
          <p:cNvSpPr>
            <a:spLocks noGrp="1"/>
          </p:cNvSpPr>
          <p:nvPr>
            <p:ph type="dt" sz="half" idx="2"/>
          </p:nvPr>
        </p:nvSpPr>
        <p:spPr>
          <a:xfrm>
            <a:off x="9096375" y="6356350"/>
            <a:ext cx="1520167" cy="365125"/>
          </a:xfrm>
          <a:prstGeom prst="rect">
            <a:avLst/>
          </a:prstGeom>
        </p:spPr>
        <p:txBody>
          <a:bodyPr vert="horz" lIns="91440" tIns="45720" rIns="91440" bIns="45720" rtlCol="0" anchor="ctr"/>
          <a:lstStyle>
            <a:lvl1pPr algn="r">
              <a:defRPr sz="2400">
                <a:solidFill>
                  <a:schemeClr val="bg1"/>
                </a:solidFill>
              </a:defRPr>
            </a:lvl1pPr>
          </a:lstStyle>
          <a:p>
            <a:fld id="{B0A3F81F-CA22-F14A-87D1-C6145E02E21D}" type="datetime1">
              <a:rPr lang="en-US" smtClean="0"/>
              <a:pPr/>
              <a:t>11/17/2023</a:t>
            </a:fld>
            <a:endParaRPr lang="en-US"/>
          </a:p>
        </p:txBody>
      </p:sp>
      <p:sp>
        <p:nvSpPr>
          <p:cNvPr id="6" name="Slide Number Placeholder 5">
            <a:extLst>
              <a:ext uri="{FF2B5EF4-FFF2-40B4-BE49-F238E27FC236}">
                <a16:creationId xmlns:a16="http://schemas.microsoft.com/office/drawing/2014/main" id="{51847235-3292-8F4A-A322-034FA16B69B3}"/>
              </a:ext>
            </a:extLst>
          </p:cNvPr>
          <p:cNvSpPr>
            <a:spLocks noGrp="1"/>
          </p:cNvSpPr>
          <p:nvPr>
            <p:ph type="sldNum" sz="quarter" idx="4"/>
          </p:nvPr>
        </p:nvSpPr>
        <p:spPr>
          <a:xfrm>
            <a:off x="10640291" y="6356350"/>
            <a:ext cx="713509" cy="365125"/>
          </a:xfrm>
          <a:prstGeom prst="rect">
            <a:avLst/>
          </a:prstGeom>
        </p:spPr>
        <p:txBody>
          <a:bodyPr vert="horz" lIns="91440" tIns="45720" rIns="91440" bIns="45720" rtlCol="0" anchor="ctr"/>
          <a:lstStyle>
            <a:lvl1pPr algn="r">
              <a:defRPr sz="2400">
                <a:solidFill>
                  <a:schemeClr val="bg1"/>
                </a:solidFill>
              </a:defRPr>
            </a:lvl1pPr>
          </a:lstStyle>
          <a:p>
            <a:fld id="{5492B78E-5BF9-0B46-B1B8-04BFF5711F33}" type="slidenum">
              <a:rPr lang="en-US" smtClean="0"/>
              <a:pPr/>
              <a:t>‹#›</a:t>
            </a:fld>
            <a:endParaRPr lang="en-US"/>
          </a:p>
        </p:txBody>
      </p:sp>
      <p:sp>
        <p:nvSpPr>
          <p:cNvPr id="8" name="Footer Placeholder 7">
            <a:extLst>
              <a:ext uri="{FF2B5EF4-FFF2-40B4-BE49-F238E27FC236}">
                <a16:creationId xmlns:a16="http://schemas.microsoft.com/office/drawing/2014/main" id="{269CEE6B-3D0C-3049-AD72-8B41AFF334EE}"/>
              </a:ext>
            </a:extLst>
          </p:cNvPr>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200">
                <a:solidFill>
                  <a:schemeClr val="tx2">
                    <a:lumMod val="65000"/>
                    <a:lumOff val="35000"/>
                  </a:schemeClr>
                </a:solidFill>
              </a:defRPr>
            </a:lvl1pPr>
          </a:lstStyle>
          <a:p>
            <a:r>
              <a:rPr lang="en-US"/>
              <a:t>OFFICE OF ENERGY INFRASTRUCTURE SAFETY</a:t>
            </a:r>
          </a:p>
        </p:txBody>
      </p:sp>
    </p:spTree>
    <p:extLst>
      <p:ext uri="{BB962C8B-B14F-4D97-AF65-F5344CB8AC3E}">
        <p14:creationId xmlns:p14="http://schemas.microsoft.com/office/powerpoint/2010/main" val="351147160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Lst>
  <p:hf hdr="0" dt="0"/>
  <p:txStyles>
    <p:titleStyle>
      <a:lvl1pPr algn="l" defTabSz="914400" rtl="0" eaLnBrk="1" latinLnBrk="0" hangingPunct="1">
        <a:lnSpc>
          <a:spcPct val="90000"/>
        </a:lnSpc>
        <a:spcBef>
          <a:spcPct val="0"/>
        </a:spcBef>
        <a:buNone/>
        <a:defRPr sz="5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rgbClr val="002060"/>
          </a:solidFill>
          <a:latin typeface="+mn-lt"/>
          <a:ea typeface="+mn-ea"/>
          <a:cs typeface="+mn-cs"/>
        </a:defRPr>
      </a:lvl1pPr>
      <a:lvl2pPr marL="740664" indent="-283464" algn="l" defTabSz="914400" rtl="0" eaLnBrk="1" latinLnBrk="0" hangingPunct="1">
        <a:lnSpc>
          <a:spcPct val="90000"/>
        </a:lnSpc>
        <a:spcBef>
          <a:spcPts val="0"/>
        </a:spcBef>
        <a:buFont typeface="Courier New" panose="02070309020205020404" pitchFamily="49" charset="0"/>
        <a:buChar char="o"/>
        <a:defRPr sz="30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4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2400" kern="1200">
          <a:solidFill>
            <a:srgbClr val="00206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8">
          <p15:clr>
            <a:srgbClr val="F26B43"/>
          </p15:clr>
        </p15:guide>
        <p15:guide id="4" pos="715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descr="three dashed lines blue, green, and yellow">
            <a:extLst>
              <a:ext uri="{FF2B5EF4-FFF2-40B4-BE49-F238E27FC236}">
                <a16:creationId xmlns:a16="http://schemas.microsoft.com/office/drawing/2014/main" id="{EFA0EEBD-F621-79BE-846F-6CDBFDE8E23B}"/>
              </a:ext>
            </a:extLst>
          </p:cNvPr>
          <p:cNvGrpSpPr/>
          <p:nvPr userDrawn="1"/>
        </p:nvGrpSpPr>
        <p:grpSpPr>
          <a:xfrm>
            <a:off x="8872987" y="812055"/>
            <a:ext cx="3233288" cy="0"/>
            <a:chOff x="8987287" y="812055"/>
            <a:chExt cx="3233288" cy="0"/>
          </a:xfrm>
        </p:grpSpPr>
        <p:cxnSp>
          <p:nvCxnSpPr>
            <p:cNvPr id="17" name="Straight Connector 16">
              <a:extLst>
                <a:ext uri="{FF2B5EF4-FFF2-40B4-BE49-F238E27FC236}">
                  <a16:creationId xmlns:a16="http://schemas.microsoft.com/office/drawing/2014/main" id="{7853DCD9-32A8-2216-20A9-41723BB00743}"/>
                </a:ext>
              </a:extLst>
            </p:cNvPr>
            <p:cNvCxnSpPr/>
            <p:nvPr userDrawn="1"/>
          </p:nvCxnSpPr>
          <p:spPr>
            <a:xfrm flipH="1">
              <a:off x="11229975" y="812055"/>
              <a:ext cx="990600" cy="0"/>
            </a:xfrm>
            <a:prstGeom prst="line">
              <a:avLst/>
            </a:prstGeom>
            <a:ln w="47625" cap="rnd">
              <a:solidFill>
                <a:schemeClr val="accent3"/>
              </a:solidFill>
              <a:roun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21CEBDD-FD4B-07F3-9C04-297671E10C97}"/>
                </a:ext>
              </a:extLst>
            </p:cNvPr>
            <p:cNvCxnSpPr/>
            <p:nvPr userDrawn="1"/>
          </p:nvCxnSpPr>
          <p:spPr>
            <a:xfrm flipH="1">
              <a:off x="10108631" y="812055"/>
              <a:ext cx="990600" cy="0"/>
            </a:xfrm>
            <a:prstGeom prst="line">
              <a:avLst/>
            </a:prstGeom>
            <a:ln w="47625"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ECD4D0B-6CA3-EE9B-0A3D-C4DA7C31E703}"/>
                </a:ext>
              </a:extLst>
            </p:cNvPr>
            <p:cNvCxnSpPr/>
            <p:nvPr userDrawn="1"/>
          </p:nvCxnSpPr>
          <p:spPr>
            <a:xfrm flipH="1">
              <a:off x="8987287" y="812055"/>
              <a:ext cx="990600" cy="0"/>
            </a:xfrm>
            <a:prstGeom prst="line">
              <a:avLst/>
            </a:prstGeom>
            <a:ln w="47625" cap="rnd">
              <a:round/>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3A3CBD67-2EF6-8538-4A95-4A4E5F864DB6}"/>
              </a:ext>
            </a:extLst>
          </p:cNvPr>
          <p:cNvSpPr txBox="1"/>
          <p:nvPr userDrawn="1"/>
        </p:nvSpPr>
        <p:spPr>
          <a:xfrm>
            <a:off x="11401425" y="6418225"/>
            <a:ext cx="588372" cy="261610"/>
          </a:xfrm>
          <a:prstGeom prst="rect">
            <a:avLst/>
          </a:prstGeom>
          <a:noFill/>
        </p:spPr>
        <p:txBody>
          <a:bodyPr wrap="square" rtlCol="0">
            <a:spAutoFit/>
          </a:bodyPr>
          <a:lstStyle/>
          <a:p>
            <a:fld id="{11D9674F-2C93-43A2-BE18-1C38B6129059}" type="slidenum">
              <a:rPr lang="en-US" sz="1100" b="1" smtClean="0">
                <a:solidFill>
                  <a:schemeClr val="tx1">
                    <a:lumMod val="75000"/>
                    <a:lumOff val="25000"/>
                  </a:schemeClr>
                </a:solidFill>
              </a:rPr>
              <a:t>‹#›</a:t>
            </a:fld>
            <a:endParaRPr lang="en-US" b="1">
              <a:solidFill>
                <a:schemeClr val="tx1">
                  <a:lumMod val="75000"/>
                  <a:lumOff val="25000"/>
                </a:schemeClr>
              </a:solidFill>
            </a:endParaRPr>
          </a:p>
        </p:txBody>
      </p:sp>
      <p:grpSp>
        <p:nvGrpSpPr>
          <p:cNvPr id="38" name="Group 37" hidden="1">
            <a:extLst>
              <a:ext uri="{FF2B5EF4-FFF2-40B4-BE49-F238E27FC236}">
                <a16:creationId xmlns:a16="http://schemas.microsoft.com/office/drawing/2014/main" id="{E3192C38-11EF-03D6-4FE1-1120BDD0A460}"/>
              </a:ext>
            </a:extLst>
          </p:cNvPr>
          <p:cNvGrpSpPr/>
          <p:nvPr userDrawn="1"/>
        </p:nvGrpSpPr>
        <p:grpSpPr>
          <a:xfrm>
            <a:off x="3230970" y="-1711511"/>
            <a:ext cx="1497057" cy="1498093"/>
            <a:chOff x="6307545" y="3336739"/>
            <a:chExt cx="1497057" cy="1498093"/>
          </a:xfrm>
        </p:grpSpPr>
        <p:sp>
          <p:nvSpPr>
            <p:cNvPr id="31" name="Freeform: Shape 30">
              <a:extLst>
                <a:ext uri="{FF2B5EF4-FFF2-40B4-BE49-F238E27FC236}">
                  <a16:creationId xmlns:a16="http://schemas.microsoft.com/office/drawing/2014/main" id="{D32DAE2B-C446-7B1C-9F1A-FBB2BF41D24E}"/>
                </a:ext>
              </a:extLst>
            </p:cNvPr>
            <p:cNvSpPr/>
            <p:nvPr userDrawn="1"/>
          </p:nvSpPr>
          <p:spPr>
            <a:xfrm>
              <a:off x="6325429" y="3755233"/>
              <a:ext cx="1455904" cy="787291"/>
            </a:xfrm>
            <a:custGeom>
              <a:avLst/>
              <a:gdLst>
                <a:gd name="connsiteX0" fmla="*/ 1403066 w 1455904"/>
                <a:gd name="connsiteY0" fmla="*/ -381 h 787291"/>
                <a:gd name="connsiteX1" fmla="*/ -94 w 1455904"/>
                <a:gd name="connsiteY1" fmla="*/ 491384 h 787291"/>
                <a:gd name="connsiteX2" fmla="*/ 137197 w 1455904"/>
                <a:gd name="connsiteY2" fmla="*/ 786911 h 787291"/>
                <a:gd name="connsiteX3" fmla="*/ 1455810 w 1455904"/>
                <a:gd name="connsiteY3" fmla="*/ 141565 h 787291"/>
                <a:gd name="connsiteX4" fmla="*/ 1403066 w 1455904"/>
                <a:gd name="connsiteY4" fmla="*/ -381 h 787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5904" h="787291">
                  <a:moveTo>
                    <a:pt x="1403066" y="-381"/>
                  </a:moveTo>
                  <a:cubicBezTo>
                    <a:pt x="1008490" y="324775"/>
                    <a:pt x="511140" y="499065"/>
                    <a:pt x="-94" y="491384"/>
                  </a:cubicBezTo>
                  <a:cubicBezTo>
                    <a:pt x="22454" y="599123"/>
                    <a:pt x="69420" y="700192"/>
                    <a:pt x="137197" y="786911"/>
                  </a:cubicBezTo>
                  <a:cubicBezTo>
                    <a:pt x="560704" y="758209"/>
                    <a:pt x="1233197" y="303677"/>
                    <a:pt x="1455810" y="141565"/>
                  </a:cubicBezTo>
                  <a:cubicBezTo>
                    <a:pt x="1442624" y="92699"/>
                    <a:pt x="1425016" y="45229"/>
                    <a:pt x="1403066" y="-381"/>
                  </a:cubicBezTo>
                  <a:close/>
                </a:path>
              </a:pathLst>
            </a:custGeom>
            <a:solidFill>
              <a:srgbClr val="58B947"/>
            </a:solidFill>
            <a:ln w="21599"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AAD3104C-2DCC-EFC3-12B8-AD8482951987}"/>
                </a:ext>
              </a:extLst>
            </p:cNvPr>
            <p:cNvSpPr/>
            <p:nvPr userDrawn="1"/>
          </p:nvSpPr>
          <p:spPr>
            <a:xfrm>
              <a:off x="6672146" y="3897179"/>
              <a:ext cx="1132456" cy="937653"/>
            </a:xfrm>
            <a:custGeom>
              <a:avLst/>
              <a:gdLst>
                <a:gd name="connsiteX0" fmla="*/ 1109093 w 1132456"/>
                <a:gd name="connsiteY0" fmla="*/ -381 h 937653"/>
                <a:gd name="connsiteX1" fmla="*/ -94 w 1132456"/>
                <a:gd name="connsiteY1" fmla="*/ 831121 h 937653"/>
                <a:gd name="connsiteX2" fmla="*/ 354380 w 1132456"/>
                <a:gd name="connsiteY2" fmla="*/ 936609 h 937653"/>
                <a:gd name="connsiteX3" fmla="*/ 809690 w 1132456"/>
                <a:gd name="connsiteY3" fmla="*/ 805523 h 937653"/>
                <a:gd name="connsiteX4" fmla="*/ 1075740 w 1132456"/>
                <a:gd name="connsiteY4" fmla="*/ 471993 h 937653"/>
                <a:gd name="connsiteX5" fmla="*/ 1132363 w 1132456"/>
                <a:gd name="connsiteY5" fmla="*/ 185776 h 937653"/>
                <a:gd name="connsiteX6" fmla="*/ 1109093 w 1132456"/>
                <a:gd name="connsiteY6" fmla="*/ -381 h 937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2456" h="937653">
                  <a:moveTo>
                    <a:pt x="1109093" y="-381"/>
                  </a:moveTo>
                  <a:cubicBezTo>
                    <a:pt x="1109093" y="-381"/>
                    <a:pt x="791850" y="511552"/>
                    <a:pt x="-94" y="831121"/>
                  </a:cubicBezTo>
                  <a:cubicBezTo>
                    <a:pt x="107179" y="895888"/>
                    <a:pt x="229190" y="932187"/>
                    <a:pt x="354380" y="936609"/>
                  </a:cubicBezTo>
                  <a:cubicBezTo>
                    <a:pt x="516337" y="943436"/>
                    <a:pt x="676122" y="897438"/>
                    <a:pt x="809690" y="805523"/>
                  </a:cubicBezTo>
                  <a:cubicBezTo>
                    <a:pt x="928210" y="721832"/>
                    <a:pt x="1020513" y="606182"/>
                    <a:pt x="1075740" y="471993"/>
                  </a:cubicBezTo>
                  <a:cubicBezTo>
                    <a:pt x="1112273" y="380930"/>
                    <a:pt x="1131509" y="283897"/>
                    <a:pt x="1132363" y="185776"/>
                  </a:cubicBezTo>
                  <a:cubicBezTo>
                    <a:pt x="1132130" y="123026"/>
                    <a:pt x="1124373" y="60508"/>
                    <a:pt x="1109093" y="-381"/>
                  </a:cubicBezTo>
                  <a:close/>
                </a:path>
              </a:pathLst>
            </a:custGeom>
            <a:solidFill>
              <a:srgbClr val="14327D"/>
            </a:solidFill>
            <a:ln w="21599"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552DFD6A-6C8E-E7A0-99C4-BAAB5CAF03F7}"/>
                </a:ext>
              </a:extLst>
            </p:cNvPr>
            <p:cNvSpPr/>
            <p:nvPr userDrawn="1"/>
          </p:nvSpPr>
          <p:spPr>
            <a:xfrm>
              <a:off x="6307545" y="3336739"/>
              <a:ext cx="1235661" cy="910258"/>
            </a:xfrm>
            <a:custGeom>
              <a:avLst/>
              <a:gdLst>
                <a:gd name="connsiteX0" fmla="*/ 1235568 w 1235661"/>
                <a:gd name="connsiteY0" fmla="*/ 180763 h 910258"/>
                <a:gd name="connsiteX1" fmla="*/ 181049 w 1235661"/>
                <a:gd name="connsiteY1" fmla="*/ 259415 h 910258"/>
                <a:gd name="connsiteX2" fmla="*/ 17789 w 1235661"/>
                <a:gd name="connsiteY2" fmla="*/ 909878 h 910258"/>
                <a:gd name="connsiteX3" fmla="*/ 1235568 w 1235661"/>
                <a:gd name="connsiteY3" fmla="*/ 180763 h 910258"/>
              </a:gdLst>
              <a:ahLst/>
              <a:cxnLst>
                <a:cxn ang="0">
                  <a:pos x="connsiteX0" y="connsiteY0"/>
                </a:cxn>
                <a:cxn ang="0">
                  <a:pos x="connsiteX1" y="connsiteY1"/>
                </a:cxn>
                <a:cxn ang="0">
                  <a:pos x="connsiteX2" y="connsiteY2"/>
                </a:cxn>
                <a:cxn ang="0">
                  <a:pos x="connsiteX3" y="connsiteY3"/>
                </a:cxn>
              </a:cxnLst>
              <a:rect l="l" t="t" r="r" b="b"/>
              <a:pathLst>
                <a:path w="1235661" h="910258">
                  <a:moveTo>
                    <a:pt x="1235568" y="180763"/>
                  </a:moveTo>
                  <a:cubicBezTo>
                    <a:pt x="922668" y="-88700"/>
                    <a:pt x="450519" y="-53484"/>
                    <a:pt x="181049" y="259415"/>
                  </a:cubicBezTo>
                  <a:cubicBezTo>
                    <a:pt x="27004" y="438359"/>
                    <a:pt x="-33521" y="679432"/>
                    <a:pt x="17789" y="909878"/>
                  </a:cubicBezTo>
                  <a:cubicBezTo>
                    <a:pt x="17789" y="909878"/>
                    <a:pt x="853945" y="791979"/>
                    <a:pt x="1235568" y="180763"/>
                  </a:cubicBezTo>
                  <a:close/>
                </a:path>
              </a:pathLst>
            </a:custGeom>
            <a:solidFill>
              <a:srgbClr val="FCD404"/>
            </a:solidFill>
            <a:ln w="21599" cap="flat">
              <a:noFill/>
              <a:prstDash val="solid"/>
              <a:miter/>
            </a:ln>
          </p:spPr>
          <p:txBody>
            <a:bodyPr rtlCol="0" anchor="ctr"/>
            <a:lstStyle/>
            <a:p>
              <a:endParaRPr lang="en-US"/>
            </a:p>
          </p:txBody>
        </p:sp>
      </p:grpSp>
      <p:sp>
        <p:nvSpPr>
          <p:cNvPr id="2" name="Rectangle 1">
            <a:extLst>
              <a:ext uri="{FF2B5EF4-FFF2-40B4-BE49-F238E27FC236}">
                <a16:creationId xmlns:a16="http://schemas.microsoft.com/office/drawing/2014/main" id="{F8E7CD65-D9B6-9BA5-AB09-00728A89F38F}"/>
              </a:ext>
            </a:extLst>
          </p:cNvPr>
          <p:cNvSpPr/>
          <p:nvPr userDrawn="1"/>
        </p:nvSpPr>
        <p:spPr>
          <a:xfrm rot="16200000">
            <a:off x="5431756" y="900427"/>
            <a:ext cx="526210" cy="113897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0987F8E7-6134-8825-6D27-C1A33A240DF2}"/>
              </a:ext>
            </a:extLst>
          </p:cNvPr>
          <p:cNvCxnSpPr>
            <a:cxnSpLocks/>
          </p:cNvCxnSpPr>
          <p:nvPr userDrawn="1"/>
        </p:nvCxnSpPr>
        <p:spPr>
          <a:xfrm>
            <a:off x="11386644" y="6332182"/>
            <a:ext cx="0" cy="528897"/>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3" name="Graphic 2" descr="SDGE LOGO">
            <a:extLst>
              <a:ext uri="{FF2B5EF4-FFF2-40B4-BE49-F238E27FC236}">
                <a16:creationId xmlns:a16="http://schemas.microsoft.com/office/drawing/2014/main" id="{5E03170A-3B3E-0802-1985-477844E61341}"/>
              </a:ext>
              <a:ext uri="{C183D7F6-B498-43B3-948B-1728B52AA6E4}">
                <adec:decorative xmlns:adec="http://schemas.microsoft.com/office/drawing/2017/decorative" val="0"/>
              </a:ext>
            </a:extLst>
          </p:cNvPr>
          <p:cNvPicPr>
            <a:picLocks noChangeAspect="1"/>
          </p:cNvPicPr>
          <p:nvPr userDrawn="1"/>
        </p:nvPicPr>
        <p:blipFill>
          <a:blip r:embed="rId17">
            <a:extLst>
              <a:ext uri="{96DAC541-7B7A-43D3-8B79-37D633B846F1}">
                <asvg:svgBlip xmlns:asvg="http://schemas.microsoft.com/office/drawing/2016/SVG/main" r:embed="rId18"/>
              </a:ext>
            </a:extLst>
          </a:blip>
          <a:stretch>
            <a:fillRect/>
          </a:stretch>
        </p:blipFill>
        <p:spPr>
          <a:xfrm>
            <a:off x="438245" y="6435299"/>
            <a:ext cx="1139757" cy="305005"/>
          </a:xfrm>
          <a:prstGeom prst="rect">
            <a:avLst/>
          </a:prstGeom>
        </p:spPr>
      </p:pic>
    </p:spTree>
    <p:extLst>
      <p:ext uri="{BB962C8B-B14F-4D97-AF65-F5344CB8AC3E}">
        <p14:creationId xmlns:p14="http://schemas.microsoft.com/office/powerpoint/2010/main" val="452210873"/>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636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0838" y="6356352"/>
            <a:ext cx="1706732" cy="365125"/>
          </a:xfrm>
          <a:prstGeom prst="rect">
            <a:avLst/>
          </a:prstGeom>
        </p:spPr>
        <p:txBody>
          <a:bodyPr vert="horz" lIns="91440" tIns="45720" rIns="91440" bIns="45720" rtlCol="0" anchor="ctr"/>
          <a:lstStyle>
            <a:lvl1pPr algn="l">
              <a:defRPr sz="1000">
                <a:solidFill>
                  <a:schemeClr val="bg1"/>
                </a:solidFill>
                <a:latin typeface="Segoe UI Semibold" panose="020B0702040204020203" pitchFamily="34" charset="0"/>
              </a:defRPr>
            </a:lvl1pPr>
          </a:lstStyle>
          <a:p>
            <a:fld id="{62FE63C3-A73F-4097-86A9-7B28950712B1}" type="datetime1">
              <a:rPr lang="en-US" smtClean="0"/>
              <a:pPr/>
              <a:t>11/17/2023</a:t>
            </a:fld>
            <a:endParaRPr lang="en-US"/>
          </a:p>
        </p:txBody>
      </p:sp>
      <p:sp>
        <p:nvSpPr>
          <p:cNvPr id="5" name="Footer Placeholder 4"/>
          <p:cNvSpPr>
            <a:spLocks noGrp="1"/>
          </p:cNvSpPr>
          <p:nvPr>
            <p:ph type="ftr" sz="quarter" idx="3"/>
          </p:nvPr>
        </p:nvSpPr>
        <p:spPr>
          <a:xfrm>
            <a:off x="3150828" y="6356352"/>
            <a:ext cx="4114800" cy="365125"/>
          </a:xfrm>
          <a:prstGeom prst="rect">
            <a:avLst/>
          </a:prstGeom>
        </p:spPr>
        <p:txBody>
          <a:bodyPr vert="horz" lIns="91440" tIns="45720" rIns="91440" bIns="45720" rtlCol="0" anchor="ctr"/>
          <a:lstStyle>
            <a:lvl1pPr algn="l">
              <a:defRPr sz="1000">
                <a:solidFill>
                  <a:schemeClr val="bg1"/>
                </a:solidFill>
                <a:latin typeface="Segoe UI Semibold" panose="020B0702040204020203" pitchFamily="34" charset="0"/>
              </a:defRPr>
            </a:lvl1pPr>
          </a:lstStyle>
          <a:p>
            <a:endParaRPr lang="en-US"/>
          </a:p>
        </p:txBody>
      </p:sp>
      <p:sp>
        <p:nvSpPr>
          <p:cNvPr id="6" name="Slide Number Placeholder 5"/>
          <p:cNvSpPr>
            <a:spLocks noGrp="1"/>
          </p:cNvSpPr>
          <p:nvPr>
            <p:ph type="sldNum" sz="quarter" idx="4"/>
          </p:nvPr>
        </p:nvSpPr>
        <p:spPr>
          <a:xfrm>
            <a:off x="11304231" y="6374108"/>
            <a:ext cx="688760" cy="365125"/>
          </a:xfrm>
          <a:prstGeom prst="rect">
            <a:avLst/>
          </a:prstGeom>
        </p:spPr>
        <p:txBody>
          <a:bodyPr vert="horz" lIns="91440" tIns="45720" rIns="91440" bIns="45720" rtlCol="0" anchor="ctr"/>
          <a:lstStyle>
            <a:lvl1pPr algn="r">
              <a:defRPr sz="1200" b="1">
                <a:solidFill>
                  <a:schemeClr val="bg1"/>
                </a:solidFill>
                <a:latin typeface="Segoe UI Semibold" panose="020B0702040204020203" pitchFamily="34" charset="0"/>
                <a:ea typeface="Segoe UI" panose="020B0502040204020203" pitchFamily="34" charset="0"/>
                <a:cs typeface="Segoe UI" panose="020B0502040204020203" pitchFamily="34" charset="0"/>
              </a:defRPr>
            </a:lvl1pPr>
          </a:lstStyle>
          <a:p>
            <a:fld id="{5E94BA17-8AE8-4651-9FD9-8589E5D42325}" type="slidenum">
              <a:rPr lang="en-US" smtClean="0"/>
              <a:pPr/>
              <a:t>‹#›</a:t>
            </a:fld>
            <a:endParaRPr lang="en-US"/>
          </a:p>
        </p:txBody>
      </p:sp>
      <p:cxnSp>
        <p:nvCxnSpPr>
          <p:cNvPr id="9" name="Straight Connector 8"/>
          <p:cNvCxnSpPr/>
          <p:nvPr userDrawn="1"/>
        </p:nvCxnSpPr>
        <p:spPr>
          <a:xfrm>
            <a:off x="11425131" y="6383045"/>
            <a:ext cx="0" cy="325158"/>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Rectangle 6"/>
          <p:cNvSpPr/>
          <p:nvPr userDrawn="1"/>
        </p:nvSpPr>
        <p:spPr>
          <a:xfrm>
            <a:off x="0" y="6795856"/>
            <a:ext cx="12192000" cy="7102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 name="Picture 9">
            <a:extLst>
              <a:ext uri="{FF2B5EF4-FFF2-40B4-BE49-F238E27FC236}">
                <a16:creationId xmlns:a16="http://schemas.microsoft.com/office/drawing/2014/main" id="{D64D5585-8979-46E6-AB35-ED2591298146}"/>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9192665" y="6471776"/>
            <a:ext cx="1989094" cy="176267"/>
          </a:xfrm>
          <a:prstGeom prst="rect">
            <a:avLst/>
          </a:prstGeom>
        </p:spPr>
      </p:pic>
    </p:spTree>
    <p:extLst>
      <p:ext uri="{BB962C8B-B14F-4D97-AF65-F5344CB8AC3E}">
        <p14:creationId xmlns:p14="http://schemas.microsoft.com/office/powerpoint/2010/main" val="2141130064"/>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Lst>
  <p:hf hdr="0" ftr="0" dt="0"/>
  <p:txStyles>
    <p:titleStyle>
      <a:lvl1pPr algn="l" defTabSz="914400" rtl="0" eaLnBrk="1" latinLnBrk="0" hangingPunct="1">
        <a:lnSpc>
          <a:spcPct val="90000"/>
        </a:lnSpc>
        <a:spcBef>
          <a:spcPct val="0"/>
        </a:spcBef>
        <a:buNone/>
        <a:defRPr sz="3200" kern="1200">
          <a:solidFill>
            <a:schemeClr val="bg1"/>
          </a:solidFill>
          <a:latin typeface="Segoe UI Light" panose="020B05020402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165">
                <a:solidFill>
                  <a:schemeClr val="tx1">
                    <a:tint val="75000"/>
                  </a:schemeClr>
                </a:solidFill>
              </a:defRPr>
            </a:lvl1pPr>
          </a:lstStyle>
          <a:p>
            <a:fld id="{6B652F4A-A8CE-364C-8C8B-0358766A8747}" type="datetimeFigureOut">
              <a:rPr lang="en-US" smtClean="0"/>
              <a:t>11/17/2023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16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165">
                <a:solidFill>
                  <a:schemeClr val="tx1">
                    <a:tint val="75000"/>
                  </a:schemeClr>
                </a:solidFill>
              </a:defRPr>
            </a:lvl1pPr>
          </a:lstStyle>
          <a:p>
            <a:fld id="{D55C882F-E396-4E4F-9519-FE13C786A2BE}" type="slidenum">
              <a:rPr lang="en-US" smtClean="0"/>
              <a:t>‹#›</a:t>
            </a:fld>
            <a:endParaRPr lang="en-US"/>
          </a:p>
        </p:txBody>
      </p:sp>
    </p:spTree>
    <p:extLst>
      <p:ext uri="{BB962C8B-B14F-4D97-AF65-F5344CB8AC3E}">
        <p14:creationId xmlns:p14="http://schemas.microsoft.com/office/powerpoint/2010/main" val="396552358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l" defTabSz="887553" rtl="0" eaLnBrk="1" latinLnBrk="0" hangingPunct="1">
        <a:lnSpc>
          <a:spcPct val="90000"/>
        </a:lnSpc>
        <a:spcBef>
          <a:spcPct val="0"/>
        </a:spcBef>
        <a:buNone/>
        <a:defRPr sz="4271" kern="1200">
          <a:solidFill>
            <a:schemeClr val="tx1"/>
          </a:solidFill>
          <a:latin typeface="+mj-lt"/>
          <a:ea typeface="+mj-ea"/>
          <a:cs typeface="+mj-cs"/>
        </a:defRPr>
      </a:lvl1pPr>
    </p:titleStyle>
    <p:bodyStyle>
      <a:lvl1pPr marL="221888" indent="-221888" algn="l" defTabSz="887553" rtl="0" eaLnBrk="1" latinLnBrk="0" hangingPunct="1">
        <a:lnSpc>
          <a:spcPct val="90000"/>
        </a:lnSpc>
        <a:spcBef>
          <a:spcPts val="971"/>
        </a:spcBef>
        <a:buFont typeface="Arial" panose="020B0604020202020204" pitchFamily="34" charset="0"/>
        <a:buChar char="•"/>
        <a:defRPr sz="2718" kern="1200">
          <a:solidFill>
            <a:schemeClr val="tx1"/>
          </a:solidFill>
          <a:latin typeface="+mn-lt"/>
          <a:ea typeface="+mn-ea"/>
          <a:cs typeface="+mn-cs"/>
        </a:defRPr>
      </a:lvl1pPr>
      <a:lvl2pPr marL="665665" indent="-221888" algn="l" defTabSz="887553" rtl="0" eaLnBrk="1" latinLnBrk="0" hangingPunct="1">
        <a:lnSpc>
          <a:spcPct val="90000"/>
        </a:lnSpc>
        <a:spcBef>
          <a:spcPts val="485"/>
        </a:spcBef>
        <a:buFont typeface="Arial" panose="020B0604020202020204" pitchFamily="34" charset="0"/>
        <a:buChar char="•"/>
        <a:defRPr sz="2330" kern="1200">
          <a:solidFill>
            <a:schemeClr val="tx1"/>
          </a:solidFill>
          <a:latin typeface="+mn-lt"/>
          <a:ea typeface="+mn-ea"/>
          <a:cs typeface="+mn-cs"/>
        </a:defRPr>
      </a:lvl2pPr>
      <a:lvl3pPr marL="1109442" indent="-221888" algn="l" defTabSz="887553" rtl="0" eaLnBrk="1" latinLnBrk="0" hangingPunct="1">
        <a:lnSpc>
          <a:spcPct val="90000"/>
        </a:lnSpc>
        <a:spcBef>
          <a:spcPts val="485"/>
        </a:spcBef>
        <a:buFont typeface="Arial" panose="020B0604020202020204" pitchFamily="34" charset="0"/>
        <a:buChar char="•"/>
        <a:defRPr sz="1941" kern="1200">
          <a:solidFill>
            <a:schemeClr val="tx1"/>
          </a:solidFill>
          <a:latin typeface="+mn-lt"/>
          <a:ea typeface="+mn-ea"/>
          <a:cs typeface="+mn-cs"/>
        </a:defRPr>
      </a:lvl3pPr>
      <a:lvl4pPr marL="1553218" indent="-221888" algn="l" defTabSz="887553"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4pPr>
      <a:lvl5pPr marL="1996995" indent="-221888" algn="l" defTabSz="887553"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5pPr>
      <a:lvl6pPr marL="2440771" indent="-221888" algn="l" defTabSz="887553"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6pPr>
      <a:lvl7pPr marL="2884548" indent="-221888" algn="l" defTabSz="887553"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7pPr>
      <a:lvl8pPr marL="3328325" indent="-221888" algn="l" defTabSz="887553"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8pPr>
      <a:lvl9pPr marL="3772101" indent="-221888" algn="l" defTabSz="887553"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9pPr>
    </p:bodyStyle>
    <p:otherStyle>
      <a:defPPr>
        <a:defRPr lang="en-US"/>
      </a:defPPr>
      <a:lvl1pPr marL="0" algn="l" defTabSz="887553" rtl="0" eaLnBrk="1" latinLnBrk="0" hangingPunct="1">
        <a:defRPr sz="1747" kern="1200">
          <a:solidFill>
            <a:schemeClr val="tx1"/>
          </a:solidFill>
          <a:latin typeface="+mn-lt"/>
          <a:ea typeface="+mn-ea"/>
          <a:cs typeface="+mn-cs"/>
        </a:defRPr>
      </a:lvl1pPr>
      <a:lvl2pPr marL="443777" algn="l" defTabSz="887553" rtl="0" eaLnBrk="1" latinLnBrk="0" hangingPunct="1">
        <a:defRPr sz="1747" kern="1200">
          <a:solidFill>
            <a:schemeClr val="tx1"/>
          </a:solidFill>
          <a:latin typeface="+mn-lt"/>
          <a:ea typeface="+mn-ea"/>
          <a:cs typeface="+mn-cs"/>
        </a:defRPr>
      </a:lvl2pPr>
      <a:lvl3pPr marL="887553" algn="l" defTabSz="887553" rtl="0" eaLnBrk="1" latinLnBrk="0" hangingPunct="1">
        <a:defRPr sz="1747" kern="1200">
          <a:solidFill>
            <a:schemeClr val="tx1"/>
          </a:solidFill>
          <a:latin typeface="+mn-lt"/>
          <a:ea typeface="+mn-ea"/>
          <a:cs typeface="+mn-cs"/>
        </a:defRPr>
      </a:lvl3pPr>
      <a:lvl4pPr marL="1331330" algn="l" defTabSz="887553" rtl="0" eaLnBrk="1" latinLnBrk="0" hangingPunct="1">
        <a:defRPr sz="1747" kern="1200">
          <a:solidFill>
            <a:schemeClr val="tx1"/>
          </a:solidFill>
          <a:latin typeface="+mn-lt"/>
          <a:ea typeface="+mn-ea"/>
          <a:cs typeface="+mn-cs"/>
        </a:defRPr>
      </a:lvl4pPr>
      <a:lvl5pPr marL="1775106" algn="l" defTabSz="887553" rtl="0" eaLnBrk="1" latinLnBrk="0" hangingPunct="1">
        <a:defRPr sz="1747" kern="1200">
          <a:solidFill>
            <a:schemeClr val="tx1"/>
          </a:solidFill>
          <a:latin typeface="+mn-lt"/>
          <a:ea typeface="+mn-ea"/>
          <a:cs typeface="+mn-cs"/>
        </a:defRPr>
      </a:lvl5pPr>
      <a:lvl6pPr marL="2218883" algn="l" defTabSz="887553" rtl="0" eaLnBrk="1" latinLnBrk="0" hangingPunct="1">
        <a:defRPr sz="1747" kern="1200">
          <a:solidFill>
            <a:schemeClr val="tx1"/>
          </a:solidFill>
          <a:latin typeface="+mn-lt"/>
          <a:ea typeface="+mn-ea"/>
          <a:cs typeface="+mn-cs"/>
        </a:defRPr>
      </a:lvl6pPr>
      <a:lvl7pPr marL="2662660" algn="l" defTabSz="887553" rtl="0" eaLnBrk="1" latinLnBrk="0" hangingPunct="1">
        <a:defRPr sz="1747" kern="1200">
          <a:solidFill>
            <a:schemeClr val="tx1"/>
          </a:solidFill>
          <a:latin typeface="+mn-lt"/>
          <a:ea typeface="+mn-ea"/>
          <a:cs typeface="+mn-cs"/>
        </a:defRPr>
      </a:lvl7pPr>
      <a:lvl8pPr marL="3106436" algn="l" defTabSz="887553" rtl="0" eaLnBrk="1" latinLnBrk="0" hangingPunct="1">
        <a:defRPr sz="1747" kern="1200">
          <a:solidFill>
            <a:schemeClr val="tx1"/>
          </a:solidFill>
          <a:latin typeface="+mn-lt"/>
          <a:ea typeface="+mn-ea"/>
          <a:cs typeface="+mn-cs"/>
        </a:defRPr>
      </a:lvl8pPr>
      <a:lvl9pPr marL="3550213" algn="l" defTabSz="887553" rtl="0" eaLnBrk="1" latinLnBrk="0" hangingPunct="1">
        <a:defRPr sz="1747"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923543" y="0"/>
            <a:ext cx="11268456" cy="899160"/>
          </a:xfrm>
          <a:prstGeom prst="rect">
            <a:avLst/>
          </a:prstGeom>
        </p:spPr>
      </p:pic>
      <p:pic>
        <p:nvPicPr>
          <p:cNvPr id="17" name="bg object 17"/>
          <p:cNvPicPr/>
          <p:nvPr/>
        </p:nvPicPr>
        <p:blipFill>
          <a:blip r:embed="rId8" cstate="print"/>
          <a:stretch>
            <a:fillRect/>
          </a:stretch>
        </p:blipFill>
        <p:spPr>
          <a:xfrm>
            <a:off x="295656" y="198120"/>
            <a:ext cx="627888" cy="652271"/>
          </a:xfrm>
          <a:prstGeom prst="rect">
            <a:avLst/>
          </a:prstGeom>
        </p:spPr>
      </p:pic>
      <p:pic>
        <p:nvPicPr>
          <p:cNvPr id="18" name="bg object 18"/>
          <p:cNvPicPr/>
          <p:nvPr/>
        </p:nvPicPr>
        <p:blipFill>
          <a:blip r:embed="rId9" cstate="print"/>
          <a:stretch>
            <a:fillRect/>
          </a:stretch>
        </p:blipFill>
        <p:spPr>
          <a:xfrm>
            <a:off x="923543" y="0"/>
            <a:ext cx="11263884" cy="899160"/>
          </a:xfrm>
          <a:prstGeom prst="rect">
            <a:avLst/>
          </a:prstGeom>
        </p:spPr>
      </p:pic>
      <p:sp>
        <p:nvSpPr>
          <p:cNvPr id="19" name="bg object 19"/>
          <p:cNvSpPr/>
          <p:nvPr/>
        </p:nvSpPr>
        <p:spPr>
          <a:xfrm>
            <a:off x="202692" y="188976"/>
            <a:ext cx="721360" cy="737870"/>
          </a:xfrm>
          <a:custGeom>
            <a:avLst/>
            <a:gdLst/>
            <a:ahLst/>
            <a:cxnLst/>
            <a:rect l="l" t="t" r="r" b="b"/>
            <a:pathLst>
              <a:path w="721360" h="737869">
                <a:moveTo>
                  <a:pt x="720852" y="0"/>
                </a:moveTo>
                <a:lnTo>
                  <a:pt x="0" y="0"/>
                </a:lnTo>
                <a:lnTo>
                  <a:pt x="0" y="737615"/>
                </a:lnTo>
                <a:lnTo>
                  <a:pt x="720852" y="737615"/>
                </a:lnTo>
                <a:lnTo>
                  <a:pt x="720852" y="0"/>
                </a:lnTo>
                <a:close/>
              </a:path>
            </a:pathLst>
          </a:custGeom>
          <a:solidFill>
            <a:srgbClr val="FFFFFF"/>
          </a:solidFill>
        </p:spPr>
        <p:txBody>
          <a:bodyPr wrap="square" lIns="0" tIns="0" rIns="0" bIns="0" rtlCol="0"/>
          <a:lstStyle/>
          <a:p>
            <a:endParaRPr/>
          </a:p>
        </p:txBody>
      </p:sp>
      <p:pic>
        <p:nvPicPr>
          <p:cNvPr id="20" name="bg object 20"/>
          <p:cNvPicPr/>
          <p:nvPr/>
        </p:nvPicPr>
        <p:blipFill>
          <a:blip r:embed="rId8" cstate="print"/>
          <a:stretch>
            <a:fillRect/>
          </a:stretch>
        </p:blipFill>
        <p:spPr>
          <a:xfrm>
            <a:off x="297180" y="198120"/>
            <a:ext cx="626364" cy="653795"/>
          </a:xfrm>
          <a:prstGeom prst="rect">
            <a:avLst/>
          </a:prstGeom>
        </p:spPr>
      </p:pic>
      <p:sp>
        <p:nvSpPr>
          <p:cNvPr id="2" name="Holder 2"/>
          <p:cNvSpPr>
            <a:spLocks noGrp="1"/>
          </p:cNvSpPr>
          <p:nvPr>
            <p:ph type="title"/>
          </p:nvPr>
        </p:nvSpPr>
        <p:spPr>
          <a:xfrm>
            <a:off x="1308353" y="398779"/>
            <a:ext cx="10149840" cy="452119"/>
          </a:xfrm>
          <a:prstGeom prst="rect">
            <a:avLst/>
          </a:prstGeom>
        </p:spPr>
        <p:txBody>
          <a:bodyPr wrap="square" lIns="0" tIns="0" rIns="0" bIns="0">
            <a:spAutoFit/>
          </a:bodyPr>
          <a:lstStyle>
            <a:lvl1pPr>
              <a:defRPr sz="2800" b="1" i="0">
                <a:solidFill>
                  <a:schemeClr val="bg1"/>
                </a:solidFill>
                <a:latin typeface="Arial"/>
                <a:cs typeface="Arial"/>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83797852"/>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923543" y="0"/>
            <a:ext cx="11268456" cy="899160"/>
          </a:xfrm>
          <a:prstGeom prst="rect">
            <a:avLst/>
          </a:prstGeom>
        </p:spPr>
      </p:pic>
      <p:pic>
        <p:nvPicPr>
          <p:cNvPr id="17" name="bg object 17"/>
          <p:cNvPicPr/>
          <p:nvPr/>
        </p:nvPicPr>
        <p:blipFill>
          <a:blip r:embed="rId8" cstate="print"/>
          <a:stretch>
            <a:fillRect/>
          </a:stretch>
        </p:blipFill>
        <p:spPr>
          <a:xfrm>
            <a:off x="295656" y="198120"/>
            <a:ext cx="627888" cy="652271"/>
          </a:xfrm>
          <a:prstGeom prst="rect">
            <a:avLst/>
          </a:prstGeom>
        </p:spPr>
      </p:pic>
      <p:pic>
        <p:nvPicPr>
          <p:cNvPr id="18" name="bg object 18"/>
          <p:cNvPicPr/>
          <p:nvPr/>
        </p:nvPicPr>
        <p:blipFill>
          <a:blip r:embed="rId9" cstate="print"/>
          <a:stretch>
            <a:fillRect/>
          </a:stretch>
        </p:blipFill>
        <p:spPr>
          <a:xfrm>
            <a:off x="923543" y="0"/>
            <a:ext cx="11263884" cy="899160"/>
          </a:xfrm>
          <a:prstGeom prst="rect">
            <a:avLst/>
          </a:prstGeom>
        </p:spPr>
      </p:pic>
      <p:sp>
        <p:nvSpPr>
          <p:cNvPr id="19" name="bg object 19"/>
          <p:cNvSpPr/>
          <p:nvPr/>
        </p:nvSpPr>
        <p:spPr>
          <a:xfrm>
            <a:off x="202692" y="188976"/>
            <a:ext cx="721360" cy="737870"/>
          </a:xfrm>
          <a:custGeom>
            <a:avLst/>
            <a:gdLst/>
            <a:ahLst/>
            <a:cxnLst/>
            <a:rect l="l" t="t" r="r" b="b"/>
            <a:pathLst>
              <a:path w="721360" h="737869">
                <a:moveTo>
                  <a:pt x="720852" y="0"/>
                </a:moveTo>
                <a:lnTo>
                  <a:pt x="0" y="0"/>
                </a:lnTo>
                <a:lnTo>
                  <a:pt x="0" y="737615"/>
                </a:lnTo>
                <a:lnTo>
                  <a:pt x="720852" y="737615"/>
                </a:lnTo>
                <a:lnTo>
                  <a:pt x="720852" y="0"/>
                </a:lnTo>
                <a:close/>
              </a:path>
            </a:pathLst>
          </a:custGeom>
          <a:solidFill>
            <a:srgbClr val="FFFFFF"/>
          </a:solidFill>
        </p:spPr>
        <p:txBody>
          <a:bodyPr wrap="square" lIns="0" tIns="0" rIns="0" bIns="0" rtlCol="0"/>
          <a:lstStyle/>
          <a:p>
            <a:endParaRPr/>
          </a:p>
        </p:txBody>
      </p:sp>
      <p:pic>
        <p:nvPicPr>
          <p:cNvPr id="20" name="bg object 20"/>
          <p:cNvPicPr/>
          <p:nvPr/>
        </p:nvPicPr>
        <p:blipFill>
          <a:blip r:embed="rId8" cstate="print"/>
          <a:stretch>
            <a:fillRect/>
          </a:stretch>
        </p:blipFill>
        <p:spPr>
          <a:xfrm>
            <a:off x="297180" y="198120"/>
            <a:ext cx="626364" cy="653795"/>
          </a:xfrm>
          <a:prstGeom prst="rect">
            <a:avLst/>
          </a:prstGeom>
        </p:spPr>
      </p:pic>
      <p:sp>
        <p:nvSpPr>
          <p:cNvPr id="2" name="Holder 2"/>
          <p:cNvSpPr>
            <a:spLocks noGrp="1"/>
          </p:cNvSpPr>
          <p:nvPr>
            <p:ph type="title"/>
          </p:nvPr>
        </p:nvSpPr>
        <p:spPr>
          <a:xfrm>
            <a:off x="1308353" y="398779"/>
            <a:ext cx="8229600" cy="452119"/>
          </a:xfrm>
          <a:prstGeom prst="rect">
            <a:avLst/>
          </a:prstGeom>
        </p:spPr>
        <p:txBody>
          <a:bodyPr wrap="square" lIns="0" tIns="0" rIns="0" bIns="0">
            <a:spAutoFit/>
          </a:bodyPr>
          <a:lstStyle>
            <a:lvl1pPr>
              <a:defRPr sz="2800" b="1" i="0">
                <a:solidFill>
                  <a:schemeClr val="bg1"/>
                </a:solidFill>
                <a:latin typeface="Arial"/>
                <a:cs typeface="Arial"/>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12235358"/>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0636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9600858"/>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Lst>
  <p:txStyles>
    <p:titleStyle>
      <a:lvl1pPr algn="l" defTabSz="914400" rtl="0" eaLnBrk="1" latinLnBrk="0" hangingPunct="1">
        <a:lnSpc>
          <a:spcPct val="90000"/>
        </a:lnSpc>
        <a:spcBef>
          <a:spcPct val="0"/>
        </a:spcBef>
        <a:buNone/>
        <a:defRPr sz="3600" b="1" kern="1200">
          <a:solidFill>
            <a:schemeClr val="bg1"/>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Segoe UI" panose="020B0502040204020203" pitchFamily="34" charset="0"/>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Segoe UI" panose="020B0502040204020203" pitchFamily="34" charset="0"/>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Segoe UI" panose="020B0502040204020203" pitchFamily="34" charset="0"/>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Segoe UI" panose="020B0502040204020203" pitchFamily="34" charset="0"/>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Segoe UI" panose="020B05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41.jpe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30.xml"/><Relationship Id="rId4" Type="http://schemas.openxmlformats.org/officeDocument/2006/relationships/image" Target="../media/image44.svg"/></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1.xml"/><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xml"/><Relationship Id="rId1" Type="http://schemas.openxmlformats.org/officeDocument/2006/relationships/slideLayout" Target="../slideLayouts/slideLayout31.xml"/><Relationship Id="rId5" Type="http://schemas.openxmlformats.org/officeDocument/2006/relationships/image" Target="../media/image51.png"/><Relationship Id="rId4" Type="http://schemas.openxmlformats.org/officeDocument/2006/relationships/image" Target="../media/image50.pn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xml"/><Relationship Id="rId1" Type="http://schemas.openxmlformats.org/officeDocument/2006/relationships/slideLayout" Target="../slideLayouts/slideLayout31.xml"/><Relationship Id="rId5" Type="http://schemas.openxmlformats.org/officeDocument/2006/relationships/image" Target="../media/image54.png"/><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video" Target="../media/media1.webm"/><Relationship Id="rId1" Type="http://schemas.microsoft.com/office/2007/relationships/media" Target="../media/media1.webm"/><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31.xml"/><Relationship Id="rId5" Type="http://schemas.openxmlformats.org/officeDocument/2006/relationships/image" Target="../media/image58.jpeg"/><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www.pge.com/en_US/safety/emergency-preparedness/natural-disaster/wildfires/weather-monitoring-awareness.page" TargetMode="External"/><Relationship Id="rId2" Type="http://schemas.openxmlformats.org/officeDocument/2006/relationships/image" Target="../media/image60.jpg"/><Relationship Id="rId1" Type="http://schemas.openxmlformats.org/officeDocument/2006/relationships/slideLayout" Target="../slideLayouts/slideLayout7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92.xml"/><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jpeg"/><Relationship Id="rId7"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5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 Id="rId9" Type="http://schemas.openxmlformats.org/officeDocument/2006/relationships/image" Target="../media/image6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5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1.xml"/></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55.xml"/><Relationship Id="rId4" Type="http://schemas.openxmlformats.org/officeDocument/2006/relationships/image" Target="../media/image70.png"/></Relationships>
</file>

<file path=ppt/slides/_rels/slide32.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82.svg"/><Relationship Id="rId3" Type="http://schemas.openxmlformats.org/officeDocument/2006/relationships/image" Target="../media/image72.svg"/><Relationship Id="rId7" Type="http://schemas.openxmlformats.org/officeDocument/2006/relationships/image" Target="../media/image76.svg"/><Relationship Id="rId12" Type="http://schemas.openxmlformats.org/officeDocument/2006/relationships/image" Target="../media/image81.png"/><Relationship Id="rId2" Type="http://schemas.openxmlformats.org/officeDocument/2006/relationships/image" Target="../media/image71.png"/><Relationship Id="rId1" Type="http://schemas.openxmlformats.org/officeDocument/2006/relationships/slideLayout" Target="../slideLayouts/slideLayout61.xml"/><Relationship Id="rId6" Type="http://schemas.openxmlformats.org/officeDocument/2006/relationships/image" Target="../media/image75.png"/><Relationship Id="rId11" Type="http://schemas.openxmlformats.org/officeDocument/2006/relationships/image" Target="../media/image80.svg"/><Relationship Id="rId5" Type="http://schemas.openxmlformats.org/officeDocument/2006/relationships/image" Target="../media/image74.svg"/><Relationship Id="rId15" Type="http://schemas.openxmlformats.org/officeDocument/2006/relationships/image" Target="../media/image84.sv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svg"/><Relationship Id="rId14" Type="http://schemas.openxmlformats.org/officeDocument/2006/relationships/image" Target="../media/image8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6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29.xml"/><Relationship Id="rId4" Type="http://schemas.openxmlformats.org/officeDocument/2006/relationships/image" Target="../media/image41.jpeg"/></Relationships>
</file>

<file path=ppt/slides/_rels/slide3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42.jpeg"/><Relationship Id="rId1" Type="http://schemas.openxmlformats.org/officeDocument/2006/relationships/slideLayout" Target="../slideLayouts/slideLayout30.xml"/><Relationship Id="rId4" Type="http://schemas.openxmlformats.org/officeDocument/2006/relationships/image" Target="../media/image87.svg"/></Relationships>
</file>

<file path=ppt/slides/_rels/slide38.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notesSlide" Target="../notesSlides/notesSlide13.xml"/><Relationship Id="rId7" Type="http://schemas.openxmlformats.org/officeDocument/2006/relationships/image" Target="../media/image91.png"/><Relationship Id="rId2" Type="http://schemas.openxmlformats.org/officeDocument/2006/relationships/slideLayout" Target="../slideLayouts/slideLayout30.xml"/><Relationship Id="rId1" Type="http://schemas.openxmlformats.org/officeDocument/2006/relationships/themeOverride" Target="../theme/themeOverride1.xml"/><Relationship Id="rId6" Type="http://schemas.openxmlformats.org/officeDocument/2006/relationships/image" Target="../media/image90.png"/><Relationship Id="rId5" Type="http://schemas.openxmlformats.org/officeDocument/2006/relationships/image" Target="../media/image89.jpeg"/><Relationship Id="rId4" Type="http://schemas.openxmlformats.org/officeDocument/2006/relationships/image" Target="../media/image88.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94.png"/><Relationship Id="rId2" Type="http://schemas.openxmlformats.org/officeDocument/2006/relationships/slideLayout" Target="../slideLayouts/slideLayout38.xml"/><Relationship Id="rId1" Type="http://schemas.openxmlformats.org/officeDocument/2006/relationships/themeOverride" Target="../theme/themeOverride2.xml"/><Relationship Id="rId6" Type="http://schemas.openxmlformats.org/officeDocument/2006/relationships/chart" Target="../charts/chart1.xml"/><Relationship Id="rId5" Type="http://schemas.openxmlformats.org/officeDocument/2006/relationships/image" Target="../media/image93.png"/><Relationship Id="rId4" Type="http://schemas.microsoft.com/office/2014/relationships/chartEx" Target="../charts/chartEx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0.xml"/><Relationship Id="rId1" Type="http://schemas.openxmlformats.org/officeDocument/2006/relationships/themeOverride" Target="../theme/themeOverride4.xml"/><Relationship Id="rId4" Type="http://schemas.openxmlformats.org/officeDocument/2006/relationships/image" Target="../media/image9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hyperlink" Target="https://efiling.energysafety.ca.gov/EFiling/DocketInformation.aspx?docketnumber=2023-2025-WMP-DRs" TargetMode="External"/><Relationship Id="rId2" Type="http://schemas.openxmlformats.org/officeDocument/2006/relationships/hyperlink" Target="https://efiling.energysafety.ca.gov/EFiling/DocketInformation.aspx?docketnumber=2023-2025-WMPs" TargetMode="Externa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AC9DC-1299-40C0-98A4-5C29800929AC}"/>
              </a:ext>
            </a:extLst>
          </p:cNvPr>
          <p:cNvSpPr>
            <a:spLocks noGrp="1"/>
          </p:cNvSpPr>
          <p:nvPr>
            <p:ph type="ctrTitle"/>
          </p:nvPr>
        </p:nvSpPr>
        <p:spPr>
          <a:xfrm>
            <a:off x="838199" y="1122362"/>
            <a:ext cx="7830313" cy="3495820"/>
          </a:xfrm>
        </p:spPr>
        <p:txBody>
          <a:bodyPr/>
          <a:lstStyle/>
          <a:p>
            <a:r>
              <a:rPr lang="en-US" sz="4800"/>
              <a:t>2023-2025 Wildfire Mitigation Plan</a:t>
            </a:r>
            <a:br>
              <a:rPr lang="en-US" sz="4800"/>
            </a:br>
            <a:r>
              <a:rPr lang="en-US" sz="4800"/>
              <a:t>PUBLIC Workshop</a:t>
            </a:r>
            <a:br>
              <a:rPr lang="en-US" sz="4800"/>
            </a:br>
            <a:r>
              <a:rPr lang="en-US" sz="3200" cap="none"/>
              <a:t>For Large Electrical Corporation Submissions</a:t>
            </a:r>
            <a:br>
              <a:rPr lang="en-US" sz="3200" cap="none"/>
            </a:br>
            <a:br>
              <a:rPr lang="en-US" sz="3200" cap="none"/>
            </a:br>
            <a:r>
              <a:rPr lang="en-US" sz="1800" b="0" cap="none"/>
              <a:t>April 27 &amp; April 28, 2023</a:t>
            </a:r>
            <a:br>
              <a:rPr lang="en-US" sz="1800" b="0" cap="none"/>
            </a:br>
            <a:r>
              <a:rPr lang="en-US" sz="1800" b="0" cap="none"/>
              <a:t>DAY TWO</a:t>
            </a:r>
            <a:endParaRPr lang="en-US" sz="4800" b="0"/>
          </a:p>
        </p:txBody>
      </p:sp>
    </p:spTree>
    <p:extLst>
      <p:ext uri="{BB962C8B-B14F-4D97-AF65-F5344CB8AC3E}">
        <p14:creationId xmlns:p14="http://schemas.microsoft.com/office/powerpoint/2010/main" val="4227720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2F51EE-BFAF-859D-2787-6E0C22991FC5}"/>
              </a:ext>
            </a:extLst>
          </p:cNvPr>
          <p:cNvSpPr>
            <a:spLocks noGrp="1"/>
          </p:cNvSpPr>
          <p:nvPr>
            <p:ph type="ctrTitle"/>
          </p:nvPr>
        </p:nvSpPr>
        <p:spPr/>
        <p:txBody>
          <a:bodyPr/>
          <a:lstStyle/>
          <a:p>
            <a:r>
              <a:rPr lang="en-US"/>
              <a:t>INTRODUCTION</a:t>
            </a:r>
          </a:p>
        </p:txBody>
      </p:sp>
      <p:sp>
        <p:nvSpPr>
          <p:cNvPr id="3" name="Footer Placeholder 2">
            <a:extLst>
              <a:ext uri="{FF2B5EF4-FFF2-40B4-BE49-F238E27FC236}">
                <a16:creationId xmlns:a16="http://schemas.microsoft.com/office/drawing/2014/main" id="{D73C06C3-4243-BD4D-B6AB-DFADD5D613F4}"/>
              </a:ext>
            </a:extLst>
          </p:cNvPr>
          <p:cNvSpPr>
            <a:spLocks noGrp="1"/>
          </p:cNvSpPr>
          <p:nvPr>
            <p:ph type="ftr" sz="quarter" idx="11"/>
          </p:nvPr>
        </p:nvSpPr>
        <p:spPr/>
        <p:txBody>
          <a:bodyPr/>
          <a:lstStyle/>
          <a:p>
            <a:r>
              <a:rPr lang="en-US"/>
              <a:t>OFFICE OF ENERGY INFRASTRUCTURE SAFETY</a:t>
            </a:r>
          </a:p>
        </p:txBody>
      </p:sp>
      <p:sp>
        <p:nvSpPr>
          <p:cNvPr id="4" name="Slide Number Placeholder 3">
            <a:extLst>
              <a:ext uri="{FF2B5EF4-FFF2-40B4-BE49-F238E27FC236}">
                <a16:creationId xmlns:a16="http://schemas.microsoft.com/office/drawing/2014/main" id="{2D0128AB-9338-1B25-6E70-042918D1AE5F}"/>
              </a:ext>
            </a:extLst>
          </p:cNvPr>
          <p:cNvSpPr>
            <a:spLocks noGrp="1"/>
          </p:cNvSpPr>
          <p:nvPr>
            <p:ph type="sldNum" sz="quarter" idx="12"/>
          </p:nvPr>
        </p:nvSpPr>
        <p:spPr/>
        <p:txBody>
          <a:bodyPr/>
          <a:lstStyle/>
          <a:p>
            <a:fld id="{4266B8F5-C0FF-495D-AA3D-EA7F01968553}" type="slidenum">
              <a:rPr lang="en-US" smtClean="0"/>
              <a:pPr/>
              <a:t>2</a:t>
            </a:fld>
            <a:endParaRPr lang="en-US"/>
          </a:p>
        </p:txBody>
      </p:sp>
    </p:spTree>
    <p:extLst>
      <p:ext uri="{BB962C8B-B14F-4D97-AF65-F5344CB8AC3E}">
        <p14:creationId xmlns:p14="http://schemas.microsoft.com/office/powerpoint/2010/main" val="1673104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0128AB-9338-1B25-6E70-042918D1AE5F}"/>
              </a:ext>
            </a:extLst>
          </p:cNvPr>
          <p:cNvSpPr>
            <a:spLocks noGrp="1"/>
          </p:cNvSpPr>
          <p:nvPr>
            <p:ph type="sldNum" sz="quarter" idx="11"/>
          </p:nvPr>
        </p:nvSpPr>
        <p:spPr/>
        <p:txBody>
          <a:bodyPr/>
          <a:lstStyle/>
          <a:p>
            <a:fld id="{4266B8F5-C0FF-495D-AA3D-EA7F01968553}" type="slidenum">
              <a:rPr lang="en-US" smtClean="0"/>
              <a:pPr/>
              <a:t>3</a:t>
            </a:fld>
            <a:endParaRPr lang="en-US"/>
          </a:p>
        </p:txBody>
      </p:sp>
      <p:sp>
        <p:nvSpPr>
          <p:cNvPr id="3" name="Footer Placeholder 2">
            <a:extLst>
              <a:ext uri="{FF2B5EF4-FFF2-40B4-BE49-F238E27FC236}">
                <a16:creationId xmlns:a16="http://schemas.microsoft.com/office/drawing/2014/main" id="{D73C06C3-4243-BD4D-B6AB-DFADD5D613F4}"/>
              </a:ext>
            </a:extLst>
          </p:cNvPr>
          <p:cNvSpPr>
            <a:spLocks noGrp="1"/>
          </p:cNvSpPr>
          <p:nvPr>
            <p:ph type="ftr" sz="quarter" idx="12"/>
          </p:nvPr>
        </p:nvSpPr>
        <p:spPr/>
        <p:txBody>
          <a:bodyPr/>
          <a:lstStyle/>
          <a:p>
            <a:r>
              <a:rPr lang="en-US"/>
              <a:t>OFFICE OF ENERGY INFRASTRUCTURE SAFETY</a:t>
            </a:r>
          </a:p>
        </p:txBody>
      </p:sp>
      <p:sp>
        <p:nvSpPr>
          <p:cNvPr id="6" name="Text Placeholder 5">
            <a:extLst>
              <a:ext uri="{FF2B5EF4-FFF2-40B4-BE49-F238E27FC236}">
                <a16:creationId xmlns:a16="http://schemas.microsoft.com/office/drawing/2014/main" id="{DC500CA7-C543-997F-CD47-908D108E1FE6}"/>
              </a:ext>
            </a:extLst>
          </p:cNvPr>
          <p:cNvSpPr>
            <a:spLocks noGrp="1"/>
          </p:cNvSpPr>
          <p:nvPr>
            <p:ph type="body" sz="quarter" idx="13"/>
          </p:nvPr>
        </p:nvSpPr>
        <p:spPr/>
        <p:txBody>
          <a:bodyPr/>
          <a:lstStyle/>
          <a:p>
            <a:r>
              <a:rPr lang="en-US"/>
              <a:t>SAFETY MESSAGE</a:t>
            </a:r>
          </a:p>
        </p:txBody>
      </p:sp>
      <p:sp>
        <p:nvSpPr>
          <p:cNvPr id="7" name="Text Placeholder 6">
            <a:extLst>
              <a:ext uri="{FF2B5EF4-FFF2-40B4-BE49-F238E27FC236}">
                <a16:creationId xmlns:a16="http://schemas.microsoft.com/office/drawing/2014/main" id="{CB5FF71A-4803-2C1A-9D8B-6D23F6B67657}"/>
              </a:ext>
            </a:extLst>
          </p:cNvPr>
          <p:cNvSpPr>
            <a:spLocks noGrp="1"/>
          </p:cNvSpPr>
          <p:nvPr>
            <p:ph type="body" sz="quarter" idx="14"/>
          </p:nvPr>
        </p:nvSpPr>
        <p:spPr/>
        <p:txBody>
          <a:bodyPr/>
          <a:lstStyle/>
          <a:p>
            <a:pPr marL="457200" indent="-457200">
              <a:buFont typeface="Arial" panose="020B0604020202020204" pitchFamily="34" charset="0"/>
              <a:buChar char="•"/>
            </a:pPr>
            <a:r>
              <a:rPr lang="en-US"/>
              <a:t>Be aware of your surroundings</a:t>
            </a:r>
          </a:p>
          <a:p>
            <a:pPr marL="457200" indent="-457200">
              <a:buFont typeface="Arial" panose="020B0604020202020204" pitchFamily="34" charset="0"/>
              <a:buChar char="•"/>
            </a:pPr>
            <a:r>
              <a:rPr lang="en-US"/>
              <a:t>Know your evacuation route(s)</a:t>
            </a:r>
          </a:p>
          <a:p>
            <a:pPr marL="457200" indent="-457200">
              <a:buFont typeface="Arial" panose="020B0604020202020204" pitchFamily="34" charset="0"/>
              <a:buChar char="•"/>
            </a:pPr>
            <a:r>
              <a:rPr lang="en-US"/>
              <a:t>Feel something, say something</a:t>
            </a:r>
          </a:p>
          <a:p>
            <a:pPr marL="457200" indent="-457200">
              <a:buFont typeface="Arial" panose="020B0604020202020204" pitchFamily="34" charset="0"/>
              <a:buChar char="•"/>
            </a:pPr>
            <a:r>
              <a:rPr lang="en-US"/>
              <a:t>Stand up and move occasionally</a:t>
            </a:r>
          </a:p>
        </p:txBody>
      </p:sp>
    </p:spTree>
    <p:extLst>
      <p:ext uri="{BB962C8B-B14F-4D97-AF65-F5344CB8AC3E}">
        <p14:creationId xmlns:p14="http://schemas.microsoft.com/office/powerpoint/2010/main" val="2837493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58D259-F23F-9C7B-0C6F-711024C97C78}"/>
              </a:ext>
            </a:extLst>
          </p:cNvPr>
          <p:cNvSpPr>
            <a:spLocks noGrp="1"/>
          </p:cNvSpPr>
          <p:nvPr>
            <p:ph type="sldNum" sz="quarter" idx="11"/>
          </p:nvPr>
        </p:nvSpPr>
        <p:spPr/>
        <p:txBody>
          <a:bodyPr/>
          <a:lstStyle/>
          <a:p>
            <a:fld id="{5492B78E-5BF9-0B46-B1B8-04BFF5711F33}" type="slidenum">
              <a:rPr lang="en-US" smtClean="0"/>
              <a:pPr/>
              <a:t>4</a:t>
            </a:fld>
            <a:endParaRPr lang="en-US"/>
          </a:p>
        </p:txBody>
      </p:sp>
      <p:sp>
        <p:nvSpPr>
          <p:cNvPr id="3" name="Footer Placeholder 2">
            <a:extLst>
              <a:ext uri="{FF2B5EF4-FFF2-40B4-BE49-F238E27FC236}">
                <a16:creationId xmlns:a16="http://schemas.microsoft.com/office/drawing/2014/main" id="{B8EAD1BF-578B-97BE-3425-C1C6F688AF53}"/>
              </a:ext>
            </a:extLst>
          </p:cNvPr>
          <p:cNvSpPr>
            <a:spLocks noGrp="1"/>
          </p:cNvSpPr>
          <p:nvPr>
            <p:ph type="ftr" sz="quarter" idx="12"/>
          </p:nvPr>
        </p:nvSpPr>
        <p:spPr/>
        <p:txBody>
          <a:bodyPr/>
          <a:lstStyle/>
          <a:p>
            <a:r>
              <a:rPr lang="en-US"/>
              <a:t>OFFICE OF ENERGY INFRASTRUCTURE SAFETY</a:t>
            </a:r>
          </a:p>
        </p:txBody>
      </p:sp>
      <p:sp>
        <p:nvSpPr>
          <p:cNvPr id="4" name="Text Placeholder 3">
            <a:extLst>
              <a:ext uri="{FF2B5EF4-FFF2-40B4-BE49-F238E27FC236}">
                <a16:creationId xmlns:a16="http://schemas.microsoft.com/office/drawing/2014/main" id="{784D4B86-15F2-DB15-9DDA-3B4385CF588B}"/>
              </a:ext>
            </a:extLst>
          </p:cNvPr>
          <p:cNvSpPr>
            <a:spLocks noGrp="1"/>
          </p:cNvSpPr>
          <p:nvPr>
            <p:ph type="body" sz="quarter" idx="13"/>
          </p:nvPr>
        </p:nvSpPr>
        <p:spPr/>
        <p:txBody>
          <a:bodyPr/>
          <a:lstStyle/>
          <a:p>
            <a:r>
              <a:rPr lang="en-US"/>
              <a:t>WORKSHOP LOGISTICS</a:t>
            </a:r>
          </a:p>
        </p:txBody>
      </p:sp>
      <p:sp>
        <p:nvSpPr>
          <p:cNvPr id="5" name="Text Placeholder 4">
            <a:extLst>
              <a:ext uri="{FF2B5EF4-FFF2-40B4-BE49-F238E27FC236}">
                <a16:creationId xmlns:a16="http://schemas.microsoft.com/office/drawing/2014/main" id="{ED9682C8-D703-BC99-E418-95DD7BEBD2A5}"/>
              </a:ext>
            </a:extLst>
          </p:cNvPr>
          <p:cNvSpPr>
            <a:spLocks noGrp="1"/>
          </p:cNvSpPr>
          <p:nvPr>
            <p:ph type="body" sz="quarter" idx="14"/>
          </p:nvPr>
        </p:nvSpPr>
        <p:spPr/>
        <p:txBody>
          <a:bodyPr>
            <a:normAutofit/>
          </a:bodyPr>
          <a:lstStyle/>
          <a:p>
            <a:r>
              <a:rPr lang="en-US" b="1"/>
              <a:t>Asking Questions</a:t>
            </a:r>
          </a:p>
          <a:p>
            <a:pPr marL="914400" indent="-457200">
              <a:lnSpc>
                <a:spcPct val="90000"/>
              </a:lnSpc>
              <a:spcBef>
                <a:spcPts val="1200"/>
              </a:spcBef>
              <a:spcAft>
                <a:spcPts val="0"/>
              </a:spcAft>
              <a:buFont typeface="Arial" panose="020B0604020202020204" pitchFamily="34" charset="0"/>
              <a:buChar char="•"/>
            </a:pPr>
            <a:r>
              <a:rPr lang="en-US" sz="3000"/>
              <a:t>Ask written questions in the Zoom Q&amp;A at any time</a:t>
            </a:r>
          </a:p>
          <a:p>
            <a:pPr marL="914400" indent="-457200">
              <a:lnSpc>
                <a:spcPct val="90000"/>
              </a:lnSpc>
              <a:spcBef>
                <a:spcPts val="1200"/>
              </a:spcBef>
              <a:spcAft>
                <a:spcPts val="0"/>
              </a:spcAft>
              <a:buFont typeface="Arial" panose="020B0604020202020204" pitchFamily="34" charset="0"/>
              <a:buChar char="•"/>
            </a:pPr>
            <a:r>
              <a:rPr lang="en-US" sz="3000"/>
              <a:t>Raise your hand during the public questions portion of the panels</a:t>
            </a:r>
          </a:p>
          <a:p>
            <a:pPr marL="914400" indent="-457200">
              <a:lnSpc>
                <a:spcPct val="90000"/>
              </a:lnSpc>
              <a:spcBef>
                <a:spcPts val="1200"/>
              </a:spcBef>
              <a:spcAft>
                <a:spcPts val="0"/>
              </a:spcAft>
              <a:buFont typeface="Arial" panose="020B0604020202020204" pitchFamily="34" charset="0"/>
              <a:buChar char="•"/>
            </a:pPr>
            <a:r>
              <a:rPr lang="en-US" sz="3000"/>
              <a:t>Hold questions for overall Q&amp;A at the end of each day</a:t>
            </a:r>
          </a:p>
        </p:txBody>
      </p:sp>
    </p:spTree>
    <p:extLst>
      <p:ext uri="{BB962C8B-B14F-4D97-AF65-F5344CB8AC3E}">
        <p14:creationId xmlns:p14="http://schemas.microsoft.com/office/powerpoint/2010/main" val="1969334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58D259-F23F-9C7B-0C6F-711024C97C78}"/>
              </a:ext>
            </a:extLst>
          </p:cNvPr>
          <p:cNvSpPr>
            <a:spLocks noGrp="1"/>
          </p:cNvSpPr>
          <p:nvPr>
            <p:ph type="sldNum" sz="quarter" idx="11"/>
          </p:nvPr>
        </p:nvSpPr>
        <p:spPr/>
        <p:txBody>
          <a:bodyPr/>
          <a:lstStyle/>
          <a:p>
            <a:fld id="{5492B78E-5BF9-0B46-B1B8-04BFF5711F33}" type="slidenum">
              <a:rPr lang="en-US" smtClean="0"/>
              <a:pPr/>
              <a:t>5</a:t>
            </a:fld>
            <a:endParaRPr lang="en-US"/>
          </a:p>
        </p:txBody>
      </p:sp>
      <p:sp>
        <p:nvSpPr>
          <p:cNvPr id="3" name="Footer Placeholder 2">
            <a:extLst>
              <a:ext uri="{FF2B5EF4-FFF2-40B4-BE49-F238E27FC236}">
                <a16:creationId xmlns:a16="http://schemas.microsoft.com/office/drawing/2014/main" id="{B8EAD1BF-578B-97BE-3425-C1C6F688AF53}"/>
              </a:ext>
            </a:extLst>
          </p:cNvPr>
          <p:cNvSpPr>
            <a:spLocks noGrp="1"/>
          </p:cNvSpPr>
          <p:nvPr>
            <p:ph type="ftr" sz="quarter" idx="12"/>
          </p:nvPr>
        </p:nvSpPr>
        <p:spPr/>
        <p:txBody>
          <a:bodyPr/>
          <a:lstStyle/>
          <a:p>
            <a:r>
              <a:rPr lang="en-US"/>
              <a:t>OFFICE OF ENERGY INFRASTRUCTURE SAFETY</a:t>
            </a:r>
          </a:p>
        </p:txBody>
      </p:sp>
      <p:sp>
        <p:nvSpPr>
          <p:cNvPr id="4" name="Text Placeholder 3">
            <a:extLst>
              <a:ext uri="{FF2B5EF4-FFF2-40B4-BE49-F238E27FC236}">
                <a16:creationId xmlns:a16="http://schemas.microsoft.com/office/drawing/2014/main" id="{784D4B86-15F2-DB15-9DDA-3B4385CF588B}"/>
              </a:ext>
            </a:extLst>
          </p:cNvPr>
          <p:cNvSpPr>
            <a:spLocks noGrp="1"/>
          </p:cNvSpPr>
          <p:nvPr>
            <p:ph type="body" sz="quarter" idx="13"/>
          </p:nvPr>
        </p:nvSpPr>
        <p:spPr/>
        <p:txBody>
          <a:bodyPr/>
          <a:lstStyle/>
          <a:p>
            <a:r>
              <a:rPr lang="en-US"/>
              <a:t>Energy Safety Panel Moderators</a:t>
            </a:r>
          </a:p>
        </p:txBody>
      </p:sp>
      <p:sp>
        <p:nvSpPr>
          <p:cNvPr id="5" name="Text Placeholder 4">
            <a:extLst>
              <a:ext uri="{FF2B5EF4-FFF2-40B4-BE49-F238E27FC236}">
                <a16:creationId xmlns:a16="http://schemas.microsoft.com/office/drawing/2014/main" id="{ED9682C8-D703-BC99-E418-95DD7BEBD2A5}"/>
              </a:ext>
            </a:extLst>
          </p:cNvPr>
          <p:cNvSpPr>
            <a:spLocks noGrp="1"/>
          </p:cNvSpPr>
          <p:nvPr>
            <p:ph type="body" sz="quarter" idx="14"/>
          </p:nvPr>
        </p:nvSpPr>
        <p:spPr/>
        <p:txBody>
          <a:bodyPr>
            <a:normAutofit/>
          </a:bodyPr>
          <a:lstStyle/>
          <a:p>
            <a:r>
              <a:rPr lang="en-US" b="1"/>
              <a:t>Energy Safety Panel Moderators – Day Two</a:t>
            </a:r>
          </a:p>
          <a:p>
            <a:pPr marL="914400" indent="-457200">
              <a:lnSpc>
                <a:spcPct val="90000"/>
              </a:lnSpc>
              <a:spcBef>
                <a:spcPts val="1200"/>
              </a:spcBef>
              <a:spcAft>
                <a:spcPts val="0"/>
              </a:spcAft>
              <a:buFont typeface="Arial" panose="020B0604020202020204" pitchFamily="34" charset="0"/>
              <a:buChar char="•"/>
            </a:pPr>
            <a:r>
              <a:rPr lang="en-US" sz="3000"/>
              <a:t>Situational Awareness and Forecasting– Emily Ginsburg</a:t>
            </a:r>
          </a:p>
          <a:p>
            <a:pPr marL="914400" indent="-457200">
              <a:lnSpc>
                <a:spcPct val="90000"/>
              </a:lnSpc>
              <a:spcBef>
                <a:spcPts val="1200"/>
              </a:spcBef>
              <a:spcAft>
                <a:spcPts val="0"/>
              </a:spcAft>
              <a:buFont typeface="Arial" panose="020B0604020202020204" pitchFamily="34" charset="0"/>
              <a:buChar char="•"/>
            </a:pPr>
            <a:r>
              <a:rPr lang="en-US" sz="3000"/>
              <a:t>Risk Assessment and Mitigation Selection Strategy– Luis Medina (Level 4)</a:t>
            </a:r>
          </a:p>
        </p:txBody>
      </p:sp>
    </p:spTree>
    <p:extLst>
      <p:ext uri="{BB962C8B-B14F-4D97-AF65-F5344CB8AC3E}">
        <p14:creationId xmlns:p14="http://schemas.microsoft.com/office/powerpoint/2010/main" val="4141854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58D259-F23F-9C7B-0C6F-711024C97C78}"/>
              </a:ext>
            </a:extLst>
          </p:cNvPr>
          <p:cNvSpPr>
            <a:spLocks noGrp="1"/>
          </p:cNvSpPr>
          <p:nvPr>
            <p:ph type="sldNum" sz="quarter" idx="11"/>
          </p:nvPr>
        </p:nvSpPr>
        <p:spPr/>
        <p:txBody>
          <a:bodyPr/>
          <a:lstStyle/>
          <a:p>
            <a:fld id="{5492B78E-5BF9-0B46-B1B8-04BFF5711F33}" type="slidenum">
              <a:rPr lang="en-US" smtClean="0"/>
              <a:pPr/>
              <a:t>6</a:t>
            </a:fld>
            <a:endParaRPr lang="en-US"/>
          </a:p>
        </p:txBody>
      </p:sp>
      <p:sp>
        <p:nvSpPr>
          <p:cNvPr id="3" name="Footer Placeholder 2">
            <a:extLst>
              <a:ext uri="{FF2B5EF4-FFF2-40B4-BE49-F238E27FC236}">
                <a16:creationId xmlns:a16="http://schemas.microsoft.com/office/drawing/2014/main" id="{B8EAD1BF-578B-97BE-3425-C1C6F688AF53}"/>
              </a:ext>
            </a:extLst>
          </p:cNvPr>
          <p:cNvSpPr>
            <a:spLocks noGrp="1"/>
          </p:cNvSpPr>
          <p:nvPr>
            <p:ph type="ftr" sz="quarter" idx="12"/>
          </p:nvPr>
        </p:nvSpPr>
        <p:spPr/>
        <p:txBody>
          <a:bodyPr/>
          <a:lstStyle/>
          <a:p>
            <a:r>
              <a:rPr lang="en-US"/>
              <a:t>OFFICE OF ENERGY INFRASTRUCTURE SAFETY</a:t>
            </a:r>
          </a:p>
        </p:txBody>
      </p:sp>
      <p:sp>
        <p:nvSpPr>
          <p:cNvPr id="4" name="Text Placeholder 3">
            <a:extLst>
              <a:ext uri="{FF2B5EF4-FFF2-40B4-BE49-F238E27FC236}">
                <a16:creationId xmlns:a16="http://schemas.microsoft.com/office/drawing/2014/main" id="{784D4B86-15F2-DB15-9DDA-3B4385CF588B}"/>
              </a:ext>
            </a:extLst>
          </p:cNvPr>
          <p:cNvSpPr>
            <a:spLocks noGrp="1"/>
          </p:cNvSpPr>
          <p:nvPr>
            <p:ph type="body" sz="quarter" idx="13"/>
          </p:nvPr>
        </p:nvSpPr>
        <p:spPr/>
        <p:txBody>
          <a:bodyPr/>
          <a:lstStyle/>
          <a:p>
            <a:r>
              <a:rPr lang="en-US"/>
              <a:t>AGENDA – DAY TWO</a:t>
            </a:r>
          </a:p>
        </p:txBody>
      </p:sp>
      <p:sp>
        <p:nvSpPr>
          <p:cNvPr id="9" name="Text Placeholder 4">
            <a:extLst>
              <a:ext uri="{FF2B5EF4-FFF2-40B4-BE49-F238E27FC236}">
                <a16:creationId xmlns:a16="http://schemas.microsoft.com/office/drawing/2014/main" id="{B434FB32-042B-73D4-9ACC-DE5D5669664D}"/>
              </a:ext>
            </a:extLst>
          </p:cNvPr>
          <p:cNvSpPr>
            <a:spLocks noGrp="1"/>
          </p:cNvSpPr>
          <p:nvPr>
            <p:ph type="body" sz="quarter" idx="14"/>
          </p:nvPr>
        </p:nvSpPr>
        <p:spPr>
          <a:xfrm>
            <a:off x="838200" y="1441262"/>
            <a:ext cx="11022106" cy="4376831"/>
          </a:xfrm>
        </p:spPr>
        <p:txBody>
          <a:bodyPr>
            <a:normAutofit fontScale="92500" lnSpcReduction="10000"/>
          </a:bodyPr>
          <a:lstStyle/>
          <a:p>
            <a:r>
              <a:rPr lang="en-US"/>
              <a:t>9:25am – 12:00pm	Situational Awareness and Forecasting Panel</a:t>
            </a:r>
          </a:p>
          <a:p>
            <a:r>
              <a:rPr lang="en-US"/>
              <a:t>	</a:t>
            </a:r>
            <a:r>
              <a:rPr lang="en-US" sz="2600" i="1"/>
              <a:t>11:15am, 10-minute break</a:t>
            </a:r>
          </a:p>
          <a:p>
            <a:r>
              <a:rPr lang="en-US" i="1"/>
              <a:t>12:00pm – 1:00pm	Lunch</a:t>
            </a:r>
          </a:p>
          <a:p>
            <a:pPr marL="3657600" indent="-3657600"/>
            <a:r>
              <a:rPr lang="en-US"/>
              <a:t>1:00pm – 3:00pm	Risk Assessment and Mitigation Selection Strategy Panel</a:t>
            </a:r>
          </a:p>
          <a:p>
            <a:r>
              <a:rPr lang="en-US" sz="2600" i="1"/>
              <a:t>	2:05pm, 10-minute break</a:t>
            </a:r>
          </a:p>
          <a:p>
            <a:r>
              <a:rPr lang="en-US"/>
              <a:t>3:00pm – 3:30pm		Open Q&amp;A (all panels)</a:t>
            </a:r>
          </a:p>
          <a:p>
            <a:r>
              <a:rPr lang="en-US" i="1"/>
              <a:t>3:40pm			Adjourn</a:t>
            </a:r>
          </a:p>
        </p:txBody>
      </p:sp>
    </p:spTree>
    <p:extLst>
      <p:ext uri="{BB962C8B-B14F-4D97-AF65-F5344CB8AC3E}">
        <p14:creationId xmlns:p14="http://schemas.microsoft.com/office/powerpoint/2010/main" val="1348159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A21B11A-AC59-7218-8D9A-C8D3A8B9ED7C}"/>
              </a:ext>
            </a:extLst>
          </p:cNvPr>
          <p:cNvSpPr>
            <a:spLocks noGrp="1"/>
          </p:cNvSpPr>
          <p:nvPr>
            <p:ph type="ftr" sz="quarter" idx="11"/>
          </p:nvPr>
        </p:nvSpPr>
        <p:spPr/>
        <p:txBody>
          <a:bodyPr/>
          <a:lstStyle/>
          <a:p>
            <a:r>
              <a:rPr lang="en-US"/>
              <a:t>OFFICE OF ENERGY INFRASTRUCTURE SAFETY</a:t>
            </a:r>
          </a:p>
        </p:txBody>
      </p:sp>
      <p:sp>
        <p:nvSpPr>
          <p:cNvPr id="2" name="Slide Number Placeholder 1">
            <a:extLst>
              <a:ext uri="{FF2B5EF4-FFF2-40B4-BE49-F238E27FC236}">
                <a16:creationId xmlns:a16="http://schemas.microsoft.com/office/drawing/2014/main" id="{F18137F4-A00D-07E8-F9C9-7CFC437756A8}"/>
              </a:ext>
            </a:extLst>
          </p:cNvPr>
          <p:cNvSpPr>
            <a:spLocks noGrp="1"/>
          </p:cNvSpPr>
          <p:nvPr>
            <p:ph type="sldNum" sz="quarter" idx="12"/>
          </p:nvPr>
        </p:nvSpPr>
        <p:spPr/>
        <p:txBody>
          <a:bodyPr/>
          <a:lstStyle/>
          <a:p>
            <a:fld id="{5492B78E-5BF9-0B46-B1B8-04BFF5711F33}" type="slidenum">
              <a:rPr lang="en-US" smtClean="0"/>
              <a:pPr/>
              <a:t>7</a:t>
            </a:fld>
            <a:endParaRPr lang="en-US"/>
          </a:p>
        </p:txBody>
      </p:sp>
      <p:sp>
        <p:nvSpPr>
          <p:cNvPr id="6" name="Title 5">
            <a:extLst>
              <a:ext uri="{FF2B5EF4-FFF2-40B4-BE49-F238E27FC236}">
                <a16:creationId xmlns:a16="http://schemas.microsoft.com/office/drawing/2014/main" id="{0CE97271-927D-D34B-F151-46003B39FE96}"/>
              </a:ext>
            </a:extLst>
          </p:cNvPr>
          <p:cNvSpPr>
            <a:spLocks noGrp="1"/>
          </p:cNvSpPr>
          <p:nvPr>
            <p:ph type="title"/>
          </p:nvPr>
        </p:nvSpPr>
        <p:spPr>
          <a:xfrm>
            <a:off x="3694176" y="2015755"/>
            <a:ext cx="4803648" cy="2826489"/>
          </a:xfrm>
        </p:spPr>
        <p:txBody>
          <a:bodyPr/>
          <a:lstStyle/>
          <a:p>
            <a:r>
              <a:rPr lang="en-US"/>
              <a:t>Situational Awareness &amp; Forecasting</a:t>
            </a:r>
            <a:br>
              <a:rPr lang="en-US"/>
            </a:br>
            <a:r>
              <a:rPr lang="en-US"/>
              <a:t>Panel</a:t>
            </a:r>
          </a:p>
        </p:txBody>
      </p:sp>
    </p:spTree>
    <p:extLst>
      <p:ext uri="{BB962C8B-B14F-4D97-AF65-F5344CB8AC3E}">
        <p14:creationId xmlns:p14="http://schemas.microsoft.com/office/powerpoint/2010/main" val="1503888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9879F2-C161-4820-6AAB-5760398CDF96}"/>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B7858066-0B1C-47E3-F033-5AA1AC9FB3C2}"/>
              </a:ext>
            </a:extLst>
          </p:cNvPr>
          <p:cNvSpPr>
            <a:spLocks noGrp="1"/>
          </p:cNvSpPr>
          <p:nvPr>
            <p:ph type="sldNum" sz="quarter" idx="12"/>
          </p:nvPr>
        </p:nvSpPr>
        <p:spPr/>
        <p:txBody>
          <a:bodyPr/>
          <a:lstStyle/>
          <a:p>
            <a:fld id="{5492B78E-5BF9-0B46-B1B8-04BFF5711F33}" type="slidenum">
              <a:rPr lang="en-US" smtClean="0"/>
              <a:pPr/>
              <a:t>8</a:t>
            </a:fld>
            <a:endParaRPr lang="en-US"/>
          </a:p>
        </p:txBody>
      </p:sp>
      <p:sp>
        <p:nvSpPr>
          <p:cNvPr id="5" name="Title 4">
            <a:extLst>
              <a:ext uri="{FF2B5EF4-FFF2-40B4-BE49-F238E27FC236}">
                <a16:creationId xmlns:a16="http://schemas.microsoft.com/office/drawing/2014/main" id="{9EF7DDB0-FFC0-BEB5-E64E-4DDFA310DA0C}"/>
              </a:ext>
            </a:extLst>
          </p:cNvPr>
          <p:cNvSpPr>
            <a:spLocks noGrp="1"/>
          </p:cNvSpPr>
          <p:nvPr>
            <p:ph type="title"/>
          </p:nvPr>
        </p:nvSpPr>
        <p:spPr/>
        <p:txBody>
          <a:bodyPr/>
          <a:lstStyle/>
          <a:p>
            <a:r>
              <a:rPr lang="en-US"/>
              <a:t>SDG&amp;E</a:t>
            </a:r>
          </a:p>
        </p:txBody>
      </p:sp>
    </p:spTree>
    <p:extLst>
      <p:ext uri="{BB962C8B-B14F-4D97-AF65-F5344CB8AC3E}">
        <p14:creationId xmlns:p14="http://schemas.microsoft.com/office/powerpoint/2010/main" val="1519160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3B6E184-B10C-5B4A-2ABA-09BFBC1CD64E}"/>
              </a:ext>
            </a:extLst>
          </p:cNvPr>
          <p:cNvSpPr>
            <a:spLocks noGrp="1"/>
          </p:cNvSpPr>
          <p:nvPr>
            <p:ph type="ctrTitle"/>
          </p:nvPr>
        </p:nvSpPr>
        <p:spPr>
          <a:xfrm>
            <a:off x="921864" y="1680604"/>
            <a:ext cx="6187596" cy="1083032"/>
          </a:xfrm>
        </p:spPr>
        <p:txBody>
          <a:bodyPr>
            <a:noAutofit/>
          </a:bodyPr>
          <a:lstStyle/>
          <a:p>
            <a:r>
              <a:rPr lang="en-US" sz="4400"/>
              <a:t>2023 – 2025 </a:t>
            </a:r>
            <a:br>
              <a:rPr lang="en-US" sz="4400"/>
            </a:br>
            <a:r>
              <a:rPr lang="en-US" sz="4400">
                <a:latin typeface="Calibri" panose="020F0502020204030204" pitchFamily="34" charset="0"/>
                <a:cs typeface="Calibri" panose="020F0502020204030204" pitchFamily="34" charset="0"/>
              </a:rPr>
              <a:t>Wildfire Mitigation Plan</a:t>
            </a:r>
          </a:p>
        </p:txBody>
      </p:sp>
      <p:sp>
        <p:nvSpPr>
          <p:cNvPr id="6" name="Subtitle 5">
            <a:extLst>
              <a:ext uri="{FF2B5EF4-FFF2-40B4-BE49-F238E27FC236}">
                <a16:creationId xmlns:a16="http://schemas.microsoft.com/office/drawing/2014/main" id="{F228F2AF-A966-1140-FA25-3DFD2AF4249E}"/>
              </a:ext>
            </a:extLst>
          </p:cNvPr>
          <p:cNvSpPr>
            <a:spLocks noGrp="1"/>
          </p:cNvSpPr>
          <p:nvPr>
            <p:ph type="subTitle" idx="4294967295"/>
          </p:nvPr>
        </p:nvSpPr>
        <p:spPr>
          <a:xfrm>
            <a:off x="921864" y="2848888"/>
            <a:ext cx="4236720" cy="701040"/>
          </a:xfrm>
          <a:prstGeom prst="rect">
            <a:avLst/>
          </a:prstGeom>
        </p:spPr>
        <p:txBody>
          <a:bodyPr/>
          <a:lstStyle/>
          <a:p>
            <a:pPr marL="0" indent="0">
              <a:buNone/>
            </a:pPr>
            <a:r>
              <a:rPr lang="en-US" sz="2000">
                <a:solidFill>
                  <a:schemeClr val="bg1"/>
                </a:solidFill>
              </a:rPr>
              <a:t>our programs |  our impact</a:t>
            </a:r>
          </a:p>
        </p:txBody>
      </p:sp>
      <p:grpSp>
        <p:nvGrpSpPr>
          <p:cNvPr id="8" name="Group 7">
            <a:extLst>
              <a:ext uri="{FF2B5EF4-FFF2-40B4-BE49-F238E27FC236}">
                <a16:creationId xmlns:a16="http://schemas.microsoft.com/office/drawing/2014/main" id="{ECB193AD-B6B4-7D9F-6C5F-41950374C315}"/>
              </a:ext>
            </a:extLst>
          </p:cNvPr>
          <p:cNvGrpSpPr/>
          <p:nvPr/>
        </p:nvGrpSpPr>
        <p:grpSpPr>
          <a:xfrm>
            <a:off x="771035" y="3749045"/>
            <a:ext cx="3840677" cy="1791640"/>
            <a:chOff x="4119480" y="3947008"/>
            <a:chExt cx="3098139" cy="1445253"/>
          </a:xfrm>
        </p:grpSpPr>
        <p:pic>
          <p:nvPicPr>
            <p:cNvPr id="5" name="Picture 4">
              <a:extLst>
                <a:ext uri="{FF2B5EF4-FFF2-40B4-BE49-F238E27FC236}">
                  <a16:creationId xmlns:a16="http://schemas.microsoft.com/office/drawing/2014/main" id="{AEB499BA-E52E-A370-2D5C-7AFEC7B0AE7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119480" y="3947008"/>
              <a:ext cx="1445253" cy="1445253"/>
            </a:xfrm>
            <a:prstGeom prst="ellipse">
              <a:avLst/>
            </a:prstGeom>
            <a:ln w="69850">
              <a:noFill/>
            </a:ln>
          </p:spPr>
        </p:pic>
        <p:pic>
          <p:nvPicPr>
            <p:cNvPr id="7" name="Picture 6">
              <a:extLst>
                <a:ext uri="{FF2B5EF4-FFF2-40B4-BE49-F238E27FC236}">
                  <a16:creationId xmlns:a16="http://schemas.microsoft.com/office/drawing/2014/main" id="{6A813472-6A03-924C-9D6C-42ADDF870E2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772366" y="3947008"/>
              <a:ext cx="1445253" cy="1445253"/>
            </a:xfrm>
            <a:prstGeom prst="ellipse">
              <a:avLst/>
            </a:prstGeom>
            <a:ln w="69850">
              <a:noFill/>
            </a:ln>
          </p:spPr>
        </p:pic>
      </p:grpSp>
    </p:spTree>
    <p:extLst>
      <p:ext uri="{BB962C8B-B14F-4D97-AF65-F5344CB8AC3E}">
        <p14:creationId xmlns:p14="http://schemas.microsoft.com/office/powerpoint/2010/main" val="3728325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sky, outdoor, grass, outdoor object&#10;&#10;Description automatically generated">
            <a:extLst>
              <a:ext uri="{FF2B5EF4-FFF2-40B4-BE49-F238E27FC236}">
                <a16:creationId xmlns:a16="http://schemas.microsoft.com/office/drawing/2014/main" id="{5C9D9ED3-B199-77D8-371B-2DB5EC878CDC}"/>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0" y="1044161"/>
            <a:ext cx="12192000" cy="5069438"/>
          </a:xfrm>
          <a:prstGeom prst="rect">
            <a:avLst/>
          </a:prstGeom>
        </p:spPr>
      </p:pic>
      <p:sp>
        <p:nvSpPr>
          <p:cNvPr id="9" name="Rectangle 8">
            <a:extLst>
              <a:ext uri="{FF2B5EF4-FFF2-40B4-BE49-F238E27FC236}">
                <a16:creationId xmlns:a16="http://schemas.microsoft.com/office/drawing/2014/main" id="{9783E89C-DD5D-2AAB-534F-BF334B6C721D}"/>
              </a:ext>
            </a:extLst>
          </p:cNvPr>
          <p:cNvSpPr/>
          <p:nvPr/>
        </p:nvSpPr>
        <p:spPr>
          <a:xfrm>
            <a:off x="0" y="1044161"/>
            <a:ext cx="12192000" cy="5069438"/>
          </a:xfrm>
          <a:prstGeom prst="rect">
            <a:avLst/>
          </a:prstGeom>
          <a:solidFill>
            <a:schemeClr val="accent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Title 1">
            <a:extLst>
              <a:ext uri="{FF2B5EF4-FFF2-40B4-BE49-F238E27FC236}">
                <a16:creationId xmlns:a16="http://schemas.microsoft.com/office/drawing/2014/main" id="{8F780896-4DA3-38FB-AFC0-B739D851AF66}"/>
              </a:ext>
            </a:extLst>
          </p:cNvPr>
          <p:cNvSpPr>
            <a:spLocks noGrp="1"/>
          </p:cNvSpPr>
          <p:nvPr>
            <p:ph type="ctrTitle" idx="4294967295"/>
          </p:nvPr>
        </p:nvSpPr>
        <p:spPr>
          <a:xfrm>
            <a:off x="2521540" y="3973523"/>
            <a:ext cx="5914889" cy="889453"/>
          </a:xfrm>
          <a:prstGeom prst="rect">
            <a:avLst/>
          </a:prstGeom>
        </p:spPr>
        <p:txBody>
          <a:bodyPr lIns="91440" tIns="45720" rIns="91440" bIns="45720" anchor="t"/>
          <a:lstStyle/>
          <a:p>
            <a:r>
              <a:rPr lang="en-US" sz="2000" b="1">
                <a:solidFill>
                  <a:schemeClr val="bg1"/>
                </a:solidFill>
              </a:rPr>
              <a:t>Chris Arends</a:t>
            </a:r>
            <a:r>
              <a:rPr lang="en-US" sz="2000">
                <a:solidFill>
                  <a:schemeClr val="bg1"/>
                </a:solidFill>
              </a:rPr>
              <a:t>, Meteorology Program Manager</a:t>
            </a:r>
            <a:endParaRPr lang="en-US">
              <a:solidFill>
                <a:schemeClr val="bg1"/>
              </a:solidFill>
            </a:endParaRPr>
          </a:p>
        </p:txBody>
      </p:sp>
      <p:sp>
        <p:nvSpPr>
          <p:cNvPr id="3" name="TextBox 2">
            <a:extLst>
              <a:ext uri="{FF2B5EF4-FFF2-40B4-BE49-F238E27FC236}">
                <a16:creationId xmlns:a16="http://schemas.microsoft.com/office/drawing/2014/main" id="{8BECC2CC-52F1-71A4-1EC4-4446EF6F1B5D}"/>
              </a:ext>
            </a:extLst>
          </p:cNvPr>
          <p:cNvSpPr txBox="1"/>
          <p:nvPr/>
        </p:nvSpPr>
        <p:spPr>
          <a:xfrm>
            <a:off x="2521540" y="2373085"/>
            <a:ext cx="9441860" cy="132343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E7E6E6"/>
                </a:solidFill>
                <a:effectLst/>
                <a:uLnTx/>
                <a:uFillTx/>
                <a:latin typeface="Arial"/>
                <a:ea typeface="+mn-ea"/>
                <a:cs typeface="+mn-cs"/>
              </a:rPr>
              <a:t>Situational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E7E6E6"/>
                </a:solidFill>
                <a:effectLst/>
                <a:uLnTx/>
                <a:uFillTx/>
                <a:latin typeface="Arial"/>
                <a:ea typeface="+mn-ea"/>
                <a:cs typeface="+mn-cs"/>
              </a:rPr>
              <a:t>Awareness</a:t>
            </a:r>
          </a:p>
        </p:txBody>
      </p:sp>
      <p:pic>
        <p:nvPicPr>
          <p:cNvPr id="5" name="Graphic 4">
            <a:extLst>
              <a:ext uri="{FF2B5EF4-FFF2-40B4-BE49-F238E27FC236}">
                <a16:creationId xmlns:a16="http://schemas.microsoft.com/office/drawing/2014/main" id="{0F4AFAA9-018A-E5B4-28F6-F1A7C04359CA}"/>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6098" t="50272" r="80313" b="29933"/>
          <a:stretch/>
        </p:blipFill>
        <p:spPr>
          <a:xfrm>
            <a:off x="769666" y="2258605"/>
            <a:ext cx="1523274" cy="1552397"/>
          </a:xfrm>
          <a:prstGeom prst="rect">
            <a:avLst/>
          </a:prstGeom>
        </p:spPr>
      </p:pic>
    </p:spTree>
    <p:extLst>
      <p:ext uri="{BB962C8B-B14F-4D97-AF65-F5344CB8AC3E}">
        <p14:creationId xmlns:p14="http://schemas.microsoft.com/office/powerpoint/2010/main" val="1571526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F2F18-F1A4-1889-826A-31D647648D4F}"/>
              </a:ext>
            </a:extLst>
          </p:cNvPr>
          <p:cNvSpPr>
            <a:spLocks noGrp="1"/>
          </p:cNvSpPr>
          <p:nvPr>
            <p:ph type="title"/>
          </p:nvPr>
        </p:nvSpPr>
        <p:spPr/>
        <p:txBody>
          <a:bodyPr/>
          <a:lstStyle/>
          <a:p>
            <a:r>
              <a:rPr lang="en-US"/>
              <a:t>Accuracy of Fire Potential Index (FPI) </a:t>
            </a:r>
          </a:p>
        </p:txBody>
      </p:sp>
      <p:sp>
        <p:nvSpPr>
          <p:cNvPr id="31" name="TextBox 30">
            <a:extLst>
              <a:ext uri="{FF2B5EF4-FFF2-40B4-BE49-F238E27FC236}">
                <a16:creationId xmlns:a16="http://schemas.microsoft.com/office/drawing/2014/main" id="{73070F6B-AF6E-FAD5-F1BF-B0BBBBDBF33A}"/>
              </a:ext>
            </a:extLst>
          </p:cNvPr>
          <p:cNvSpPr txBox="1"/>
          <p:nvPr/>
        </p:nvSpPr>
        <p:spPr>
          <a:xfrm>
            <a:off x="435950" y="1165157"/>
            <a:ext cx="5134895" cy="35394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rPr>
              <a:t>Over-prediction is most often due to planning for worst-case forecast scenarios that do not verify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rPr>
              <a:t>Under-prediction found to have two main sources: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rPr>
              <a:t>Weather station choice for verification – use of stations with extreme conditions were unrepresentative of majority of the district</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rPr>
              <a:t>Limitations of the FPI formula – does not account for high soil moistures immediately after rainfall that limits the fire potential before grass green-up can occur</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nvGrpSpPr>
          <p:cNvPr id="3" name="Group 2">
            <a:extLst>
              <a:ext uri="{FF2B5EF4-FFF2-40B4-BE49-F238E27FC236}">
                <a16:creationId xmlns:a16="http://schemas.microsoft.com/office/drawing/2014/main" id="{2263EC74-2BB6-F383-71AD-AB754191C1BB}"/>
              </a:ext>
            </a:extLst>
          </p:cNvPr>
          <p:cNvGrpSpPr/>
          <p:nvPr/>
        </p:nvGrpSpPr>
        <p:grpSpPr>
          <a:xfrm>
            <a:off x="5896969" y="1252514"/>
            <a:ext cx="6240947" cy="4678062"/>
            <a:chOff x="230332" y="1365123"/>
            <a:chExt cx="6540224" cy="4832988"/>
          </a:xfrm>
        </p:grpSpPr>
        <p:pic>
          <p:nvPicPr>
            <p:cNvPr id="4" name="Picture 3">
              <a:extLst>
                <a:ext uri="{FF2B5EF4-FFF2-40B4-BE49-F238E27FC236}">
                  <a16:creationId xmlns:a16="http://schemas.microsoft.com/office/drawing/2014/main" id="{48A33F34-8D9A-8D1A-E474-25E50B99511A}"/>
                </a:ext>
              </a:extLst>
            </p:cNvPr>
            <p:cNvPicPr>
              <a:picLocks noChangeAspect="1"/>
            </p:cNvPicPr>
            <p:nvPr/>
          </p:nvPicPr>
          <p:blipFill>
            <a:blip r:embed="rId3"/>
            <a:stretch>
              <a:fillRect/>
            </a:stretch>
          </p:blipFill>
          <p:spPr>
            <a:xfrm>
              <a:off x="230332" y="1365123"/>
              <a:ext cx="6540224" cy="4832988"/>
            </a:xfrm>
            <a:prstGeom prst="rect">
              <a:avLst/>
            </a:prstGeom>
          </p:spPr>
        </p:pic>
        <p:sp>
          <p:nvSpPr>
            <p:cNvPr id="5" name="TextBox 4">
              <a:extLst>
                <a:ext uri="{FF2B5EF4-FFF2-40B4-BE49-F238E27FC236}">
                  <a16:creationId xmlns:a16="http://schemas.microsoft.com/office/drawing/2014/main" id="{7B9C0125-6322-E89C-3403-888893729585}"/>
                </a:ext>
              </a:extLst>
            </p:cNvPr>
            <p:cNvSpPr txBox="1"/>
            <p:nvPr/>
          </p:nvSpPr>
          <p:spPr>
            <a:xfrm>
              <a:off x="4131034" y="2934774"/>
              <a:ext cx="1578530"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prstClr val="black"/>
                  </a:solidFill>
                  <a:effectLst/>
                  <a:uLnTx/>
                  <a:uFillTx/>
                  <a:latin typeface="Arial"/>
                  <a:ea typeface="+mn-ea"/>
                  <a:cs typeface="+mn-cs"/>
                </a:rPr>
                <a:t>Ramona (RA): </a:t>
              </a:r>
              <a:r>
                <a:rPr kumimoji="0" lang="en-US" sz="1700" b="0" i="0" u="none" strike="noStrike" kern="1200" cap="none" spc="0" normalizeH="0" baseline="0" noProof="0">
                  <a:ln>
                    <a:noFill/>
                  </a:ln>
                  <a:solidFill>
                    <a:prstClr val="black"/>
                  </a:solidFill>
                  <a:effectLst/>
                  <a:uLnTx/>
                  <a:uFillTx/>
                  <a:latin typeface="Arial"/>
                  <a:ea typeface="+mn-ea"/>
                  <a:cs typeface="+mn-cs"/>
                </a:rPr>
                <a:t>87%</a:t>
              </a:r>
            </a:p>
          </p:txBody>
        </p:sp>
        <p:sp>
          <p:nvSpPr>
            <p:cNvPr id="6" name="TextBox 5">
              <a:extLst>
                <a:ext uri="{FF2B5EF4-FFF2-40B4-BE49-F238E27FC236}">
                  <a16:creationId xmlns:a16="http://schemas.microsoft.com/office/drawing/2014/main" id="{714F7988-9223-0BA4-43D8-DEACCB4E86D7}"/>
                </a:ext>
              </a:extLst>
            </p:cNvPr>
            <p:cNvSpPr txBox="1"/>
            <p:nvPr/>
          </p:nvSpPr>
          <p:spPr>
            <a:xfrm>
              <a:off x="4409268" y="4615408"/>
              <a:ext cx="1578530" cy="8771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prstClr val="black"/>
                  </a:solidFill>
                  <a:effectLst/>
                  <a:uLnTx/>
                  <a:uFillTx/>
                  <a:latin typeface="Arial"/>
                  <a:ea typeface="+mn-ea"/>
                  <a:cs typeface="+mn-cs"/>
                </a:rPr>
                <a:t>Mountain Empire (ME): </a:t>
              </a:r>
              <a:r>
                <a:rPr kumimoji="0" lang="en-US" sz="1700" b="0" i="0" u="none" strike="noStrike" kern="1200" cap="none" spc="0" normalizeH="0" baseline="0" noProof="0">
                  <a:ln>
                    <a:noFill/>
                  </a:ln>
                  <a:solidFill>
                    <a:prstClr val="black"/>
                  </a:solidFill>
                  <a:effectLst/>
                  <a:uLnTx/>
                  <a:uFillTx/>
                  <a:latin typeface="Arial"/>
                  <a:ea typeface="+mn-ea"/>
                  <a:cs typeface="+mn-cs"/>
                </a:rPr>
                <a:t>87%</a:t>
              </a:r>
            </a:p>
          </p:txBody>
        </p:sp>
        <p:sp>
          <p:nvSpPr>
            <p:cNvPr id="7" name="TextBox 6">
              <a:extLst>
                <a:ext uri="{FF2B5EF4-FFF2-40B4-BE49-F238E27FC236}">
                  <a16:creationId xmlns:a16="http://schemas.microsoft.com/office/drawing/2014/main" id="{18F8AD31-9D9D-F6DF-2CD0-F6AFEBA89DDB}"/>
                </a:ext>
              </a:extLst>
            </p:cNvPr>
            <p:cNvSpPr txBox="1"/>
            <p:nvPr/>
          </p:nvSpPr>
          <p:spPr>
            <a:xfrm>
              <a:off x="2362166" y="2293541"/>
              <a:ext cx="1578530"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prstClr val="black"/>
                  </a:solidFill>
                  <a:effectLst/>
                  <a:uLnTx/>
                  <a:uFillTx/>
                  <a:latin typeface="Arial"/>
                  <a:ea typeface="+mn-ea"/>
                  <a:cs typeface="+mn-cs"/>
                </a:rPr>
                <a:t>North East  (NE): </a:t>
              </a:r>
              <a:r>
                <a:rPr kumimoji="0" lang="en-US" sz="1700" b="0" i="0" u="none" strike="noStrike" kern="1200" cap="none" spc="0" normalizeH="0" baseline="0" noProof="0">
                  <a:ln>
                    <a:noFill/>
                  </a:ln>
                  <a:solidFill>
                    <a:prstClr val="black"/>
                  </a:solidFill>
                  <a:effectLst/>
                  <a:uLnTx/>
                  <a:uFillTx/>
                  <a:latin typeface="Arial"/>
                  <a:ea typeface="+mn-ea"/>
                  <a:cs typeface="+mn-cs"/>
                </a:rPr>
                <a:t>85%</a:t>
              </a:r>
            </a:p>
          </p:txBody>
        </p:sp>
        <p:sp>
          <p:nvSpPr>
            <p:cNvPr id="8" name="TextBox 7">
              <a:extLst>
                <a:ext uri="{FF2B5EF4-FFF2-40B4-BE49-F238E27FC236}">
                  <a16:creationId xmlns:a16="http://schemas.microsoft.com/office/drawing/2014/main" id="{1B515FC2-92EB-C358-FA01-E93066AFC480}"/>
                </a:ext>
              </a:extLst>
            </p:cNvPr>
            <p:cNvSpPr txBox="1"/>
            <p:nvPr/>
          </p:nvSpPr>
          <p:spPr>
            <a:xfrm>
              <a:off x="2999918" y="4608872"/>
              <a:ext cx="1578530"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prstClr val="black"/>
                  </a:solidFill>
                  <a:effectLst/>
                  <a:uLnTx/>
                  <a:uFillTx/>
                  <a:latin typeface="Arial"/>
                  <a:ea typeface="+mn-ea"/>
                  <a:cs typeface="+mn-cs"/>
                </a:rPr>
                <a:t>Eastern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prstClr val="black"/>
                  </a:solidFill>
                  <a:effectLst/>
                  <a:uLnTx/>
                  <a:uFillTx/>
                  <a:latin typeface="Arial"/>
                  <a:ea typeface="+mn-ea"/>
                  <a:cs typeface="+mn-cs"/>
                </a:rPr>
                <a:t>(EA): </a:t>
              </a:r>
              <a:r>
                <a:rPr kumimoji="0" lang="en-US" sz="1700" b="0" i="0" u="none" strike="noStrike" kern="1200" cap="none" spc="0" normalizeH="0" baseline="0" noProof="0">
                  <a:ln>
                    <a:noFill/>
                  </a:ln>
                  <a:solidFill>
                    <a:prstClr val="black"/>
                  </a:solidFill>
                  <a:effectLst/>
                  <a:uLnTx/>
                  <a:uFillTx/>
                  <a:latin typeface="Arial"/>
                  <a:ea typeface="+mn-ea"/>
                  <a:cs typeface="+mn-cs"/>
                </a:rPr>
                <a:t>86%</a:t>
              </a:r>
            </a:p>
          </p:txBody>
        </p:sp>
        <p:sp>
          <p:nvSpPr>
            <p:cNvPr id="9" name="TextBox 8">
              <a:extLst>
                <a:ext uri="{FF2B5EF4-FFF2-40B4-BE49-F238E27FC236}">
                  <a16:creationId xmlns:a16="http://schemas.microsoft.com/office/drawing/2014/main" id="{04444675-F33F-3AC2-FFF5-9BF2BA950EC2}"/>
                </a:ext>
              </a:extLst>
            </p:cNvPr>
            <p:cNvSpPr txBox="1"/>
            <p:nvPr/>
          </p:nvSpPr>
          <p:spPr>
            <a:xfrm>
              <a:off x="506984" y="1580022"/>
              <a:ext cx="1578530" cy="8771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prstClr val="black"/>
                  </a:solidFill>
                  <a:effectLst/>
                  <a:uLnTx/>
                  <a:uFillTx/>
                  <a:latin typeface="Arial"/>
                  <a:ea typeface="+mn-ea"/>
                  <a:cs typeface="+mn-cs"/>
                </a:rPr>
                <a:t>Orange County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prstClr val="black"/>
                  </a:solidFill>
                  <a:effectLst/>
                  <a:uLnTx/>
                  <a:uFillTx/>
                  <a:latin typeface="Arial"/>
                  <a:ea typeface="+mn-ea"/>
                  <a:cs typeface="+mn-cs"/>
                </a:rPr>
                <a:t>(OC): </a:t>
              </a:r>
              <a:r>
                <a:rPr kumimoji="0" lang="en-US" sz="1700" b="0" i="0" u="none" strike="noStrike" kern="1200" cap="none" spc="0" normalizeH="0" baseline="0" noProof="0">
                  <a:ln>
                    <a:noFill/>
                  </a:ln>
                  <a:solidFill>
                    <a:prstClr val="black"/>
                  </a:solidFill>
                  <a:effectLst/>
                  <a:uLnTx/>
                  <a:uFillTx/>
                  <a:latin typeface="Arial"/>
                  <a:ea typeface="+mn-ea"/>
                  <a:cs typeface="+mn-cs"/>
                </a:rPr>
                <a:t>81%</a:t>
              </a:r>
            </a:p>
          </p:txBody>
        </p:sp>
        <p:sp>
          <p:nvSpPr>
            <p:cNvPr id="10" name="TextBox 9">
              <a:extLst>
                <a:ext uri="{FF2B5EF4-FFF2-40B4-BE49-F238E27FC236}">
                  <a16:creationId xmlns:a16="http://schemas.microsoft.com/office/drawing/2014/main" id="{3D08D301-05AD-A4D8-3699-8CDC316FDD21}"/>
                </a:ext>
              </a:extLst>
            </p:cNvPr>
            <p:cNvSpPr txBox="1"/>
            <p:nvPr/>
          </p:nvSpPr>
          <p:spPr>
            <a:xfrm>
              <a:off x="1131970" y="2924780"/>
              <a:ext cx="1578530"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prstClr val="black"/>
                  </a:solidFill>
                  <a:effectLst/>
                  <a:uLnTx/>
                  <a:uFillTx/>
                  <a:latin typeface="Arial"/>
                  <a:ea typeface="+mn-ea"/>
                  <a:cs typeface="+mn-cs"/>
                </a:rPr>
                <a:t>North Coast  (NC): </a:t>
              </a:r>
              <a:r>
                <a:rPr kumimoji="0" lang="en-US" sz="1700" b="0" i="0" u="none" strike="noStrike" kern="1200" cap="none" spc="0" normalizeH="0" baseline="0" noProof="0">
                  <a:ln>
                    <a:noFill/>
                  </a:ln>
                  <a:solidFill>
                    <a:prstClr val="black"/>
                  </a:solidFill>
                  <a:effectLst/>
                  <a:uLnTx/>
                  <a:uFillTx/>
                  <a:latin typeface="Arial"/>
                  <a:ea typeface="+mn-ea"/>
                  <a:cs typeface="+mn-cs"/>
                </a:rPr>
                <a:t>92%</a:t>
              </a:r>
            </a:p>
          </p:txBody>
        </p:sp>
        <p:sp>
          <p:nvSpPr>
            <p:cNvPr id="11" name="TextBox 10">
              <a:extLst>
                <a:ext uri="{FF2B5EF4-FFF2-40B4-BE49-F238E27FC236}">
                  <a16:creationId xmlns:a16="http://schemas.microsoft.com/office/drawing/2014/main" id="{D1045152-754F-961A-D8B2-4A635E9AE5A0}"/>
                </a:ext>
              </a:extLst>
            </p:cNvPr>
            <p:cNvSpPr txBox="1"/>
            <p:nvPr/>
          </p:nvSpPr>
          <p:spPr>
            <a:xfrm>
              <a:off x="1572900" y="4410416"/>
              <a:ext cx="1578530"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prstClr val="black"/>
                  </a:solidFill>
                  <a:effectLst/>
                  <a:uLnTx/>
                  <a:uFillTx/>
                  <a:latin typeface="Arial"/>
                  <a:ea typeface="+mn-ea"/>
                  <a:cs typeface="+mn-cs"/>
                </a:rPr>
                <a:t>Beach Cities (BC): </a:t>
              </a:r>
              <a:r>
                <a:rPr kumimoji="0" lang="en-US" sz="1700" b="0" i="0" u="none" strike="noStrike" kern="1200" cap="none" spc="0" normalizeH="0" baseline="0" noProof="0">
                  <a:ln>
                    <a:noFill/>
                  </a:ln>
                  <a:solidFill>
                    <a:prstClr val="black"/>
                  </a:solidFill>
                  <a:effectLst/>
                  <a:uLnTx/>
                  <a:uFillTx/>
                  <a:latin typeface="Arial"/>
                  <a:ea typeface="+mn-ea"/>
                  <a:cs typeface="+mn-cs"/>
                </a:rPr>
                <a:t>89%</a:t>
              </a:r>
            </a:p>
          </p:txBody>
        </p:sp>
        <p:sp>
          <p:nvSpPr>
            <p:cNvPr id="12" name="TextBox 11">
              <a:extLst>
                <a:ext uri="{FF2B5EF4-FFF2-40B4-BE49-F238E27FC236}">
                  <a16:creationId xmlns:a16="http://schemas.microsoft.com/office/drawing/2014/main" id="{4086B02D-D78F-7727-1303-B2F378D78497}"/>
                </a:ext>
              </a:extLst>
            </p:cNvPr>
            <p:cNvSpPr txBox="1"/>
            <p:nvPr/>
          </p:nvSpPr>
          <p:spPr>
            <a:xfrm>
              <a:off x="2376443" y="5362688"/>
              <a:ext cx="154997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a:ea typeface="+mn-ea"/>
                  <a:cs typeface="+mn-cs"/>
                </a:rPr>
                <a:t>Metro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a:ea typeface="+mn-ea"/>
                  <a:cs typeface="+mn-cs"/>
                </a:rPr>
                <a:t>(CM): </a:t>
              </a:r>
              <a:r>
                <a:rPr kumimoji="0" lang="en-US" sz="1800" b="0" i="0" u="none" strike="noStrike" kern="1200" cap="none" spc="0" normalizeH="0" baseline="0" noProof="0">
                  <a:ln>
                    <a:noFill/>
                  </a:ln>
                  <a:solidFill>
                    <a:prstClr val="black"/>
                  </a:solidFill>
                  <a:effectLst/>
                  <a:uLnTx/>
                  <a:uFillTx/>
                  <a:latin typeface="Arial"/>
                  <a:ea typeface="+mn-ea"/>
                  <a:cs typeface="+mn-cs"/>
                </a:rPr>
                <a:t>89%</a:t>
              </a:r>
            </a:p>
          </p:txBody>
        </p:sp>
      </p:grpSp>
      <p:graphicFrame>
        <p:nvGraphicFramePr>
          <p:cNvPr id="15" name="Table 14">
            <a:extLst>
              <a:ext uri="{FF2B5EF4-FFF2-40B4-BE49-F238E27FC236}">
                <a16:creationId xmlns:a16="http://schemas.microsoft.com/office/drawing/2014/main" id="{CD2DDE4B-179C-5B46-A329-0E80A0093DFC}"/>
              </a:ext>
            </a:extLst>
          </p:cNvPr>
          <p:cNvGraphicFramePr>
            <a:graphicFrameLocks noGrp="1"/>
          </p:cNvGraphicFramePr>
          <p:nvPr/>
        </p:nvGraphicFramePr>
        <p:xfrm>
          <a:off x="305888" y="4550699"/>
          <a:ext cx="5461019" cy="1495430"/>
        </p:xfrm>
        <a:graphic>
          <a:graphicData uri="http://schemas.openxmlformats.org/drawingml/2006/table">
            <a:tbl>
              <a:tblPr firstRow="1" bandRow="1">
                <a:tableStyleId>{5C22544A-7EE6-4342-B048-85BDC9FD1C3A}</a:tableStyleId>
              </a:tblPr>
              <a:tblGrid>
                <a:gridCol w="1367025">
                  <a:extLst>
                    <a:ext uri="{9D8B030D-6E8A-4147-A177-3AD203B41FA5}">
                      <a16:colId xmlns:a16="http://schemas.microsoft.com/office/drawing/2014/main" val="3660732354"/>
                    </a:ext>
                  </a:extLst>
                </a:gridCol>
                <a:gridCol w="518356">
                  <a:extLst>
                    <a:ext uri="{9D8B030D-6E8A-4147-A177-3AD203B41FA5}">
                      <a16:colId xmlns:a16="http://schemas.microsoft.com/office/drawing/2014/main" val="2962231378"/>
                    </a:ext>
                  </a:extLst>
                </a:gridCol>
                <a:gridCol w="497199">
                  <a:extLst>
                    <a:ext uri="{9D8B030D-6E8A-4147-A177-3AD203B41FA5}">
                      <a16:colId xmlns:a16="http://schemas.microsoft.com/office/drawing/2014/main" val="997315508"/>
                    </a:ext>
                  </a:extLst>
                </a:gridCol>
                <a:gridCol w="486620">
                  <a:extLst>
                    <a:ext uri="{9D8B030D-6E8A-4147-A177-3AD203B41FA5}">
                      <a16:colId xmlns:a16="http://schemas.microsoft.com/office/drawing/2014/main" val="2709665549"/>
                    </a:ext>
                  </a:extLst>
                </a:gridCol>
                <a:gridCol w="518356">
                  <a:extLst>
                    <a:ext uri="{9D8B030D-6E8A-4147-A177-3AD203B41FA5}">
                      <a16:colId xmlns:a16="http://schemas.microsoft.com/office/drawing/2014/main" val="1295152166"/>
                    </a:ext>
                  </a:extLst>
                </a:gridCol>
                <a:gridCol w="518357">
                  <a:extLst>
                    <a:ext uri="{9D8B030D-6E8A-4147-A177-3AD203B41FA5}">
                      <a16:colId xmlns:a16="http://schemas.microsoft.com/office/drawing/2014/main" val="2701242237"/>
                    </a:ext>
                  </a:extLst>
                </a:gridCol>
                <a:gridCol w="518356">
                  <a:extLst>
                    <a:ext uri="{9D8B030D-6E8A-4147-A177-3AD203B41FA5}">
                      <a16:colId xmlns:a16="http://schemas.microsoft.com/office/drawing/2014/main" val="2955148946"/>
                    </a:ext>
                  </a:extLst>
                </a:gridCol>
                <a:gridCol w="528935">
                  <a:extLst>
                    <a:ext uri="{9D8B030D-6E8A-4147-A177-3AD203B41FA5}">
                      <a16:colId xmlns:a16="http://schemas.microsoft.com/office/drawing/2014/main" val="2875139064"/>
                    </a:ext>
                  </a:extLst>
                </a:gridCol>
                <a:gridCol w="507815">
                  <a:extLst>
                    <a:ext uri="{9D8B030D-6E8A-4147-A177-3AD203B41FA5}">
                      <a16:colId xmlns:a16="http://schemas.microsoft.com/office/drawing/2014/main" val="957643143"/>
                    </a:ext>
                  </a:extLst>
                </a:gridCol>
              </a:tblGrid>
              <a:tr h="320588">
                <a:tc>
                  <a:txBody>
                    <a:bodyPr/>
                    <a:lstStyle/>
                    <a:p>
                      <a:endParaRPr lang="en-US" sz="1400">
                        <a:solidFill>
                          <a:schemeClr val="bg1"/>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a:solidFill>
                            <a:schemeClr val="bg1"/>
                          </a:solidFill>
                          <a:latin typeface="Arial" panose="020B0604020202020204" pitchFamily="34" charset="0"/>
                          <a:cs typeface="Arial" panose="020B0604020202020204" pitchFamily="34" charset="0"/>
                        </a:rPr>
                        <a:t>ME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a:solidFill>
                            <a:schemeClr val="bg1"/>
                          </a:solidFill>
                          <a:latin typeface="Arial" panose="020B0604020202020204" pitchFamily="34" charset="0"/>
                          <a:cs typeface="Arial" panose="020B0604020202020204" pitchFamily="34" charset="0"/>
                        </a:rPr>
                        <a:t>RA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a:solidFill>
                            <a:schemeClr val="bg1"/>
                          </a:solidFill>
                          <a:latin typeface="Arial" panose="020B0604020202020204" pitchFamily="34" charset="0"/>
                          <a:cs typeface="Arial" panose="020B0604020202020204" pitchFamily="34" charset="0"/>
                        </a:rPr>
                        <a:t>EA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a:solidFill>
                            <a:schemeClr val="bg1"/>
                          </a:solidFill>
                          <a:latin typeface="Arial" panose="020B0604020202020204" pitchFamily="34" charset="0"/>
                          <a:cs typeface="Arial" panose="020B0604020202020204" pitchFamily="34" charset="0"/>
                        </a:rPr>
                        <a:t>NE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a:solidFill>
                            <a:schemeClr val="bg1"/>
                          </a:solidFill>
                          <a:latin typeface="Arial" panose="020B0604020202020204" pitchFamily="34" charset="0"/>
                          <a:cs typeface="Arial" panose="020B0604020202020204" pitchFamily="34" charset="0"/>
                        </a:rPr>
                        <a:t>OC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a:solidFill>
                            <a:schemeClr val="bg1"/>
                          </a:solidFill>
                          <a:latin typeface="Arial" panose="020B0604020202020204" pitchFamily="34" charset="0"/>
                          <a:cs typeface="Arial" panose="020B0604020202020204" pitchFamily="34" charset="0"/>
                        </a:rPr>
                        <a:t>NC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a:solidFill>
                            <a:schemeClr val="bg1"/>
                          </a:solidFill>
                          <a:latin typeface="Arial" panose="020B0604020202020204" pitchFamily="34" charset="0"/>
                          <a:cs typeface="Arial" panose="020B0604020202020204" pitchFamily="34" charset="0"/>
                        </a:rPr>
                        <a:t>BC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a:solidFill>
                            <a:schemeClr val="bg1"/>
                          </a:solidFill>
                          <a:latin typeface="Arial" panose="020B0604020202020204" pitchFamily="34" charset="0"/>
                          <a:cs typeface="Arial" panose="020B0604020202020204" pitchFamily="34" charset="0"/>
                        </a:rPr>
                        <a:t>CM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732430656"/>
                  </a:ext>
                </a:extLst>
              </a:tr>
              <a:tr h="358821">
                <a:tc>
                  <a:txBody>
                    <a:bodyPr/>
                    <a:lstStyle/>
                    <a:p>
                      <a:r>
                        <a:rPr lang="en-US" sz="1200" b="1">
                          <a:solidFill>
                            <a:schemeClr val="tx1">
                              <a:lumMod val="75000"/>
                              <a:lumOff val="25000"/>
                            </a:schemeClr>
                          </a:solidFill>
                          <a:latin typeface="Arial" panose="020B0604020202020204" pitchFamily="34" charset="0"/>
                          <a:cs typeface="Arial" panose="020B0604020202020204" pitchFamily="34" charset="0"/>
                        </a:rPr>
                        <a:t>Accurate</a:t>
                      </a:r>
                    </a:p>
                  </a:txBody>
                  <a:tcPr anchor="ctr">
                    <a:lnL w="12700" cmpd="sng">
                      <a:noFill/>
                    </a:lnL>
                    <a:lnR w="12700" cmpd="sng">
                      <a:noFill/>
                    </a:lnR>
                    <a:lnT w="38100" cmpd="sng">
                      <a:noFill/>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87%</a:t>
                      </a:r>
                    </a:p>
                  </a:txBody>
                  <a:tcPr anchor="ctr">
                    <a:lnL w="12700" cmpd="sng">
                      <a:noFill/>
                    </a:lnL>
                    <a:lnR w="12700" cmpd="sng">
                      <a:noFill/>
                    </a:lnR>
                    <a:lnT w="38100" cmpd="sng">
                      <a:noFill/>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87%</a:t>
                      </a:r>
                    </a:p>
                  </a:txBody>
                  <a:tcPr anchor="ctr">
                    <a:lnL w="12700" cmpd="sng">
                      <a:noFill/>
                    </a:lnL>
                    <a:lnR w="12700" cmpd="sng">
                      <a:noFill/>
                    </a:lnR>
                    <a:lnT w="38100" cmpd="sng">
                      <a:noFill/>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85%</a:t>
                      </a:r>
                    </a:p>
                  </a:txBody>
                  <a:tcPr anchor="ctr">
                    <a:lnL w="12700" cmpd="sng">
                      <a:noFill/>
                    </a:lnL>
                    <a:lnR w="12700" cmpd="sng">
                      <a:noFill/>
                    </a:lnR>
                    <a:lnT w="38100" cmpd="sng">
                      <a:noFill/>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86%</a:t>
                      </a:r>
                    </a:p>
                  </a:txBody>
                  <a:tcPr anchor="ctr">
                    <a:lnL w="12700" cmpd="sng">
                      <a:noFill/>
                    </a:lnL>
                    <a:lnR w="12700" cmpd="sng">
                      <a:noFill/>
                    </a:lnR>
                    <a:lnT w="38100" cmpd="sng">
                      <a:noFill/>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81%</a:t>
                      </a:r>
                    </a:p>
                  </a:txBody>
                  <a:tcPr anchor="ctr">
                    <a:lnL w="12700" cmpd="sng">
                      <a:noFill/>
                    </a:lnL>
                    <a:lnR w="12700" cmpd="sng">
                      <a:noFill/>
                    </a:lnR>
                    <a:lnT w="38100" cmpd="sng">
                      <a:noFill/>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92%</a:t>
                      </a:r>
                    </a:p>
                  </a:txBody>
                  <a:tcPr anchor="ctr">
                    <a:lnL w="12700" cmpd="sng">
                      <a:noFill/>
                    </a:lnL>
                    <a:lnR w="12700" cmpd="sng">
                      <a:noFill/>
                    </a:lnR>
                    <a:lnT w="38100" cmpd="sng">
                      <a:noFill/>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89%</a:t>
                      </a:r>
                    </a:p>
                  </a:txBody>
                  <a:tcPr anchor="ctr">
                    <a:lnL w="12700" cmpd="sng">
                      <a:noFill/>
                    </a:lnL>
                    <a:lnR w="12700" cmpd="sng">
                      <a:noFill/>
                    </a:lnR>
                    <a:lnT w="38100" cmpd="sng">
                      <a:noFill/>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89%</a:t>
                      </a:r>
                    </a:p>
                  </a:txBody>
                  <a:tcPr anchor="ctr">
                    <a:lnL w="12700" cmpd="sng">
                      <a:noFill/>
                    </a:lnL>
                    <a:lnR w="12700" cmpd="sng">
                      <a:noFill/>
                    </a:lnR>
                    <a:lnT w="38100" cmpd="sng">
                      <a:noFill/>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44831178"/>
                  </a:ext>
                </a:extLst>
              </a:tr>
              <a:tr h="358821">
                <a:tc>
                  <a:txBody>
                    <a:bodyPr/>
                    <a:lstStyle/>
                    <a:p>
                      <a:r>
                        <a:rPr lang="en-US" sz="1200" b="1">
                          <a:solidFill>
                            <a:schemeClr val="tx1">
                              <a:lumMod val="75000"/>
                              <a:lumOff val="25000"/>
                            </a:schemeClr>
                          </a:solidFill>
                          <a:latin typeface="Arial" panose="020B0604020202020204" pitchFamily="34" charset="0"/>
                          <a:cs typeface="Arial" panose="020B0604020202020204" pitchFamily="34" charset="0"/>
                        </a:rPr>
                        <a:t>Over-Predicted</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1%</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2%</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2%</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1%</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4%</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2%</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1%</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1%</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45544179"/>
                  </a:ext>
                </a:extLst>
              </a:tr>
              <a:tr h="358821">
                <a:tc>
                  <a:txBody>
                    <a:bodyPr/>
                    <a:lstStyle/>
                    <a:p>
                      <a:r>
                        <a:rPr lang="en-US" sz="1200" b="1">
                          <a:solidFill>
                            <a:schemeClr val="tx1">
                              <a:lumMod val="75000"/>
                              <a:lumOff val="25000"/>
                            </a:schemeClr>
                          </a:solidFill>
                          <a:latin typeface="Arial" panose="020B0604020202020204" pitchFamily="34" charset="0"/>
                          <a:cs typeface="Arial" panose="020B0604020202020204" pitchFamily="34" charset="0"/>
                        </a:rPr>
                        <a:t>Under-Predicted</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12%</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12%</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13%</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13%</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15%</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6%</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10%</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a:solidFill>
                            <a:schemeClr val="tx1">
                              <a:lumMod val="75000"/>
                              <a:lumOff val="25000"/>
                            </a:schemeClr>
                          </a:solidFill>
                          <a:latin typeface="Arial" panose="020B0604020202020204" pitchFamily="34" charset="0"/>
                          <a:cs typeface="Arial" panose="020B0604020202020204" pitchFamily="34" charset="0"/>
                        </a:rPr>
                        <a:t>10%</a:t>
                      </a:r>
                    </a:p>
                  </a:txBody>
                  <a:tcPr anchor="ctr">
                    <a:lnL w="12700" cmpd="sng">
                      <a:noFill/>
                    </a:lnL>
                    <a:lnR w="12700" cmpd="sng">
                      <a:noFill/>
                    </a:lnR>
                    <a:lnT w="9525" cap="flat" cmpd="sng" algn="ctr">
                      <a:solidFill>
                        <a:schemeClr val="bg2">
                          <a:lumMod val="75000"/>
                        </a:schemeClr>
                      </a:solidFill>
                      <a:prstDash val="solid"/>
                      <a:round/>
                      <a:headEnd type="none" w="med" len="med"/>
                      <a:tailEnd type="none" w="med" len="med"/>
                    </a:lnT>
                    <a:lnB w="9525"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74212219"/>
                  </a:ext>
                </a:extLst>
              </a:tr>
            </a:tbl>
          </a:graphicData>
        </a:graphic>
      </p:graphicFrame>
      <p:sp>
        <p:nvSpPr>
          <p:cNvPr id="16" name="TextBox 15">
            <a:extLst>
              <a:ext uri="{FF2B5EF4-FFF2-40B4-BE49-F238E27FC236}">
                <a16:creationId xmlns:a16="http://schemas.microsoft.com/office/drawing/2014/main" id="{142F04D0-9296-3CE0-BDA5-081C19B0A85B}"/>
              </a:ext>
            </a:extLst>
          </p:cNvPr>
          <p:cNvSpPr txBox="1"/>
          <p:nvPr/>
        </p:nvSpPr>
        <p:spPr>
          <a:xfrm>
            <a:off x="10226412" y="5930576"/>
            <a:ext cx="419449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*Results based on last 4.5 years</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US" sz="1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1556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F2F18-F1A4-1889-826A-31D647648D4F}"/>
              </a:ext>
            </a:extLst>
          </p:cNvPr>
          <p:cNvSpPr>
            <a:spLocks noGrp="1"/>
          </p:cNvSpPr>
          <p:nvPr>
            <p:ph type="title"/>
          </p:nvPr>
        </p:nvSpPr>
        <p:spPr/>
        <p:txBody>
          <a:bodyPr/>
          <a:lstStyle/>
          <a:p>
            <a:r>
              <a:rPr lang="en-US"/>
              <a:t>Academic Partnerships</a:t>
            </a:r>
          </a:p>
        </p:txBody>
      </p:sp>
      <p:pic>
        <p:nvPicPr>
          <p:cNvPr id="12" name="Picture 11">
            <a:extLst>
              <a:ext uri="{FF2B5EF4-FFF2-40B4-BE49-F238E27FC236}">
                <a16:creationId xmlns:a16="http://schemas.microsoft.com/office/drawing/2014/main" id="{BED8DD0A-92D3-37A4-3BC5-872356BA52F8}"/>
              </a:ext>
            </a:extLst>
          </p:cNvPr>
          <p:cNvPicPr>
            <a:picLocks noChangeAspect="1"/>
          </p:cNvPicPr>
          <p:nvPr/>
        </p:nvPicPr>
        <p:blipFill>
          <a:blip r:embed="rId2"/>
          <a:stretch>
            <a:fillRect/>
          </a:stretch>
        </p:blipFill>
        <p:spPr>
          <a:xfrm>
            <a:off x="4858740" y="969492"/>
            <a:ext cx="2584733" cy="2204635"/>
          </a:xfrm>
          <a:prstGeom prst="rect">
            <a:avLst/>
          </a:prstGeom>
          <a:ln w="19050">
            <a:solidFill>
              <a:schemeClr val="tx1"/>
            </a:solidFill>
          </a:ln>
        </p:spPr>
      </p:pic>
      <p:pic>
        <p:nvPicPr>
          <p:cNvPr id="19" name="Picture 18">
            <a:extLst>
              <a:ext uri="{FF2B5EF4-FFF2-40B4-BE49-F238E27FC236}">
                <a16:creationId xmlns:a16="http://schemas.microsoft.com/office/drawing/2014/main" id="{E7DE5DEA-F10B-BD5C-429A-CE13A8F9C956}"/>
              </a:ext>
            </a:extLst>
          </p:cNvPr>
          <p:cNvPicPr>
            <a:picLocks noChangeAspect="1"/>
          </p:cNvPicPr>
          <p:nvPr/>
        </p:nvPicPr>
        <p:blipFill rotWithShape="1">
          <a:blip r:embed="rId3"/>
          <a:srcRect t="48285"/>
          <a:stretch/>
        </p:blipFill>
        <p:spPr>
          <a:xfrm>
            <a:off x="7605801" y="961074"/>
            <a:ext cx="4252823" cy="2221470"/>
          </a:xfrm>
          <a:prstGeom prst="rect">
            <a:avLst/>
          </a:prstGeom>
          <a:ln w="12700">
            <a:solidFill>
              <a:schemeClr val="tx1"/>
            </a:solidFill>
          </a:ln>
        </p:spPr>
      </p:pic>
      <p:pic>
        <p:nvPicPr>
          <p:cNvPr id="20" name="Picture 19">
            <a:extLst>
              <a:ext uri="{FF2B5EF4-FFF2-40B4-BE49-F238E27FC236}">
                <a16:creationId xmlns:a16="http://schemas.microsoft.com/office/drawing/2014/main" id="{A154F721-EE6A-6738-4ACD-F52F81DA7256}"/>
              </a:ext>
            </a:extLst>
          </p:cNvPr>
          <p:cNvPicPr>
            <a:picLocks noChangeAspect="1"/>
          </p:cNvPicPr>
          <p:nvPr/>
        </p:nvPicPr>
        <p:blipFill rotWithShape="1">
          <a:blip r:embed="rId3"/>
          <a:srcRect b="51246"/>
          <a:stretch/>
        </p:blipFill>
        <p:spPr>
          <a:xfrm>
            <a:off x="434630" y="969492"/>
            <a:ext cx="4277175" cy="2221470"/>
          </a:xfrm>
          <a:prstGeom prst="rect">
            <a:avLst/>
          </a:prstGeom>
          <a:ln w="19050">
            <a:solidFill>
              <a:schemeClr val="tx1"/>
            </a:solidFill>
          </a:ln>
        </p:spPr>
      </p:pic>
      <p:sp>
        <p:nvSpPr>
          <p:cNvPr id="21" name="TextBox 20">
            <a:extLst>
              <a:ext uri="{FF2B5EF4-FFF2-40B4-BE49-F238E27FC236}">
                <a16:creationId xmlns:a16="http://schemas.microsoft.com/office/drawing/2014/main" id="{DB3FE361-D44E-1A95-236C-0B5AA0EB781F}"/>
              </a:ext>
            </a:extLst>
          </p:cNvPr>
          <p:cNvSpPr txBox="1"/>
          <p:nvPr/>
        </p:nvSpPr>
        <p:spPr>
          <a:xfrm>
            <a:off x="374650" y="3407534"/>
            <a:ext cx="5486400" cy="181588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1689"/>
                </a:solidFill>
                <a:effectLst/>
                <a:uLnTx/>
                <a:uFillTx/>
                <a:latin typeface="Arial"/>
                <a:ea typeface="Calibri" panose="020F0502020204030204" pitchFamily="34" charset="0"/>
                <a:cs typeface="Times New Roman" panose="02020603050405020304" pitchFamily="18" charset="0"/>
              </a:rPr>
              <a:t>Center for Western Weather and Water Extremes (CW3E), Scripps Institution of Oceanography, University of California San Diego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rPr>
              <a:t>CW3E’s mission is to better understand, predict and apply extreme weather forecasting capabilities tailored to the unique meteorological conditions of the western U.S.</a:t>
            </a:r>
            <a:endParaRPr kumimoji="0" lang="en-US" sz="1600" b="0" i="0" u="none" strike="noStrike" kern="1200" cap="none" spc="0" normalizeH="0" baseline="0" noProof="0">
              <a:ln>
                <a:noFill/>
              </a:ln>
              <a:solidFill>
                <a:prstClr val="black"/>
              </a:solidFill>
              <a:effectLst/>
              <a:uLnTx/>
              <a:uFillTx/>
              <a:latin typeface="Arial"/>
              <a:ea typeface="+mn-ea"/>
              <a:cs typeface="+mn-cs"/>
            </a:endParaRPr>
          </a:p>
        </p:txBody>
      </p:sp>
      <p:sp>
        <p:nvSpPr>
          <p:cNvPr id="23" name="TextBox 22">
            <a:extLst>
              <a:ext uri="{FF2B5EF4-FFF2-40B4-BE49-F238E27FC236}">
                <a16:creationId xmlns:a16="http://schemas.microsoft.com/office/drawing/2014/main" id="{B7CFC4F4-1141-A58E-2B33-0F31DCE4B20C}"/>
              </a:ext>
            </a:extLst>
          </p:cNvPr>
          <p:cNvSpPr txBox="1"/>
          <p:nvPr/>
        </p:nvSpPr>
        <p:spPr>
          <a:xfrm>
            <a:off x="6096001" y="3400425"/>
            <a:ext cx="5556249" cy="267765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200-member weather model to predict extreme events by sampling a greater distribution of possible forecast outcomes:</a:t>
            </a:r>
            <a:endParaRPr kumimoji="0" lang="en-US" sz="1400" b="1"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7-day forecast tailored for SDG&amp;E, predicting strength and probability of Santa Ana winds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Santa Ana Wind High-Resolution Modeling: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Wind forecasts for SDG&amp;E at 333 m grid spacing trained with inputs from historical high impact Santa Ana wind events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Weather Hazards Summary Product</a:t>
            </a:r>
            <a:r>
              <a:rPr kumimoji="0" lang="en-US" sz="1400" b="0"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Develop a forecasting summary of weather hazards over the SDG&amp;E service territory</a:t>
            </a:r>
            <a:endParaRPr kumimoji="0" lang="en-US" sz="14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endParaRPr>
          </a:p>
        </p:txBody>
      </p:sp>
      <p:sp>
        <p:nvSpPr>
          <p:cNvPr id="24" name="TextBox 23">
            <a:extLst>
              <a:ext uri="{FF2B5EF4-FFF2-40B4-BE49-F238E27FC236}">
                <a16:creationId xmlns:a16="http://schemas.microsoft.com/office/drawing/2014/main" id="{E7BBF284-0CEA-594D-DE5B-86FC090EBB33}"/>
              </a:ext>
            </a:extLst>
          </p:cNvPr>
          <p:cNvSpPr txBox="1"/>
          <p:nvPr/>
        </p:nvSpPr>
        <p:spPr>
          <a:xfrm>
            <a:off x="1253755" y="5602216"/>
            <a:ext cx="2798928"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Three initiatives for 2023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5" name="Arrow: Right 24">
            <a:extLst>
              <a:ext uri="{FF2B5EF4-FFF2-40B4-BE49-F238E27FC236}">
                <a16:creationId xmlns:a16="http://schemas.microsoft.com/office/drawing/2014/main" id="{900A0345-EA0B-218B-A3AD-456CEA96EFFF}"/>
              </a:ext>
            </a:extLst>
          </p:cNvPr>
          <p:cNvSpPr/>
          <p:nvPr/>
        </p:nvSpPr>
        <p:spPr>
          <a:xfrm>
            <a:off x="3673352" y="5470347"/>
            <a:ext cx="1095375" cy="6172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1028" name="Picture 4" descr="FIRO_News – Center for Western Weather and Water Extremes">
            <a:extLst>
              <a:ext uri="{FF2B5EF4-FFF2-40B4-BE49-F238E27FC236}">
                <a16:creationId xmlns:a16="http://schemas.microsoft.com/office/drawing/2014/main" id="{B9755C1C-46D6-4DE8-3E35-2FA29155E12E}"/>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23333" b="26566"/>
          <a:stretch/>
        </p:blipFill>
        <p:spPr bwMode="auto">
          <a:xfrm>
            <a:off x="9114639" y="37874"/>
            <a:ext cx="2140916" cy="7165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RO_News – Center for Western Weather and Water Extremes">
            <a:extLst>
              <a:ext uri="{FF2B5EF4-FFF2-40B4-BE49-F238E27FC236}">
                <a16:creationId xmlns:a16="http://schemas.microsoft.com/office/drawing/2014/main" id="{21C10AD6-7271-2B5E-CDE8-17EE73238C6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972" t="35454" b="37879"/>
          <a:stretch/>
        </p:blipFill>
        <p:spPr bwMode="auto">
          <a:xfrm>
            <a:off x="9772649" y="146808"/>
            <a:ext cx="2085975" cy="538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091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F2F18-F1A4-1889-826A-31D647648D4F}"/>
              </a:ext>
            </a:extLst>
          </p:cNvPr>
          <p:cNvSpPr>
            <a:spLocks noGrp="1"/>
          </p:cNvSpPr>
          <p:nvPr>
            <p:ph type="title"/>
          </p:nvPr>
        </p:nvSpPr>
        <p:spPr/>
        <p:txBody>
          <a:bodyPr/>
          <a:lstStyle/>
          <a:p>
            <a:r>
              <a:rPr lang="en-US"/>
              <a:t>Academic Partnerships</a:t>
            </a:r>
          </a:p>
        </p:txBody>
      </p:sp>
      <p:sp>
        <p:nvSpPr>
          <p:cNvPr id="21" name="TextBox 20">
            <a:extLst>
              <a:ext uri="{FF2B5EF4-FFF2-40B4-BE49-F238E27FC236}">
                <a16:creationId xmlns:a16="http://schemas.microsoft.com/office/drawing/2014/main" id="{DB3FE361-D44E-1A95-236C-0B5AA0EB781F}"/>
              </a:ext>
            </a:extLst>
          </p:cNvPr>
          <p:cNvSpPr txBox="1"/>
          <p:nvPr/>
        </p:nvSpPr>
        <p:spPr>
          <a:xfrm>
            <a:off x="586739" y="3399370"/>
            <a:ext cx="5270107" cy="23083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1689"/>
                </a:solidFill>
                <a:effectLst/>
                <a:uLnTx/>
                <a:uFillTx/>
                <a:latin typeface="Arial"/>
                <a:ea typeface="Calibri" panose="020F0502020204030204" pitchFamily="34" charset="0"/>
                <a:cs typeface="Times New Roman" panose="02020603050405020304" pitchFamily="18" charset="0"/>
              </a:rPr>
              <a:t>University of Wisconsin-Madison Space Science and Engineering Center (SSEC)</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rPr>
              <a:t>SSEC is a world-class archive of satellite data, receiving, archiving and redistributing most geostationary weather satellite data produced globally.  SSEC and SDG&amp;E have partnered to increase situational awareness of wildfire ignitions in the service territory.  </a:t>
            </a:r>
          </a:p>
        </p:txBody>
      </p:sp>
      <p:pic>
        <p:nvPicPr>
          <p:cNvPr id="3" name="Picture 2">
            <a:extLst>
              <a:ext uri="{FF2B5EF4-FFF2-40B4-BE49-F238E27FC236}">
                <a16:creationId xmlns:a16="http://schemas.microsoft.com/office/drawing/2014/main" id="{4BF00860-1166-CED1-929E-0D2C201EEAE9}"/>
              </a:ext>
            </a:extLst>
          </p:cNvPr>
          <p:cNvPicPr>
            <a:picLocks noChangeAspect="1"/>
          </p:cNvPicPr>
          <p:nvPr/>
        </p:nvPicPr>
        <p:blipFill>
          <a:blip r:embed="rId3"/>
          <a:stretch>
            <a:fillRect/>
          </a:stretch>
        </p:blipFill>
        <p:spPr>
          <a:xfrm>
            <a:off x="6700879" y="975327"/>
            <a:ext cx="4251546" cy="2268231"/>
          </a:xfrm>
          <a:prstGeom prst="rect">
            <a:avLst/>
          </a:prstGeom>
          <a:ln w="19050">
            <a:noFill/>
          </a:ln>
        </p:spPr>
      </p:pic>
      <p:pic>
        <p:nvPicPr>
          <p:cNvPr id="4" name="Picture 3">
            <a:extLst>
              <a:ext uri="{FF2B5EF4-FFF2-40B4-BE49-F238E27FC236}">
                <a16:creationId xmlns:a16="http://schemas.microsoft.com/office/drawing/2014/main" id="{EA090BFD-2C3A-1092-CF22-6EED1A0E9A0C}"/>
              </a:ext>
            </a:extLst>
          </p:cNvPr>
          <p:cNvPicPr>
            <a:picLocks noChangeAspect="1"/>
          </p:cNvPicPr>
          <p:nvPr/>
        </p:nvPicPr>
        <p:blipFill>
          <a:blip r:embed="rId4"/>
          <a:stretch>
            <a:fillRect/>
          </a:stretch>
        </p:blipFill>
        <p:spPr>
          <a:xfrm>
            <a:off x="716948" y="975326"/>
            <a:ext cx="4678012" cy="2268231"/>
          </a:xfrm>
          <a:prstGeom prst="rect">
            <a:avLst/>
          </a:prstGeom>
          <a:ln w="19050">
            <a:noFill/>
          </a:ln>
        </p:spPr>
      </p:pic>
      <p:pic>
        <p:nvPicPr>
          <p:cNvPr id="5" name="Picture 4">
            <a:extLst>
              <a:ext uri="{FF2B5EF4-FFF2-40B4-BE49-F238E27FC236}">
                <a16:creationId xmlns:a16="http://schemas.microsoft.com/office/drawing/2014/main" id="{EECC1A8B-FDE3-1C2E-E4E9-DDE0FC67DB30}"/>
              </a:ext>
            </a:extLst>
          </p:cNvPr>
          <p:cNvPicPr>
            <a:picLocks noChangeAspect="1"/>
          </p:cNvPicPr>
          <p:nvPr/>
        </p:nvPicPr>
        <p:blipFill>
          <a:blip r:embed="rId5"/>
          <a:stretch>
            <a:fillRect/>
          </a:stretch>
        </p:blipFill>
        <p:spPr>
          <a:xfrm>
            <a:off x="11033760" y="107650"/>
            <a:ext cx="838200" cy="586740"/>
          </a:xfrm>
          <a:prstGeom prst="rect">
            <a:avLst/>
          </a:prstGeom>
        </p:spPr>
      </p:pic>
      <p:sp>
        <p:nvSpPr>
          <p:cNvPr id="6" name="TextBox 5">
            <a:extLst>
              <a:ext uri="{FF2B5EF4-FFF2-40B4-BE49-F238E27FC236}">
                <a16:creationId xmlns:a16="http://schemas.microsoft.com/office/drawing/2014/main" id="{08F6546B-1E71-71F7-DFA5-70ECA67B635C}"/>
              </a:ext>
            </a:extLst>
          </p:cNvPr>
          <p:cNvSpPr txBox="1"/>
          <p:nvPr/>
        </p:nvSpPr>
        <p:spPr>
          <a:xfrm>
            <a:off x="6261405" y="3407840"/>
            <a:ext cx="5343856" cy="255454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The new GOES-16/18 carry the Advanced Baseline Imager (ABI), a next-generation fire detection and characterization at 2 km spatial and 1–5-min. temporal resolutions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The Wildfire Automated Biomass Burning Algorithm (WFABBA) flags pixels that have a potential fire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Six categories of fire detection based on confidence and environmental factors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Kincade Fire (Sonoma): The WFABBA took 4 minutes from ignition to first detection</a:t>
            </a: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2296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F2F18-F1A4-1889-826A-31D647648D4F}"/>
              </a:ext>
            </a:extLst>
          </p:cNvPr>
          <p:cNvSpPr>
            <a:spLocks noGrp="1"/>
          </p:cNvSpPr>
          <p:nvPr>
            <p:ph type="title"/>
          </p:nvPr>
        </p:nvSpPr>
        <p:spPr/>
        <p:txBody>
          <a:bodyPr/>
          <a:lstStyle/>
          <a:p>
            <a:r>
              <a:rPr lang="en-US"/>
              <a:t>Academic Partnerships</a:t>
            </a:r>
          </a:p>
        </p:txBody>
      </p:sp>
      <p:sp>
        <p:nvSpPr>
          <p:cNvPr id="21" name="TextBox 20">
            <a:extLst>
              <a:ext uri="{FF2B5EF4-FFF2-40B4-BE49-F238E27FC236}">
                <a16:creationId xmlns:a16="http://schemas.microsoft.com/office/drawing/2014/main" id="{DB3FE361-D44E-1A95-236C-0B5AA0EB781F}"/>
              </a:ext>
            </a:extLst>
          </p:cNvPr>
          <p:cNvSpPr txBox="1"/>
          <p:nvPr/>
        </p:nvSpPr>
        <p:spPr>
          <a:xfrm>
            <a:off x="713503" y="3388790"/>
            <a:ext cx="5492839" cy="181588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1689"/>
                </a:solidFill>
                <a:effectLst/>
                <a:uLnTx/>
                <a:uFillTx/>
                <a:latin typeface="Arial"/>
                <a:ea typeface="Calibri" panose="020F0502020204030204" pitchFamily="34" charset="0"/>
                <a:cs typeface="Times New Roman" panose="02020603050405020304" pitchFamily="18" charset="0"/>
              </a:rPr>
              <a:t>San Jose State University (SJSU) Wildfire Interdisciplinary Research Center (WIRC)</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rPr>
              <a:t>The WIRC focuses on all aspects of wildfire science, conducting high-impact wildfire research so that improved tools and policies can be provided to the community and industry stakeholders around the world</a:t>
            </a:r>
          </a:p>
        </p:txBody>
      </p:sp>
      <p:sp>
        <p:nvSpPr>
          <p:cNvPr id="6" name="TextBox 5">
            <a:extLst>
              <a:ext uri="{FF2B5EF4-FFF2-40B4-BE49-F238E27FC236}">
                <a16:creationId xmlns:a16="http://schemas.microsoft.com/office/drawing/2014/main" id="{08F6546B-1E71-71F7-DFA5-70ECA67B635C}"/>
              </a:ext>
            </a:extLst>
          </p:cNvPr>
          <p:cNvSpPr txBox="1"/>
          <p:nvPr/>
        </p:nvSpPr>
        <p:spPr>
          <a:xfrm>
            <a:off x="6400723" y="3378509"/>
            <a:ext cx="5492839" cy="3077766"/>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Operationalizing the new machine learning live fuel moisture model (LFM) and integrate into WRF-SFIRE, a coupled atmosphere-wildfire model that can be queried for ignitions. </a:t>
            </a:r>
            <a:r>
              <a:rPr kumimoji="0" lang="en-US" sz="1600" b="0" i="0" u="none" strike="noStrike" kern="1200" cap="none" spc="0" normalizeH="0" baseline="0" noProof="0">
                <a:ln>
                  <a:noFill/>
                </a:ln>
                <a:solidFill>
                  <a:prstClr val="black"/>
                </a:solidFill>
                <a:effectLst/>
                <a:uLnTx/>
                <a:uFillTx/>
                <a:latin typeface="Arial"/>
                <a:ea typeface="Times New Roman" panose="02020603050405020304" pitchFamily="18" charset="0"/>
                <a:cs typeface="+mn-cs"/>
              </a:rPr>
              <a:t> Enable WRF-SFIRE simulations to serve Wildfire Analyst (WFA) desktop clients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prstClr val="black"/>
              </a:solidFill>
              <a:effectLst/>
              <a:uLnTx/>
              <a:uFillTx/>
              <a:latin typeface="Arial"/>
              <a:ea typeface="Times New Roman" panose="02020603050405020304" pitchFamily="18" charset="0"/>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Assess the accuracy of dead and live fuel moisture inputs into the SDGE Fire Potential Index (FPI).  Explore methods for error reduction by assimilating in-situ and high-resolution satellite-based fuel moisture observations</a:t>
            </a:r>
            <a:endParaRPr kumimoji="0" lang="en-US" sz="16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467EC4A0-0802-0FB2-471F-8BA4696758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5233" y="254579"/>
            <a:ext cx="3181528" cy="345091"/>
          </a:xfrm>
          <a:prstGeom prst="rect">
            <a:avLst/>
          </a:prstGeom>
        </p:spPr>
      </p:pic>
      <p:pic>
        <p:nvPicPr>
          <p:cNvPr id="10" name="Picture 2" descr="NDVI Index | PhysicsOpenLab">
            <a:extLst>
              <a:ext uri="{FF2B5EF4-FFF2-40B4-BE49-F238E27FC236}">
                <a16:creationId xmlns:a16="http://schemas.microsoft.com/office/drawing/2014/main" id="{755169AC-223A-0CF0-1DC3-A895B303C48E}"/>
              </a:ext>
            </a:extLst>
          </p:cNvPr>
          <p:cNvPicPr>
            <a:picLocks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826590" y="1010037"/>
            <a:ext cx="4226422" cy="217795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05AAB192-2090-D4B2-FDE1-1FB37BF393E7}"/>
              </a:ext>
            </a:extLst>
          </p:cNvPr>
          <p:cNvPicPr>
            <a:picLocks noChangeAspect="1"/>
          </p:cNvPicPr>
          <p:nvPr/>
        </p:nvPicPr>
        <p:blipFill>
          <a:blip r:embed="rId5"/>
          <a:stretch>
            <a:fillRect/>
          </a:stretch>
        </p:blipFill>
        <p:spPr>
          <a:xfrm>
            <a:off x="7138988" y="1025666"/>
            <a:ext cx="4016307" cy="2146692"/>
          </a:xfrm>
          <a:prstGeom prst="rect">
            <a:avLst/>
          </a:prstGeom>
        </p:spPr>
      </p:pic>
      <p:sp>
        <p:nvSpPr>
          <p:cNvPr id="3" name="TextBox 2">
            <a:extLst>
              <a:ext uri="{FF2B5EF4-FFF2-40B4-BE49-F238E27FC236}">
                <a16:creationId xmlns:a16="http://schemas.microsoft.com/office/drawing/2014/main" id="{D9F49466-C3AE-C84E-C1BF-3E0712E3C7B5}"/>
              </a:ext>
            </a:extLst>
          </p:cNvPr>
          <p:cNvSpPr txBox="1"/>
          <p:nvPr/>
        </p:nvSpPr>
        <p:spPr>
          <a:xfrm>
            <a:off x="1253755" y="5602216"/>
            <a:ext cx="2798928"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Two initiatives for 2023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 name="Arrow: Right 3">
            <a:extLst>
              <a:ext uri="{FF2B5EF4-FFF2-40B4-BE49-F238E27FC236}">
                <a16:creationId xmlns:a16="http://schemas.microsoft.com/office/drawing/2014/main" id="{BC5641A5-C23A-252D-C5AD-F8500FC7E00B}"/>
              </a:ext>
            </a:extLst>
          </p:cNvPr>
          <p:cNvSpPr/>
          <p:nvPr/>
        </p:nvSpPr>
        <p:spPr>
          <a:xfrm>
            <a:off x="3673352" y="5470347"/>
            <a:ext cx="1095375" cy="6172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52177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D05D10-87E3-C0B3-7F41-B80E101D849F}"/>
              </a:ext>
            </a:extLst>
          </p:cNvPr>
          <p:cNvSpPr/>
          <p:nvPr/>
        </p:nvSpPr>
        <p:spPr>
          <a:xfrm>
            <a:off x="8801100" y="655321"/>
            <a:ext cx="3390900" cy="243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Title 1">
            <a:extLst>
              <a:ext uri="{FF2B5EF4-FFF2-40B4-BE49-F238E27FC236}">
                <a16:creationId xmlns:a16="http://schemas.microsoft.com/office/drawing/2014/main" id="{0B212F6B-1D49-43DB-AC88-FAA90E1FE45B}"/>
              </a:ext>
            </a:extLst>
          </p:cNvPr>
          <p:cNvSpPr txBox="1">
            <a:spLocks/>
          </p:cNvSpPr>
          <p:nvPr/>
        </p:nvSpPr>
        <p:spPr>
          <a:xfrm>
            <a:off x="1548086" y="155184"/>
            <a:ext cx="9095825" cy="457048"/>
          </a:xfrm>
          <a:prstGeom prst="rect">
            <a:avLst/>
          </a:prstGeom>
        </p:spPr>
        <p:txBody>
          <a:bodyPr wrap="square" lIns="68580" tIns="34290" rIns="68580" bIns="34290" anchor="t">
            <a:spAutoFit/>
          </a:bodyPr>
          <a:lstStyle>
            <a:lvl1pPr algn="l" defTabSz="914400" rtl="0" eaLnBrk="1" latinLnBrk="0" hangingPunct="1">
              <a:lnSpc>
                <a:spcPct val="90000"/>
              </a:lnSpc>
              <a:spcBef>
                <a:spcPct val="0"/>
              </a:spcBef>
              <a:buNone/>
              <a:defRPr sz="4400" kern="1200" baseline="0">
                <a:solidFill>
                  <a:schemeClr val="tx1"/>
                </a:solidFill>
                <a:latin typeface="Arial" panose="020B0604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prstClr val="black">
                    <a:lumMod val="75000"/>
                    <a:lumOff val="25000"/>
                  </a:prstClr>
                </a:solidFill>
                <a:effectLst/>
                <a:uLnTx/>
                <a:uFillTx/>
                <a:latin typeface="Arial"/>
                <a:ea typeface="+mj-ea"/>
                <a:cs typeface="+mj-cs"/>
              </a:rPr>
              <a:t>Coastal Fire (5-11-2022) Simulation with WRF-</a:t>
            </a:r>
            <a:r>
              <a:rPr kumimoji="0" lang="en-US" sz="2800" b="1" i="0" u="none" strike="noStrike" kern="1200" cap="none" spc="0" normalizeH="0" baseline="0" noProof="0" err="1">
                <a:ln>
                  <a:noFill/>
                </a:ln>
                <a:solidFill>
                  <a:prstClr val="black">
                    <a:lumMod val="75000"/>
                    <a:lumOff val="25000"/>
                  </a:prstClr>
                </a:solidFill>
                <a:effectLst/>
                <a:uLnTx/>
                <a:uFillTx/>
                <a:latin typeface="Arial"/>
                <a:ea typeface="+mj-ea"/>
                <a:cs typeface="+mj-cs"/>
              </a:rPr>
              <a:t>SFire</a:t>
            </a:r>
            <a:endParaRPr kumimoji="0" lang="en-US" sz="2800" b="1" i="0" u="none" strike="noStrike" kern="1200" cap="none" spc="0" normalizeH="0" baseline="0" noProof="0">
              <a:ln>
                <a:noFill/>
              </a:ln>
              <a:solidFill>
                <a:prstClr val="black">
                  <a:lumMod val="75000"/>
                  <a:lumOff val="25000"/>
                </a:prstClr>
              </a:solidFill>
              <a:effectLst/>
              <a:uLnTx/>
              <a:uFillTx/>
              <a:latin typeface="Arial"/>
              <a:ea typeface="+mj-ea"/>
              <a:cs typeface="+mj-cs"/>
            </a:endParaRPr>
          </a:p>
        </p:txBody>
      </p:sp>
      <p:sp>
        <p:nvSpPr>
          <p:cNvPr id="7" name="TextBox 6">
            <a:extLst>
              <a:ext uri="{FF2B5EF4-FFF2-40B4-BE49-F238E27FC236}">
                <a16:creationId xmlns:a16="http://schemas.microsoft.com/office/drawing/2014/main" id="{9B0A634A-FCDC-49A1-9AEF-18CAF8CBC594}"/>
              </a:ext>
            </a:extLst>
          </p:cNvPr>
          <p:cNvSpPr txBox="1"/>
          <p:nvPr/>
        </p:nvSpPr>
        <p:spPr>
          <a:xfrm>
            <a:off x="1096654" y="829762"/>
            <a:ext cx="9998688"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Arial"/>
                <a:ea typeface="+mn-ea"/>
                <a:cs typeface="+mn-cs"/>
              </a:rPr>
              <a:t>San Jose State Univ. is advancing fire science with WRF-SFIRE, which incorporates atmospheric modeling and fire spread modeling into the same application</a:t>
            </a:r>
          </a:p>
        </p:txBody>
      </p:sp>
      <p:pic>
        <p:nvPicPr>
          <p:cNvPr id="9" name="SJSU WIRC">
            <a:hlinkClick r:id="" action="ppaction://media"/>
            <a:extLst>
              <a:ext uri="{FF2B5EF4-FFF2-40B4-BE49-F238E27FC236}">
                <a16:creationId xmlns:a16="http://schemas.microsoft.com/office/drawing/2014/main" id="{179E9034-01ED-463A-A2A3-F17D34DE3E1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25000"/>
          <a:stretch/>
        </p:blipFill>
        <p:spPr>
          <a:xfrm>
            <a:off x="0" y="1477412"/>
            <a:ext cx="12192000" cy="5399123"/>
          </a:xfrm>
          <a:prstGeom prst="rect">
            <a:avLst/>
          </a:prstGeom>
        </p:spPr>
      </p:pic>
      <p:grpSp>
        <p:nvGrpSpPr>
          <p:cNvPr id="4" name="Group 3" descr="three dashed lines blue, green, and yellow">
            <a:extLst>
              <a:ext uri="{FF2B5EF4-FFF2-40B4-BE49-F238E27FC236}">
                <a16:creationId xmlns:a16="http://schemas.microsoft.com/office/drawing/2014/main" id="{A5362377-BD66-3407-2B0E-21DBD95E4E95}"/>
              </a:ext>
            </a:extLst>
          </p:cNvPr>
          <p:cNvGrpSpPr/>
          <p:nvPr/>
        </p:nvGrpSpPr>
        <p:grpSpPr>
          <a:xfrm>
            <a:off x="4232407" y="743476"/>
            <a:ext cx="3233288" cy="0"/>
            <a:chOff x="8987287" y="812055"/>
            <a:chExt cx="3233288" cy="0"/>
          </a:xfrm>
        </p:grpSpPr>
        <p:cxnSp>
          <p:nvCxnSpPr>
            <p:cNvPr id="6" name="Straight Connector 5">
              <a:extLst>
                <a:ext uri="{FF2B5EF4-FFF2-40B4-BE49-F238E27FC236}">
                  <a16:creationId xmlns:a16="http://schemas.microsoft.com/office/drawing/2014/main" id="{7ACA8A3D-5592-3F9C-6D3C-AB6BAEBB217C}"/>
                </a:ext>
              </a:extLst>
            </p:cNvPr>
            <p:cNvCxnSpPr/>
            <p:nvPr userDrawn="1"/>
          </p:nvCxnSpPr>
          <p:spPr>
            <a:xfrm flipH="1">
              <a:off x="11229975" y="812055"/>
              <a:ext cx="990600" cy="0"/>
            </a:xfrm>
            <a:prstGeom prst="line">
              <a:avLst/>
            </a:prstGeom>
            <a:ln w="47625" cap="rnd">
              <a:solidFill>
                <a:schemeClr val="accent3"/>
              </a:solidFill>
              <a:roun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CF5918C-47AF-1D2A-FE14-44B923908006}"/>
                </a:ext>
              </a:extLst>
            </p:cNvPr>
            <p:cNvCxnSpPr/>
            <p:nvPr userDrawn="1"/>
          </p:nvCxnSpPr>
          <p:spPr>
            <a:xfrm flipH="1">
              <a:off x="10108631" y="812055"/>
              <a:ext cx="990600" cy="0"/>
            </a:xfrm>
            <a:prstGeom prst="line">
              <a:avLst/>
            </a:prstGeom>
            <a:ln w="47625"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2518CF7-AF21-5FEB-99A8-D7130092D377}"/>
                </a:ext>
              </a:extLst>
            </p:cNvPr>
            <p:cNvCxnSpPr/>
            <p:nvPr userDrawn="1"/>
          </p:nvCxnSpPr>
          <p:spPr>
            <a:xfrm flipH="1">
              <a:off x="8987287" y="812055"/>
              <a:ext cx="990600" cy="0"/>
            </a:xfrm>
            <a:prstGeom prst="line">
              <a:avLst/>
            </a:prstGeom>
            <a:ln w="47625" cap="rnd">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06215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15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F2F18-F1A4-1889-826A-31D647648D4F}"/>
              </a:ext>
            </a:extLst>
          </p:cNvPr>
          <p:cNvSpPr>
            <a:spLocks noGrp="1"/>
          </p:cNvSpPr>
          <p:nvPr>
            <p:ph type="title"/>
          </p:nvPr>
        </p:nvSpPr>
        <p:spPr/>
        <p:txBody>
          <a:bodyPr/>
          <a:lstStyle/>
          <a:p>
            <a:r>
              <a:rPr lang="en-US"/>
              <a:t>Academic Partnerships</a:t>
            </a:r>
          </a:p>
        </p:txBody>
      </p:sp>
      <p:sp>
        <p:nvSpPr>
          <p:cNvPr id="21" name="TextBox 20">
            <a:extLst>
              <a:ext uri="{FF2B5EF4-FFF2-40B4-BE49-F238E27FC236}">
                <a16:creationId xmlns:a16="http://schemas.microsoft.com/office/drawing/2014/main" id="{DB3FE361-D44E-1A95-236C-0B5AA0EB781F}"/>
              </a:ext>
            </a:extLst>
          </p:cNvPr>
          <p:cNvSpPr txBox="1"/>
          <p:nvPr/>
        </p:nvSpPr>
        <p:spPr>
          <a:xfrm>
            <a:off x="461795" y="3481539"/>
            <a:ext cx="5835558" cy="181588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1689"/>
                </a:solidFill>
                <a:effectLst/>
                <a:uLnTx/>
                <a:uFillTx/>
                <a:latin typeface="Arial"/>
                <a:ea typeface="Calibri" panose="020F0502020204030204" pitchFamily="34" charset="0"/>
                <a:cs typeface="Times New Roman" panose="02020603050405020304" pitchFamily="18" charset="0"/>
              </a:rPr>
              <a:t>San Diego Supercomputer Center (SDSC)</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Calibri" panose="020F0502020204030204" pitchFamily="34" charset="0"/>
                <a:cs typeface="Times New Roman" panose="02020603050405020304" pitchFamily="18" charset="0"/>
              </a:rPr>
              <a:t>Ingests and stores SDG&amp;E weather, fuels and post processed indices datasets, including the Outage Potential Index (OPI), Solar Potential Index (SPI), Fire Potential Index (FPI) and Santa Ana Wildfire Threat Index (SAWTI), to enable findability through web services and visual maps </a:t>
            </a:r>
          </a:p>
        </p:txBody>
      </p:sp>
      <p:sp>
        <p:nvSpPr>
          <p:cNvPr id="6" name="TextBox 5">
            <a:extLst>
              <a:ext uri="{FF2B5EF4-FFF2-40B4-BE49-F238E27FC236}">
                <a16:creationId xmlns:a16="http://schemas.microsoft.com/office/drawing/2014/main" id="{08F6546B-1E71-71F7-DFA5-70ECA67B635C}"/>
              </a:ext>
            </a:extLst>
          </p:cNvPr>
          <p:cNvSpPr txBox="1"/>
          <p:nvPr/>
        </p:nvSpPr>
        <p:spPr>
          <a:xfrm>
            <a:off x="6402374" y="3467001"/>
            <a:ext cx="5478476" cy="2831544"/>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Enhance SDG&amp;E Weather and Fuel Data Intelligence Visualization Portal with defined user experience requirements.  Constantly consider new datasets and visualizations such as aircraft observations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Design Physics Guided Machine Learning (PGML) Techniques for Next-Generation Fire Modeling at high spatiotemporal resolutions.  Develop innovative computational methodologies to anticipate ignition locations and fire spread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12D671A3-F3A4-6AD2-D9A9-3395FA58D7D2}"/>
              </a:ext>
            </a:extLst>
          </p:cNvPr>
          <p:cNvPicPr>
            <a:picLocks noChangeAspect="1"/>
          </p:cNvPicPr>
          <p:nvPr/>
        </p:nvPicPr>
        <p:blipFill rotWithShape="1">
          <a:blip r:embed="rId3"/>
          <a:srcRect l="-1" t="5760" r="661"/>
          <a:stretch/>
        </p:blipFill>
        <p:spPr>
          <a:xfrm>
            <a:off x="6565761" y="922149"/>
            <a:ext cx="5215202" cy="2419623"/>
          </a:xfrm>
          <a:prstGeom prst="rect">
            <a:avLst/>
          </a:prstGeom>
          <a:ln>
            <a:solidFill>
              <a:schemeClr val="accent1"/>
            </a:solidFill>
          </a:ln>
        </p:spPr>
      </p:pic>
      <p:pic>
        <p:nvPicPr>
          <p:cNvPr id="13" name="Picture 12">
            <a:extLst>
              <a:ext uri="{FF2B5EF4-FFF2-40B4-BE49-F238E27FC236}">
                <a16:creationId xmlns:a16="http://schemas.microsoft.com/office/drawing/2014/main" id="{1B4E2505-C172-8B90-174F-48FF66A7BB39}"/>
              </a:ext>
            </a:extLst>
          </p:cNvPr>
          <p:cNvPicPr>
            <a:picLocks noChangeAspect="1"/>
          </p:cNvPicPr>
          <p:nvPr/>
        </p:nvPicPr>
        <p:blipFill rotWithShape="1">
          <a:blip r:embed="rId4"/>
          <a:srcRect t="33214" b="35357"/>
          <a:stretch/>
        </p:blipFill>
        <p:spPr>
          <a:xfrm>
            <a:off x="10571314" y="213549"/>
            <a:ext cx="1170997" cy="368028"/>
          </a:xfrm>
          <a:prstGeom prst="rect">
            <a:avLst/>
          </a:prstGeom>
        </p:spPr>
      </p:pic>
      <p:pic>
        <p:nvPicPr>
          <p:cNvPr id="1026" name="Picture 2">
            <a:extLst>
              <a:ext uri="{FF2B5EF4-FFF2-40B4-BE49-F238E27FC236}">
                <a16:creationId xmlns:a16="http://schemas.microsoft.com/office/drawing/2014/main" id="{CC378E4D-2388-46A9-2AAE-68DBFC6AAFD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1268"/>
          <a:stretch/>
        </p:blipFill>
        <p:spPr bwMode="auto">
          <a:xfrm>
            <a:off x="554923" y="917075"/>
            <a:ext cx="5291618" cy="242469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36F2E56-14E7-BB75-D2EC-A71DDB79CAAD}"/>
              </a:ext>
            </a:extLst>
          </p:cNvPr>
          <p:cNvSpPr txBox="1"/>
          <p:nvPr/>
        </p:nvSpPr>
        <p:spPr>
          <a:xfrm>
            <a:off x="1253755" y="5602216"/>
            <a:ext cx="2798928"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Two initiatives for 2023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 name="Arrow: Right 3">
            <a:extLst>
              <a:ext uri="{FF2B5EF4-FFF2-40B4-BE49-F238E27FC236}">
                <a16:creationId xmlns:a16="http://schemas.microsoft.com/office/drawing/2014/main" id="{DD0D0905-B2C4-4112-05D9-192E719970A9}"/>
              </a:ext>
            </a:extLst>
          </p:cNvPr>
          <p:cNvSpPr/>
          <p:nvPr/>
        </p:nvSpPr>
        <p:spPr>
          <a:xfrm>
            <a:off x="3673352" y="5470347"/>
            <a:ext cx="1095375" cy="6172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561108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210F47-B1D8-AB6A-A082-6685351E18F6}"/>
              </a:ext>
            </a:extLst>
          </p:cNvPr>
          <p:cNvSpPr txBox="1"/>
          <p:nvPr/>
        </p:nvSpPr>
        <p:spPr>
          <a:xfrm>
            <a:off x="469794" y="1182416"/>
            <a:ext cx="5315148" cy="4770537"/>
          </a:xfrm>
          <a:prstGeom prst="rect">
            <a:avLst/>
          </a:prstGeom>
          <a:noFill/>
        </p:spPr>
        <p:txBody>
          <a:bodyPr wrap="square" lIns="91440" tIns="45720" rIns="91440" bIns="45720" rtlCol="0" anchor="t">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Two new supercomputing clusters – to be operational in late 2023.</a:t>
            </a:r>
            <a:endParaRPr kumimoji="0" lang="en-US" sz="1600" b="0" i="0" u="none" strike="noStrike" kern="1200" cap="none" spc="0" normalizeH="0" baseline="0" noProof="0">
              <a:ln>
                <a:noFill/>
              </a:ln>
              <a:solidFill>
                <a:prstClr val="black"/>
              </a:solidFill>
              <a:effectLst/>
              <a:uLnTx/>
              <a:uFillTx/>
              <a:latin typeface="Arial"/>
              <a:ea typeface="+mn-ea"/>
              <a:cs typeface="Arial"/>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~400% increase in computing</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prstClr val="black"/>
              </a:solidFill>
              <a:effectLst/>
              <a:uLnTx/>
              <a:uFillTx/>
              <a:latin typeface="Arial"/>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Upgrading the operational WRF weather model from 2km to 1.5km grid and will be the new parent model for:</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Fire Potential Index (FPI)</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Santa Ana Wildfire Threat Index (SAWTI)</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Outage Potential Index (OPI)</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Solar Potential Index (SPI)</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Load Forecasting Model</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Fire Spread Modeling</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prstClr val="black"/>
              </a:solidFill>
              <a:effectLst/>
              <a:uLnTx/>
              <a:uFillTx/>
              <a:latin typeface="Arial"/>
              <a:ea typeface="+mn-ea"/>
              <a:cs typeface="Arial"/>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Targeting the shorter-term (Day 1-4) weather conditions: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Santa Ana winds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Atmospheric Rivers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rial"/>
                <a:ea typeface="+mn-ea"/>
                <a:cs typeface="+mn-cs"/>
              </a:rPr>
              <a:t>Thunderstorms/Lightning</a:t>
            </a:r>
          </a:p>
        </p:txBody>
      </p:sp>
      <p:grpSp>
        <p:nvGrpSpPr>
          <p:cNvPr id="6" name="Group 5">
            <a:extLst>
              <a:ext uri="{FF2B5EF4-FFF2-40B4-BE49-F238E27FC236}">
                <a16:creationId xmlns:a16="http://schemas.microsoft.com/office/drawing/2014/main" id="{EB9D4B8F-9D22-2041-25BF-7DEA46AD473B}"/>
              </a:ext>
            </a:extLst>
          </p:cNvPr>
          <p:cNvGrpSpPr/>
          <p:nvPr/>
        </p:nvGrpSpPr>
        <p:grpSpPr>
          <a:xfrm>
            <a:off x="6083098" y="1114588"/>
            <a:ext cx="5958739" cy="5076404"/>
            <a:chOff x="127298" y="2300112"/>
            <a:chExt cx="3565191" cy="3328255"/>
          </a:xfrm>
        </p:grpSpPr>
        <p:pic>
          <p:nvPicPr>
            <p:cNvPr id="7" name="Picture 6">
              <a:extLst>
                <a:ext uri="{FF2B5EF4-FFF2-40B4-BE49-F238E27FC236}">
                  <a16:creationId xmlns:a16="http://schemas.microsoft.com/office/drawing/2014/main" id="{866B5070-A394-E829-DF13-4DEF1FEAF890}"/>
                </a:ext>
              </a:extLst>
            </p:cNvPr>
            <p:cNvPicPr>
              <a:picLocks noChangeAspect="1"/>
            </p:cNvPicPr>
            <p:nvPr/>
          </p:nvPicPr>
          <p:blipFill>
            <a:blip r:embed="rId2"/>
            <a:stretch>
              <a:fillRect/>
            </a:stretch>
          </p:blipFill>
          <p:spPr>
            <a:xfrm>
              <a:off x="127298" y="2300112"/>
              <a:ext cx="3565191" cy="3328255"/>
            </a:xfrm>
            <a:prstGeom prst="rect">
              <a:avLst/>
            </a:prstGeom>
          </p:spPr>
        </p:pic>
        <p:sp>
          <p:nvSpPr>
            <p:cNvPr id="8" name="TextBox 7">
              <a:extLst>
                <a:ext uri="{FF2B5EF4-FFF2-40B4-BE49-F238E27FC236}">
                  <a16:creationId xmlns:a16="http://schemas.microsoft.com/office/drawing/2014/main" id="{706949C2-45CA-DC8E-EC4B-C9B1AB0D8F83}"/>
                </a:ext>
              </a:extLst>
            </p:cNvPr>
            <p:cNvSpPr txBox="1"/>
            <p:nvPr/>
          </p:nvSpPr>
          <p:spPr>
            <a:xfrm>
              <a:off x="276037" y="2392444"/>
              <a:ext cx="1085850" cy="2673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13.5 km</a:t>
              </a:r>
            </a:p>
          </p:txBody>
        </p:sp>
        <p:sp>
          <p:nvSpPr>
            <p:cNvPr id="9" name="TextBox 8">
              <a:extLst>
                <a:ext uri="{FF2B5EF4-FFF2-40B4-BE49-F238E27FC236}">
                  <a16:creationId xmlns:a16="http://schemas.microsoft.com/office/drawing/2014/main" id="{D4AE8ACA-0CE2-9772-D8DA-E6F2B84B2218}"/>
                </a:ext>
              </a:extLst>
            </p:cNvPr>
            <p:cNvSpPr txBox="1"/>
            <p:nvPr/>
          </p:nvSpPr>
          <p:spPr>
            <a:xfrm>
              <a:off x="1042801" y="3641073"/>
              <a:ext cx="1085850" cy="2673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4.5 km</a:t>
              </a:r>
            </a:p>
          </p:txBody>
        </p:sp>
        <p:sp>
          <p:nvSpPr>
            <p:cNvPr id="10" name="TextBox 9">
              <a:extLst>
                <a:ext uri="{FF2B5EF4-FFF2-40B4-BE49-F238E27FC236}">
                  <a16:creationId xmlns:a16="http://schemas.microsoft.com/office/drawing/2014/main" id="{21C311F2-1A39-A018-469A-8217F2FF63A0}"/>
                </a:ext>
              </a:extLst>
            </p:cNvPr>
            <p:cNvSpPr txBox="1"/>
            <p:nvPr/>
          </p:nvSpPr>
          <p:spPr>
            <a:xfrm>
              <a:off x="2252476" y="4579285"/>
              <a:ext cx="1085850" cy="2673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1.5 km</a:t>
              </a:r>
            </a:p>
          </p:txBody>
        </p:sp>
      </p:grpSp>
      <p:sp>
        <p:nvSpPr>
          <p:cNvPr id="2" name="Title 1">
            <a:extLst>
              <a:ext uri="{FF2B5EF4-FFF2-40B4-BE49-F238E27FC236}">
                <a16:creationId xmlns:a16="http://schemas.microsoft.com/office/drawing/2014/main" id="{A5DB1B29-8160-7783-7B72-292D524C37A5}"/>
              </a:ext>
            </a:extLst>
          </p:cNvPr>
          <p:cNvSpPr>
            <a:spLocks noGrp="1"/>
          </p:cNvSpPr>
          <p:nvPr>
            <p:ph type="title"/>
          </p:nvPr>
        </p:nvSpPr>
        <p:spPr>
          <a:xfrm>
            <a:off x="435008" y="314611"/>
            <a:ext cx="11296180" cy="504904"/>
          </a:xfrm>
        </p:spPr>
        <p:txBody>
          <a:bodyPr/>
          <a:lstStyle/>
          <a:p>
            <a:r>
              <a:rPr lang="en-US"/>
              <a:t>HPCC upgrade &amp; improved WRF</a:t>
            </a:r>
          </a:p>
        </p:txBody>
      </p:sp>
    </p:spTree>
    <p:extLst>
      <p:ext uri="{BB962C8B-B14F-4D97-AF65-F5344CB8AC3E}">
        <p14:creationId xmlns:p14="http://schemas.microsoft.com/office/powerpoint/2010/main" val="1182907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9879F2-C161-4820-6AAB-5760398CDF96}"/>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B7858066-0B1C-47E3-F033-5AA1AC9FB3C2}"/>
              </a:ext>
            </a:extLst>
          </p:cNvPr>
          <p:cNvSpPr>
            <a:spLocks noGrp="1"/>
          </p:cNvSpPr>
          <p:nvPr>
            <p:ph type="sldNum" sz="quarter" idx="12"/>
          </p:nvPr>
        </p:nvSpPr>
        <p:spPr/>
        <p:txBody>
          <a:bodyPr/>
          <a:lstStyle/>
          <a:p>
            <a:fld id="{5492B78E-5BF9-0B46-B1B8-04BFF5711F33}" type="slidenum">
              <a:rPr lang="en-US" smtClean="0"/>
              <a:pPr/>
              <a:t>18</a:t>
            </a:fld>
            <a:endParaRPr lang="en-US"/>
          </a:p>
        </p:txBody>
      </p:sp>
      <p:sp>
        <p:nvSpPr>
          <p:cNvPr id="5" name="Title 4">
            <a:extLst>
              <a:ext uri="{FF2B5EF4-FFF2-40B4-BE49-F238E27FC236}">
                <a16:creationId xmlns:a16="http://schemas.microsoft.com/office/drawing/2014/main" id="{9EF7DDB0-FFC0-BEB5-E64E-4DDFA310DA0C}"/>
              </a:ext>
            </a:extLst>
          </p:cNvPr>
          <p:cNvSpPr>
            <a:spLocks noGrp="1"/>
          </p:cNvSpPr>
          <p:nvPr>
            <p:ph type="title"/>
          </p:nvPr>
        </p:nvSpPr>
        <p:spPr/>
        <p:txBody>
          <a:bodyPr/>
          <a:lstStyle/>
          <a:p>
            <a:r>
              <a:rPr lang="en-US"/>
              <a:t>PG&amp;E</a:t>
            </a:r>
          </a:p>
        </p:txBody>
      </p:sp>
    </p:spTree>
    <p:extLst>
      <p:ext uri="{BB962C8B-B14F-4D97-AF65-F5344CB8AC3E}">
        <p14:creationId xmlns:p14="http://schemas.microsoft.com/office/powerpoint/2010/main" val="2090254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577955" y="6574637"/>
            <a:ext cx="89535"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5" normalizeH="0" baseline="0" noProof="0">
                <a:ln>
                  <a:noFill/>
                </a:ln>
                <a:solidFill>
                  <a:srgbClr val="7E7E7E"/>
                </a:solidFill>
                <a:effectLst/>
                <a:uLnTx/>
                <a:uFillTx/>
                <a:latin typeface="Arial"/>
                <a:cs typeface="Arial"/>
              </a:rPr>
              <a:t>1</a:t>
            </a:r>
            <a:endParaRPr kumimoji="0" sz="900" b="0" i="0" u="none" strike="noStrike" kern="0" cap="none" spc="0" normalizeH="0" baseline="0" noProof="0">
              <a:ln>
                <a:noFill/>
              </a:ln>
              <a:solidFill>
                <a:sysClr val="windowText" lastClr="000000"/>
              </a:solidFill>
              <a:effectLst/>
              <a:uLnTx/>
              <a:uFillTx/>
              <a:latin typeface="Arial"/>
              <a:cs typeface="Arial"/>
            </a:endParaRPr>
          </a:p>
        </p:txBody>
      </p:sp>
      <p:sp>
        <p:nvSpPr>
          <p:cNvPr id="3" name="object 3"/>
          <p:cNvSpPr txBox="1"/>
          <p:nvPr/>
        </p:nvSpPr>
        <p:spPr>
          <a:xfrm>
            <a:off x="3027426" y="6652666"/>
            <a:ext cx="7173595"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1" u="none" strike="noStrike" kern="0" cap="none" spc="0" normalizeH="0" baseline="0" noProof="0">
                <a:ln>
                  <a:noFill/>
                </a:ln>
                <a:solidFill>
                  <a:sysClr val="windowText" lastClr="000000"/>
                </a:solidFill>
                <a:effectLst/>
                <a:uLnTx/>
                <a:uFillTx/>
                <a:latin typeface="Calibri"/>
                <a:cs typeface="Calibri"/>
              </a:rPr>
              <a:t>Some</a:t>
            </a:r>
            <a:r>
              <a:rPr kumimoji="0" sz="900" b="0" i="1" u="none" strike="noStrike" kern="0" cap="none" spc="-2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of</a:t>
            </a:r>
            <a:r>
              <a:rPr kumimoji="0" sz="900" b="0" i="1" u="none" strike="noStrike" kern="0" cap="none" spc="-1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the</a:t>
            </a:r>
            <a:r>
              <a:rPr kumimoji="0" sz="900" b="0" i="1" u="none" strike="noStrike" kern="0" cap="none" spc="-15"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measures</a:t>
            </a:r>
            <a:r>
              <a:rPr kumimoji="0" sz="900" b="0" i="1" u="none" strike="noStrike" kern="0" cap="none" spc="-3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included</a:t>
            </a:r>
            <a:r>
              <a:rPr kumimoji="0" sz="900" b="0" i="1" u="none" strike="noStrike" kern="0" cap="none" spc="-2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in</a:t>
            </a:r>
            <a:r>
              <a:rPr kumimoji="0" sz="900" b="0" i="1" u="none" strike="noStrike" kern="0" cap="none" spc="-5"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this</a:t>
            </a:r>
            <a:r>
              <a:rPr kumimoji="0" sz="900" b="0" i="1" u="none" strike="noStrike" kern="0" cap="none" spc="-1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presentation</a:t>
            </a:r>
            <a:r>
              <a:rPr kumimoji="0" sz="900" b="0" i="1" u="none" strike="noStrike" kern="0" cap="none" spc="-2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are</a:t>
            </a:r>
            <a:r>
              <a:rPr kumimoji="0" sz="900" b="0" i="1" u="none" strike="noStrike" kern="0" cap="none" spc="-3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contemplated</a:t>
            </a:r>
            <a:r>
              <a:rPr kumimoji="0" sz="900" b="0" i="1" u="none" strike="noStrike" kern="0" cap="none" spc="-15"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as</a:t>
            </a:r>
            <a:r>
              <a:rPr kumimoji="0" sz="900" b="0" i="1" u="none" strike="noStrike" kern="0" cap="none" spc="-2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additional</a:t>
            </a:r>
            <a:r>
              <a:rPr kumimoji="0" sz="900" b="0" i="1" u="none" strike="noStrike" kern="0" cap="none" spc="-1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precautionary</a:t>
            </a:r>
            <a:r>
              <a:rPr kumimoji="0" sz="900" b="0" i="1" u="none" strike="noStrike" kern="0" cap="none" spc="-3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measures</a:t>
            </a:r>
            <a:r>
              <a:rPr kumimoji="0" sz="900" b="0" i="1" u="none" strike="noStrike" kern="0" cap="none" spc="-3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intended</a:t>
            </a:r>
            <a:r>
              <a:rPr kumimoji="0" sz="900" b="0" i="1" u="none" strike="noStrike" kern="0" cap="none" spc="-25"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to</a:t>
            </a:r>
            <a:r>
              <a:rPr kumimoji="0" sz="900" b="0" i="1" u="none" strike="noStrike" kern="0" cap="none" spc="-15"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further</a:t>
            </a:r>
            <a:r>
              <a:rPr kumimoji="0" sz="900" b="0" i="1" u="none" strike="noStrike" kern="0" cap="none" spc="1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reduce</a:t>
            </a:r>
            <a:r>
              <a:rPr kumimoji="0" sz="900" b="0" i="1" u="none" strike="noStrike" kern="0" cap="none" spc="-35"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the</a:t>
            </a:r>
            <a:r>
              <a:rPr kumimoji="0" sz="900" b="0" i="1" u="none" strike="noStrike" kern="0" cap="none" spc="-3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risk of</a:t>
            </a:r>
            <a:r>
              <a:rPr kumimoji="0" sz="900" b="0" i="1" u="none" strike="noStrike" kern="0" cap="none" spc="5" normalizeH="0" baseline="0" noProof="0">
                <a:ln>
                  <a:noFill/>
                </a:ln>
                <a:solidFill>
                  <a:sysClr val="windowText" lastClr="000000"/>
                </a:solidFill>
                <a:effectLst/>
                <a:uLnTx/>
                <a:uFillTx/>
                <a:latin typeface="Calibri"/>
                <a:cs typeface="Calibri"/>
              </a:rPr>
              <a:t> </a:t>
            </a:r>
            <a:r>
              <a:rPr kumimoji="0" sz="900" b="0" i="1" u="none" strike="noStrike" kern="0" cap="none" spc="-10" normalizeH="0" baseline="0" noProof="0">
                <a:ln>
                  <a:noFill/>
                </a:ln>
                <a:solidFill>
                  <a:sysClr val="windowText" lastClr="000000"/>
                </a:solidFill>
                <a:effectLst/>
                <a:uLnTx/>
                <a:uFillTx/>
                <a:latin typeface="Calibri"/>
                <a:cs typeface="Calibri"/>
              </a:rPr>
              <a:t>wildfires.</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4" name="object 4"/>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tabLst>
                <a:tab pos="1573530" algn="l"/>
              </a:tabLst>
            </a:pPr>
            <a:r>
              <a:t>Panel</a:t>
            </a:r>
            <a:r>
              <a:rPr spc="-80"/>
              <a:t> </a:t>
            </a:r>
            <a:r>
              <a:rPr spc="-25"/>
              <a:t>4:</a:t>
            </a:r>
            <a:r>
              <a:t>	Situational</a:t>
            </a:r>
            <a:r>
              <a:rPr spc="-105"/>
              <a:t> </a:t>
            </a:r>
            <a:r>
              <a:t>Awareness</a:t>
            </a:r>
            <a:r>
              <a:rPr spc="-85"/>
              <a:t> </a:t>
            </a:r>
            <a:r>
              <a:t>and</a:t>
            </a:r>
            <a:r>
              <a:rPr spc="-100"/>
              <a:t> </a:t>
            </a:r>
            <a:r>
              <a:rPr spc="-10"/>
              <a:t>Forecasting</a:t>
            </a:r>
          </a:p>
        </p:txBody>
      </p:sp>
      <p:grpSp>
        <p:nvGrpSpPr>
          <p:cNvPr id="5" name="object 5"/>
          <p:cNvGrpSpPr/>
          <p:nvPr/>
        </p:nvGrpSpPr>
        <p:grpSpPr>
          <a:xfrm>
            <a:off x="0" y="1126236"/>
            <a:ext cx="12192000" cy="1103630"/>
            <a:chOff x="0" y="1126236"/>
            <a:chExt cx="12192000" cy="1103630"/>
          </a:xfrm>
        </p:grpSpPr>
        <p:sp>
          <p:nvSpPr>
            <p:cNvPr id="6" name="object 6"/>
            <p:cNvSpPr/>
            <p:nvPr/>
          </p:nvSpPr>
          <p:spPr>
            <a:xfrm>
              <a:off x="0" y="1126236"/>
              <a:ext cx="12192000" cy="668020"/>
            </a:xfrm>
            <a:custGeom>
              <a:avLst/>
              <a:gdLst/>
              <a:ahLst/>
              <a:cxnLst/>
              <a:rect l="l" t="t" r="r" b="b"/>
              <a:pathLst>
                <a:path w="12192000" h="668019">
                  <a:moveTo>
                    <a:pt x="12192000" y="0"/>
                  </a:moveTo>
                  <a:lnTo>
                    <a:pt x="0" y="0"/>
                  </a:lnTo>
                  <a:lnTo>
                    <a:pt x="0" y="667512"/>
                  </a:lnTo>
                  <a:lnTo>
                    <a:pt x="12192000" y="667512"/>
                  </a:lnTo>
                  <a:lnTo>
                    <a:pt x="12192000" y="0"/>
                  </a:lnTo>
                  <a:close/>
                </a:path>
              </a:pathLst>
            </a:custGeom>
            <a:solidFill>
              <a:srgbClr val="00465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p:nvPr/>
          </p:nvSpPr>
          <p:spPr>
            <a:xfrm>
              <a:off x="0" y="1793748"/>
              <a:ext cx="4707890" cy="436245"/>
            </a:xfrm>
            <a:custGeom>
              <a:avLst/>
              <a:gdLst/>
              <a:ahLst/>
              <a:cxnLst/>
              <a:rect l="l" t="t" r="r" b="b"/>
              <a:pathLst>
                <a:path w="4707890" h="436244">
                  <a:moveTo>
                    <a:pt x="4707635" y="0"/>
                  </a:moveTo>
                  <a:lnTo>
                    <a:pt x="0" y="0"/>
                  </a:lnTo>
                  <a:lnTo>
                    <a:pt x="0" y="435863"/>
                  </a:lnTo>
                  <a:lnTo>
                    <a:pt x="4707635" y="435863"/>
                  </a:lnTo>
                  <a:lnTo>
                    <a:pt x="4707635" y="0"/>
                  </a:lnTo>
                  <a:close/>
                </a:path>
              </a:pathLst>
            </a:custGeom>
            <a:solidFill>
              <a:srgbClr val="6FA38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4707635" y="1793748"/>
              <a:ext cx="4899660" cy="436245"/>
            </a:xfrm>
            <a:custGeom>
              <a:avLst/>
              <a:gdLst/>
              <a:ahLst/>
              <a:cxnLst/>
              <a:rect l="l" t="t" r="r" b="b"/>
              <a:pathLst>
                <a:path w="4899659" h="436244">
                  <a:moveTo>
                    <a:pt x="4899660" y="0"/>
                  </a:moveTo>
                  <a:lnTo>
                    <a:pt x="0" y="0"/>
                  </a:lnTo>
                  <a:lnTo>
                    <a:pt x="0" y="435863"/>
                  </a:lnTo>
                  <a:lnTo>
                    <a:pt x="4899660" y="435863"/>
                  </a:lnTo>
                  <a:lnTo>
                    <a:pt x="4899660" y="0"/>
                  </a:lnTo>
                  <a:close/>
                </a:path>
              </a:pathLst>
            </a:custGeom>
            <a:solidFill>
              <a:srgbClr val="FBD27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9" name="object 9"/>
          <p:cNvSpPr txBox="1"/>
          <p:nvPr/>
        </p:nvSpPr>
        <p:spPr>
          <a:xfrm>
            <a:off x="143357" y="1158621"/>
            <a:ext cx="11904980" cy="988694"/>
          </a:xfrm>
          <a:prstGeom prst="rect">
            <a:avLst/>
          </a:prstGeom>
        </p:spPr>
        <p:txBody>
          <a:bodyPr vert="horz" wrap="square" lIns="0" tIns="12700" rIns="0" bIns="0" rtlCol="0">
            <a:spAutoFit/>
          </a:bodyPr>
          <a:lstStyle/>
          <a:p>
            <a:pPr marL="4027170" marR="5080" lvl="0" indent="-4015104"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10" normalizeH="0" baseline="0" noProof="0">
                <a:ln>
                  <a:noFill/>
                </a:ln>
                <a:solidFill>
                  <a:srgbClr val="FFFFFF"/>
                </a:solidFill>
                <a:effectLst/>
                <a:uLnTx/>
                <a:uFillTx/>
                <a:latin typeface="Calibri"/>
                <a:cs typeface="Calibri"/>
              </a:rPr>
              <a:t>PG&amp;E’s</a:t>
            </a:r>
            <a:r>
              <a:rPr kumimoji="0" sz="1800" b="0" i="0" u="none" strike="noStrike" kern="0" cap="none" spc="-4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Situational</a:t>
            </a:r>
            <a:r>
              <a:rPr kumimoji="0" sz="1800" b="0" i="0" u="none" strike="noStrike" kern="0" cap="none" spc="-3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Awareness</a:t>
            </a:r>
            <a:r>
              <a:rPr kumimoji="0" sz="1800" b="0" i="0" u="none" strike="noStrike" kern="0" cap="none" spc="-5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programs</a:t>
            </a:r>
            <a:r>
              <a:rPr kumimoji="0" sz="1800" b="0" i="0" u="none" strike="noStrike" kern="0" cap="none" spc="-4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focus</a:t>
            </a:r>
            <a:r>
              <a:rPr kumimoji="0" sz="1800" b="0" i="0" u="none" strike="noStrike" kern="0" cap="none" spc="-4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on</a:t>
            </a:r>
            <a:r>
              <a:rPr kumimoji="0" sz="1800" b="0" i="0" u="none" strike="noStrike" kern="0" cap="none" spc="-3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enhancing</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10" normalizeH="0" baseline="0" noProof="0">
                <a:ln>
                  <a:noFill/>
                </a:ln>
                <a:solidFill>
                  <a:srgbClr val="FFFFFF"/>
                </a:solidFill>
                <a:effectLst/>
                <a:uLnTx/>
                <a:uFillTx/>
                <a:latin typeface="Calibri"/>
                <a:cs typeface="Calibri"/>
              </a:rPr>
              <a:t>PG&amp;E’s</a:t>
            </a:r>
            <a:r>
              <a:rPr kumimoji="0" sz="1800" b="0" i="0" u="none" strike="noStrike" kern="0" cap="none" spc="-4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understanding</a:t>
            </a:r>
            <a:r>
              <a:rPr kumimoji="0" sz="1800" b="0" i="0" u="none" strike="noStrike" kern="0" cap="none" spc="-2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of</a:t>
            </a:r>
            <a:r>
              <a:rPr kumimoji="0" sz="1800" b="0" i="0" u="none" strike="noStrike" kern="0" cap="none" spc="-4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wildfire</a:t>
            </a:r>
            <a:r>
              <a:rPr kumimoji="0" sz="1800" b="0" i="0" u="none" strike="noStrike" kern="0" cap="none" spc="-2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risk</a:t>
            </a:r>
            <a:r>
              <a:rPr kumimoji="0" sz="1800" b="0" i="0" u="none" strike="noStrike" kern="0" cap="none" spc="-4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within</a:t>
            </a:r>
            <a:r>
              <a:rPr kumimoji="0" sz="1800" b="0" i="0" u="none" strike="noStrike" kern="0" cap="none" spc="-2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its</a:t>
            </a:r>
            <a:r>
              <a:rPr kumimoji="0" sz="1800" b="0" i="0" u="none" strike="noStrike" kern="0" cap="none" spc="-4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service</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territory</a:t>
            </a:r>
            <a:r>
              <a:rPr kumimoji="0" sz="1800" b="0" i="0" u="none" strike="noStrike" kern="0" cap="none" spc="-40" normalizeH="0" baseline="0" noProof="0">
                <a:ln>
                  <a:noFill/>
                </a:ln>
                <a:solidFill>
                  <a:srgbClr val="FFFFFF"/>
                </a:solidFill>
                <a:effectLst/>
                <a:uLnTx/>
                <a:uFillTx/>
                <a:latin typeface="Calibri"/>
                <a:cs typeface="Calibri"/>
              </a:rPr>
              <a:t> </a:t>
            </a:r>
            <a:r>
              <a:rPr kumimoji="0" sz="1800" b="0" i="0" u="none" strike="noStrike" kern="0" cap="none" spc="-25" normalizeH="0" baseline="0" noProof="0">
                <a:ln>
                  <a:noFill/>
                </a:ln>
                <a:solidFill>
                  <a:srgbClr val="FFFFFF"/>
                </a:solidFill>
                <a:effectLst/>
                <a:uLnTx/>
                <a:uFillTx/>
                <a:latin typeface="Calibri"/>
                <a:cs typeface="Calibri"/>
              </a:rPr>
              <a:t>and </a:t>
            </a:r>
            <a:r>
              <a:rPr kumimoji="0" sz="1800" b="0" i="0" u="none" strike="noStrike" kern="0" cap="none" spc="0" normalizeH="0" baseline="0" noProof="0">
                <a:ln>
                  <a:noFill/>
                </a:ln>
                <a:solidFill>
                  <a:srgbClr val="FFFFFF"/>
                </a:solidFill>
                <a:effectLst/>
                <a:uLnTx/>
                <a:uFillTx/>
                <a:latin typeface="Calibri"/>
                <a:cs typeface="Calibri"/>
              </a:rPr>
              <a:t>providing</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real</a:t>
            </a:r>
            <a:r>
              <a:rPr kumimoji="0" sz="1800" b="0" i="0" u="none" strike="noStrike" kern="0" cap="none" spc="-2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time</a:t>
            </a:r>
            <a:r>
              <a:rPr kumimoji="0" sz="1800" b="0" i="0" u="none" strike="noStrike" kern="0" cap="none" spc="-1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visibility</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its</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10" normalizeH="0" baseline="0" noProof="0">
                <a:ln>
                  <a:noFill/>
                </a:ln>
                <a:solidFill>
                  <a:srgbClr val="FFFFFF"/>
                </a:solidFill>
                <a:effectLst/>
                <a:uLnTx/>
                <a:uFillTx/>
                <a:latin typeface="Calibri"/>
                <a:cs typeface="Calibri"/>
              </a:rPr>
              <a:t>conditions</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1181100" marR="0" lvl="0" indent="0" defTabSz="914400" eaLnBrk="1" fontAlgn="auto" latinLnBrk="0" hangingPunct="1">
              <a:lnSpc>
                <a:spcPct val="100000"/>
              </a:lnSpc>
              <a:spcBef>
                <a:spcPts val="1100"/>
              </a:spcBef>
              <a:spcAft>
                <a:spcPts val="0"/>
              </a:spcAft>
              <a:buClrTx/>
              <a:buSzTx/>
              <a:buFontTx/>
              <a:buNone/>
              <a:tabLst>
                <a:tab pos="5916930" algn="l"/>
              </a:tabLst>
              <a:defRPr/>
            </a:pPr>
            <a:r>
              <a:rPr kumimoji="0" sz="1800" b="1" i="0" u="none" strike="noStrike" kern="0" cap="none" spc="0" normalizeH="0" baseline="0" noProof="0">
                <a:ln>
                  <a:noFill/>
                </a:ln>
                <a:solidFill>
                  <a:sysClr val="windowText" lastClr="000000"/>
                </a:solidFill>
                <a:effectLst/>
                <a:uLnTx/>
                <a:uFillTx/>
                <a:latin typeface="Calibri"/>
                <a:cs typeface="Calibri"/>
              </a:rPr>
              <a:t>Current</a:t>
            </a:r>
            <a:r>
              <a:rPr kumimoji="0" sz="1800" b="1" i="0" u="none" strike="noStrike" kern="0" cap="none" spc="-80" normalizeH="0" baseline="0" noProof="0">
                <a:ln>
                  <a:noFill/>
                </a:ln>
                <a:solidFill>
                  <a:sysClr val="windowText" lastClr="000000"/>
                </a:solidFill>
                <a:effectLst/>
                <a:uLnTx/>
                <a:uFillTx/>
                <a:latin typeface="Calibri"/>
                <a:cs typeface="Calibri"/>
              </a:rPr>
              <a:t> </a:t>
            </a:r>
            <a:r>
              <a:rPr kumimoji="0" sz="1800" b="1" i="0" u="none" strike="noStrike" kern="0" cap="none" spc="-10" normalizeH="0" baseline="0" noProof="0">
                <a:ln>
                  <a:noFill/>
                </a:ln>
                <a:solidFill>
                  <a:sysClr val="windowText" lastClr="000000"/>
                </a:solidFill>
                <a:effectLst/>
                <a:uLnTx/>
                <a:uFillTx/>
                <a:latin typeface="Calibri"/>
                <a:cs typeface="Calibri"/>
              </a:rPr>
              <a:t>Development</a:t>
            </a:r>
            <a:r>
              <a:rPr kumimoji="0" sz="1800" b="1" i="0" u="none" strike="noStrike" kern="0" cap="none" spc="0" normalizeH="0" baseline="0" noProof="0">
                <a:ln>
                  <a:noFill/>
                </a:ln>
                <a:solidFill>
                  <a:sysClr val="windowText" lastClr="000000"/>
                </a:solidFill>
                <a:effectLst/>
                <a:uLnTx/>
                <a:uFillTx/>
                <a:latin typeface="Calibri"/>
                <a:cs typeface="Calibri"/>
              </a:rPr>
              <a:t>	Planned</a:t>
            </a:r>
            <a:r>
              <a:rPr kumimoji="0" sz="1800" b="1" i="0" u="none" strike="noStrike" kern="0" cap="none" spc="-30" normalizeH="0" baseline="0" noProof="0">
                <a:ln>
                  <a:noFill/>
                </a:ln>
                <a:solidFill>
                  <a:sysClr val="windowText" lastClr="000000"/>
                </a:solidFill>
                <a:effectLst/>
                <a:uLnTx/>
                <a:uFillTx/>
                <a:latin typeface="Calibri"/>
                <a:cs typeface="Calibri"/>
              </a:rPr>
              <a:t> </a:t>
            </a:r>
            <a:r>
              <a:rPr kumimoji="0" sz="1800" b="1" i="0" u="none" strike="noStrike" kern="0" cap="none" spc="-10" normalizeH="0" baseline="0" noProof="0">
                <a:ln>
                  <a:noFill/>
                </a:ln>
                <a:solidFill>
                  <a:sysClr val="windowText" lastClr="000000"/>
                </a:solidFill>
                <a:effectLst/>
                <a:uLnTx/>
                <a:uFillTx/>
                <a:latin typeface="Calibri"/>
                <a:cs typeface="Calibri"/>
              </a:rPr>
              <a:t>Developments</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grpSp>
        <p:nvGrpSpPr>
          <p:cNvPr id="10" name="object 10"/>
          <p:cNvGrpSpPr/>
          <p:nvPr/>
        </p:nvGrpSpPr>
        <p:grpSpPr>
          <a:xfrm>
            <a:off x="0" y="1748789"/>
            <a:ext cx="12199620" cy="4801870"/>
            <a:chOff x="0" y="1748789"/>
            <a:chExt cx="12199620" cy="4801870"/>
          </a:xfrm>
        </p:grpSpPr>
        <p:sp>
          <p:nvSpPr>
            <p:cNvPr id="11" name="object 11"/>
            <p:cNvSpPr/>
            <p:nvPr/>
          </p:nvSpPr>
          <p:spPr>
            <a:xfrm>
              <a:off x="4708397" y="1748789"/>
              <a:ext cx="0" cy="4765675"/>
            </a:xfrm>
            <a:custGeom>
              <a:avLst/>
              <a:gdLst/>
              <a:ahLst/>
              <a:cxnLst/>
              <a:rect l="l" t="t" r="r" b="b"/>
              <a:pathLst>
                <a:path h="4765675">
                  <a:moveTo>
                    <a:pt x="0" y="0"/>
                  </a:moveTo>
                  <a:lnTo>
                    <a:pt x="0" y="4765179"/>
                  </a:lnTo>
                </a:path>
              </a:pathLst>
            </a:custGeom>
            <a:ln w="38100">
              <a:solidFill>
                <a:srgbClr val="00465C"/>
              </a:solidFill>
              <a:prstDash val="sysDot"/>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object 12"/>
            <p:cNvSpPr/>
            <p:nvPr/>
          </p:nvSpPr>
          <p:spPr>
            <a:xfrm>
              <a:off x="0" y="6493763"/>
              <a:ext cx="12192000" cy="38100"/>
            </a:xfrm>
            <a:custGeom>
              <a:avLst/>
              <a:gdLst/>
              <a:ahLst/>
              <a:cxnLst/>
              <a:rect l="l" t="t" r="r" b="b"/>
              <a:pathLst>
                <a:path w="12192000" h="38100">
                  <a:moveTo>
                    <a:pt x="0" y="0"/>
                  </a:moveTo>
                  <a:lnTo>
                    <a:pt x="0" y="38100"/>
                  </a:lnTo>
                  <a:lnTo>
                    <a:pt x="12191999" y="38100"/>
                  </a:lnTo>
                  <a:lnTo>
                    <a:pt x="12191999" y="0"/>
                  </a:lnTo>
                  <a:lnTo>
                    <a:pt x="0" y="0"/>
                  </a:lnTo>
                  <a:close/>
                </a:path>
              </a:pathLst>
            </a:custGeom>
            <a:solidFill>
              <a:srgbClr val="00465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3" name="object 13"/>
            <p:cNvPicPr/>
            <p:nvPr/>
          </p:nvPicPr>
          <p:blipFill>
            <a:blip r:embed="rId2" cstate="print"/>
            <a:stretch>
              <a:fillRect/>
            </a:stretch>
          </p:blipFill>
          <p:spPr>
            <a:xfrm>
              <a:off x="9601199" y="1793747"/>
              <a:ext cx="2560320" cy="4718304"/>
            </a:xfrm>
            <a:prstGeom prst="rect">
              <a:avLst/>
            </a:prstGeom>
          </p:spPr>
        </p:pic>
        <p:sp>
          <p:nvSpPr>
            <p:cNvPr id="14" name="object 14"/>
            <p:cNvSpPr/>
            <p:nvPr/>
          </p:nvSpPr>
          <p:spPr>
            <a:xfrm>
              <a:off x="9582149" y="1774697"/>
              <a:ext cx="2598420" cy="4756785"/>
            </a:xfrm>
            <a:custGeom>
              <a:avLst/>
              <a:gdLst/>
              <a:ahLst/>
              <a:cxnLst/>
              <a:rect l="l" t="t" r="r" b="b"/>
              <a:pathLst>
                <a:path w="2598420" h="4756784">
                  <a:moveTo>
                    <a:pt x="0" y="4756404"/>
                  </a:moveTo>
                  <a:lnTo>
                    <a:pt x="2598420" y="4756404"/>
                  </a:lnTo>
                  <a:lnTo>
                    <a:pt x="2598420" y="0"/>
                  </a:lnTo>
                  <a:lnTo>
                    <a:pt x="0" y="0"/>
                  </a:lnTo>
                  <a:lnTo>
                    <a:pt x="0" y="4756404"/>
                  </a:lnTo>
                  <a:close/>
                </a:path>
              </a:pathLst>
            </a:custGeom>
            <a:ln w="38100">
              <a:solidFill>
                <a:srgbClr val="00465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5" name="object 15"/>
          <p:cNvSpPr txBox="1"/>
          <p:nvPr/>
        </p:nvSpPr>
        <p:spPr>
          <a:xfrm>
            <a:off x="199136" y="2300478"/>
            <a:ext cx="4283075" cy="3881754"/>
          </a:xfrm>
          <a:prstGeom prst="rect">
            <a:avLst/>
          </a:prstGeom>
        </p:spPr>
        <p:txBody>
          <a:bodyPr vert="horz" wrap="square" lIns="0" tIns="12700" rIns="0" bIns="0" rtlCol="0">
            <a:spAutoFit/>
          </a:bodyPr>
          <a:lstStyle/>
          <a:p>
            <a:pPr marL="184785" marR="154305" lvl="0" indent="-172720" defTabSz="914400" eaLnBrk="1" fontAlgn="auto" latinLnBrk="0" hangingPunct="1">
              <a:lnSpc>
                <a:spcPct val="100000"/>
              </a:lnSpc>
              <a:spcBef>
                <a:spcPts val="100"/>
              </a:spcBef>
              <a:spcAft>
                <a:spcPts val="0"/>
              </a:spcAft>
              <a:buClrTx/>
              <a:buSzTx/>
              <a:buFont typeface="Arial"/>
              <a:buChar char="•"/>
              <a:tabLst>
                <a:tab pos="1854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PG&amp;E</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has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early</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fire</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detection</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systems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including</a:t>
            </a:r>
            <a:r>
              <a:rPr kumimoji="0" sz="1200" b="0" i="0" u="none" strike="noStrike" kern="0" cap="none" spc="-5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satellite</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feeds </a:t>
            </a:r>
            <a:r>
              <a:rPr kumimoji="0" sz="1200" b="0" i="0" u="none" strike="noStrike" kern="0" cap="none" spc="0" normalizeH="0" baseline="0" noProof="0">
                <a:ln>
                  <a:noFill/>
                </a:ln>
                <a:solidFill>
                  <a:sysClr val="windowText" lastClr="000000"/>
                </a:solidFill>
                <a:effectLst/>
                <a:uLnTx/>
                <a:uFillTx/>
                <a:latin typeface="Calibri"/>
                <a:cs typeface="Calibri"/>
              </a:rPr>
              <a:t>(GOES,</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VIIRS,</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MODIS)</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over</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600</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HD</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cameras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located throughout</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PG&amp;E’s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service</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territory</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including</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its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HFTD</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areas.</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184785" marR="79375" lvl="0" indent="-172720" defTabSz="914400" eaLnBrk="1" fontAlgn="auto" latinLnBrk="0" hangingPunct="1">
              <a:lnSpc>
                <a:spcPct val="100000"/>
              </a:lnSpc>
              <a:spcBef>
                <a:spcPts val="600"/>
              </a:spcBef>
              <a:spcAft>
                <a:spcPts val="0"/>
              </a:spcAft>
              <a:buClrTx/>
              <a:buSzTx/>
              <a:buFont typeface="Arial"/>
              <a:buChar char="•"/>
              <a:tabLst>
                <a:tab pos="1854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PG&amp;E</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has</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a:t>
            </a:r>
            <a:r>
              <a:rPr kumimoji="0" sz="1200" b="0" i="0" u="none" strike="noStrike" kern="0" cap="none" spc="-10" normalizeH="0" baseline="0" noProof="0">
                <a:ln>
                  <a:noFill/>
                </a:ln>
                <a:solidFill>
                  <a:sysClr val="windowText" lastClr="000000"/>
                </a:solidFill>
                <a:effectLst/>
                <a:uLnTx/>
                <a:uFillTx/>
                <a:latin typeface="Calibri"/>
                <a:cs typeface="Calibri"/>
              </a:rPr>
              <a:t> year-round</a:t>
            </a:r>
            <a:r>
              <a:rPr kumimoji="0" sz="1200" b="0" i="0" u="none" strike="noStrike" kern="0" cap="none" spc="-5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weather</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station</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network</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of over</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1,400 </a:t>
            </a:r>
            <a:r>
              <a:rPr kumimoji="0" sz="1200" b="0" i="0" u="none" strike="noStrike" kern="0" cap="none" spc="0" normalizeH="0" baseline="0" noProof="0">
                <a:ln>
                  <a:noFill/>
                </a:ln>
                <a:solidFill>
                  <a:sysClr val="windowText" lastClr="000000"/>
                </a:solidFill>
                <a:effectLst/>
                <a:uLnTx/>
                <a:uFillTx/>
                <a:latin typeface="Calibri"/>
                <a:cs typeface="Calibri"/>
              </a:rPr>
              <a:t>weather</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stations</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that</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monitors</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temperatures,</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wind</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speeds,</a:t>
            </a:r>
            <a:r>
              <a:rPr kumimoji="0" sz="1200" b="0" i="0" u="none" strike="noStrike" kern="0" cap="none" spc="-20" normalizeH="0" baseline="0" noProof="0">
                <a:ln>
                  <a:noFill/>
                </a:ln>
                <a:solidFill>
                  <a:sysClr val="windowText" lastClr="000000"/>
                </a:solidFill>
                <a:effectLst/>
                <a:uLnTx/>
                <a:uFillTx/>
                <a:latin typeface="Calibri"/>
                <a:cs typeface="Calibri"/>
              </a:rPr>
              <a:t> wind </a:t>
            </a:r>
            <a:r>
              <a:rPr kumimoji="0" sz="1200" b="0" i="0" u="none" strike="noStrike" kern="0" cap="none" spc="0" normalizeH="0" baseline="0" noProof="0">
                <a:ln>
                  <a:noFill/>
                </a:ln>
                <a:solidFill>
                  <a:sysClr val="windowText" lastClr="000000"/>
                </a:solidFill>
                <a:effectLst/>
                <a:uLnTx/>
                <a:uFillTx/>
                <a:latin typeface="Calibri"/>
                <a:cs typeface="Calibri"/>
              </a:rPr>
              <a:t>gusts,</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relative</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humidity,</a:t>
            </a:r>
            <a:r>
              <a:rPr kumimoji="0" sz="1200" b="0" i="0" u="none" strike="noStrike" kern="0" cap="none" spc="-5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they</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are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crucial</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during</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20" normalizeH="0" baseline="0" noProof="0">
                <a:ln>
                  <a:noFill/>
                </a:ln>
                <a:solidFill>
                  <a:sysClr val="windowText" lastClr="000000"/>
                </a:solidFill>
                <a:effectLst/>
                <a:uLnTx/>
                <a:uFillTx/>
                <a:latin typeface="Calibri"/>
                <a:cs typeface="Calibri"/>
              </a:rPr>
              <a:t>PSPS </a:t>
            </a:r>
            <a:r>
              <a:rPr kumimoji="0" sz="1200" b="0" i="0" u="none" strike="noStrike" kern="0" cap="none" spc="0" normalizeH="0" baseline="0" noProof="0">
                <a:ln>
                  <a:noFill/>
                </a:ln>
                <a:solidFill>
                  <a:sysClr val="windowText" lastClr="000000"/>
                </a:solidFill>
                <a:effectLst/>
                <a:uLnTx/>
                <a:uFillTx/>
                <a:latin typeface="Calibri"/>
                <a:cs typeface="Calibri"/>
              </a:rPr>
              <a:t>events.</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These</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weather</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stations</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are</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primarily</a:t>
            </a:r>
            <a:r>
              <a:rPr kumimoji="0" sz="1200" b="0" i="0" u="none" strike="noStrike" kern="0" cap="none" spc="-5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focused</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on</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the</a:t>
            </a:r>
            <a:r>
              <a:rPr kumimoji="0" sz="1200" b="0" i="0" u="none" strike="noStrike" kern="0" cap="none" spc="-20" normalizeH="0" baseline="0" noProof="0">
                <a:ln>
                  <a:noFill/>
                </a:ln>
                <a:solidFill>
                  <a:sysClr val="windowText" lastClr="000000"/>
                </a:solidFill>
                <a:effectLst/>
                <a:uLnTx/>
                <a:uFillTx/>
                <a:latin typeface="Calibri"/>
                <a:cs typeface="Calibri"/>
              </a:rPr>
              <a:t> high </a:t>
            </a:r>
            <a:r>
              <a:rPr kumimoji="0" sz="1200" b="0" i="0" u="none" strike="noStrike" kern="0" cap="none" spc="0" normalizeH="0" baseline="0" noProof="0">
                <a:ln>
                  <a:noFill/>
                </a:ln>
                <a:solidFill>
                  <a:sysClr val="windowText" lastClr="000000"/>
                </a:solidFill>
                <a:effectLst/>
                <a:uLnTx/>
                <a:uFillTx/>
                <a:latin typeface="Calibri"/>
                <a:cs typeface="Calibri"/>
              </a:rPr>
              <a:t>fire</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risks areas</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of</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its</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service </a:t>
            </a:r>
            <a:r>
              <a:rPr kumimoji="0" sz="1200" b="0" i="0" u="none" strike="noStrike" kern="0" cap="none" spc="-10" normalizeH="0" baseline="0" noProof="0">
                <a:ln>
                  <a:noFill/>
                </a:ln>
                <a:solidFill>
                  <a:sysClr val="windowText" lastClr="000000"/>
                </a:solidFill>
                <a:effectLst/>
                <a:uLnTx/>
                <a:uFillTx/>
                <a:latin typeface="Calibri"/>
                <a:cs typeface="Calibri"/>
              </a:rPr>
              <a:t>territory.</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184785" marR="123189" lvl="0" indent="-172720" defTabSz="914400" eaLnBrk="1" fontAlgn="auto" latinLnBrk="0" hangingPunct="1">
              <a:lnSpc>
                <a:spcPct val="100000"/>
              </a:lnSpc>
              <a:spcBef>
                <a:spcPts val="600"/>
              </a:spcBef>
              <a:spcAft>
                <a:spcPts val="0"/>
              </a:spcAft>
              <a:buClrTx/>
              <a:buSzTx/>
              <a:buFont typeface="Arial"/>
              <a:buChar char="•"/>
              <a:tabLst>
                <a:tab pos="1854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The</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two</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capabilities</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above</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(satellites,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HD</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cameras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weather </a:t>
            </a:r>
            <a:r>
              <a:rPr kumimoji="0" sz="1200" b="0" i="0" u="none" strike="noStrike" kern="0" cap="none" spc="0" normalizeH="0" baseline="0" noProof="0">
                <a:ln>
                  <a:noFill/>
                </a:ln>
                <a:solidFill>
                  <a:sysClr val="windowText" lastClr="000000"/>
                </a:solidFill>
                <a:effectLst/>
                <a:uLnTx/>
                <a:uFillTx/>
                <a:latin typeface="Calibri"/>
                <a:cs typeface="Calibri"/>
              </a:rPr>
              <a:t>station</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information)</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are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made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available</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for</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public</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utilization</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25" normalizeH="0" baseline="0" noProof="0">
                <a:ln>
                  <a:noFill/>
                </a:ln>
                <a:solidFill>
                  <a:sysClr val="windowText" lastClr="000000"/>
                </a:solidFill>
                <a:effectLst/>
                <a:uLnTx/>
                <a:uFillTx/>
                <a:latin typeface="Calibri"/>
                <a:cs typeface="Calibri"/>
              </a:rPr>
              <a:t>and </a:t>
            </a:r>
            <a:r>
              <a:rPr kumimoji="0" sz="1200" b="0" i="0" u="none" strike="noStrike" kern="0" cap="none" spc="0" normalizeH="0" baseline="0" noProof="0">
                <a:ln>
                  <a:noFill/>
                </a:ln>
                <a:solidFill>
                  <a:sysClr val="windowText" lastClr="000000"/>
                </a:solidFill>
                <a:effectLst/>
                <a:uLnTx/>
                <a:uFillTx/>
                <a:latin typeface="Calibri"/>
                <a:cs typeface="Calibri"/>
              </a:rPr>
              <a:t>shared</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via</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this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20" normalizeH="0" baseline="0" noProof="0">
                <a:ln>
                  <a:noFill/>
                </a:ln>
                <a:solidFill>
                  <a:sysClr val="windowText" lastClr="000000"/>
                </a:solidFill>
                <a:effectLst/>
                <a:uLnTx/>
                <a:uFillTx/>
                <a:latin typeface="Calibri"/>
                <a:cs typeface="Calibri"/>
              </a:rPr>
              <a:t>link:</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641985" marR="554355" lvl="1" indent="-172720" algn="just" defTabSz="914400" eaLnBrk="1" fontAlgn="auto" latinLnBrk="0" hangingPunct="1">
              <a:lnSpc>
                <a:spcPct val="100000"/>
              </a:lnSpc>
              <a:spcBef>
                <a:spcPts val="600"/>
              </a:spcBef>
              <a:spcAft>
                <a:spcPts val="0"/>
              </a:spcAft>
              <a:buClr>
                <a:srgbClr val="000000"/>
              </a:buClr>
              <a:buSzTx/>
              <a:buFont typeface="Arial"/>
              <a:buChar char="•"/>
              <a:tabLst>
                <a:tab pos="642620" algn="l"/>
              </a:tabLst>
              <a:defRPr/>
            </a:pPr>
            <a:r>
              <a:rPr kumimoji="0" sz="1200" b="0" i="0" u="sng" strike="noStrike" kern="0" cap="none" spc="-10" normalizeH="0" baseline="0" noProof="0">
                <a:ln>
                  <a:noFill/>
                </a:ln>
                <a:solidFill>
                  <a:srgbClr val="0000FF"/>
                </a:solidFill>
                <a:effectLst/>
                <a:uLnTx/>
                <a:uFill>
                  <a:solidFill>
                    <a:srgbClr val="0000FF"/>
                  </a:solidFill>
                </a:uFill>
                <a:latin typeface="Calibri"/>
                <a:cs typeface="Calibri"/>
                <a:hlinkClick r:id="rId3"/>
              </a:rPr>
              <a:t>https://www.pge.com/en_US/safety/emergency-</a:t>
            </a:r>
            <a:r>
              <a:rPr kumimoji="0" sz="1200" b="0" i="0" u="none" strike="noStrike" kern="0" cap="none" spc="-10" normalizeH="0" baseline="0" noProof="0">
                <a:ln>
                  <a:noFill/>
                </a:ln>
                <a:solidFill>
                  <a:srgbClr val="0000FF"/>
                </a:solidFill>
                <a:effectLst/>
                <a:uLnTx/>
                <a:uFillTx/>
                <a:latin typeface="Calibri"/>
                <a:cs typeface="Calibri"/>
              </a:rPr>
              <a:t> </a:t>
            </a:r>
            <a:r>
              <a:rPr kumimoji="0" sz="1200" b="0" i="0" u="sng" strike="noStrike" kern="0" cap="none" spc="-10" normalizeH="0" baseline="0" noProof="0">
                <a:ln>
                  <a:noFill/>
                </a:ln>
                <a:solidFill>
                  <a:srgbClr val="0000FF"/>
                </a:solidFill>
                <a:effectLst/>
                <a:uLnTx/>
                <a:uFill>
                  <a:solidFill>
                    <a:srgbClr val="0000FF"/>
                  </a:solidFill>
                </a:uFill>
                <a:latin typeface="Calibri"/>
                <a:cs typeface="Calibri"/>
                <a:hlinkClick r:id="rId3"/>
              </a:rPr>
              <a:t>preparedness/natural-disaster/wildfires/weather-</a:t>
            </a:r>
            <a:r>
              <a:rPr kumimoji="0" sz="1200" b="0" i="0" u="none" strike="noStrike" kern="0" cap="none" spc="-10" normalizeH="0" baseline="0" noProof="0">
                <a:ln>
                  <a:noFill/>
                </a:ln>
                <a:solidFill>
                  <a:srgbClr val="0000FF"/>
                </a:solidFill>
                <a:effectLst/>
                <a:uLnTx/>
                <a:uFillTx/>
                <a:latin typeface="Calibri"/>
                <a:cs typeface="Calibri"/>
              </a:rPr>
              <a:t> </a:t>
            </a:r>
            <a:r>
              <a:rPr kumimoji="0" sz="1200" b="0" i="0" u="sng" strike="noStrike" kern="0" cap="none" spc="-10" normalizeH="0" baseline="0" noProof="0">
                <a:ln>
                  <a:noFill/>
                </a:ln>
                <a:solidFill>
                  <a:srgbClr val="0000FF"/>
                </a:solidFill>
                <a:effectLst/>
                <a:uLnTx/>
                <a:uFill>
                  <a:solidFill>
                    <a:srgbClr val="0000FF"/>
                  </a:solidFill>
                </a:uFill>
                <a:latin typeface="Calibri"/>
                <a:cs typeface="Calibri"/>
                <a:hlinkClick r:id="rId3"/>
              </a:rPr>
              <a:t>monitoring-awareness.page</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184785" marR="106045" lvl="0" indent="-172720" algn="just" defTabSz="914400" eaLnBrk="1" fontAlgn="auto" latinLnBrk="0" hangingPunct="1">
              <a:lnSpc>
                <a:spcPct val="100000"/>
              </a:lnSpc>
              <a:spcBef>
                <a:spcPts val="600"/>
              </a:spcBef>
              <a:spcAft>
                <a:spcPts val="0"/>
              </a:spcAft>
              <a:buClrTx/>
              <a:buSzTx/>
              <a:buFont typeface="Arial"/>
              <a:buChar char="•"/>
              <a:tabLst>
                <a:tab pos="1854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PG&amp;E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works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with</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Technosylva</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(also</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used</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by</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Cal</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Fire)</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to</a:t>
            </a:r>
            <a:r>
              <a:rPr kumimoji="0" sz="1200" b="0" i="0" u="none" strike="noStrike" kern="0" cap="none" spc="-10" normalizeH="0" baseline="0" noProof="0">
                <a:ln>
                  <a:noFill/>
                </a:ln>
                <a:solidFill>
                  <a:sysClr val="windowText" lastClr="000000"/>
                </a:solidFill>
                <a:effectLst/>
                <a:uLnTx/>
                <a:uFillTx/>
                <a:latin typeface="Calibri"/>
                <a:cs typeface="Calibri"/>
              </a:rPr>
              <a:t> simulate </a:t>
            </a:r>
            <a:r>
              <a:rPr kumimoji="0" sz="1200" b="0" i="0" u="none" strike="noStrike" kern="0" cap="none" spc="0" normalizeH="0" baseline="0" noProof="0">
                <a:ln>
                  <a:noFill/>
                </a:ln>
                <a:solidFill>
                  <a:sysClr val="windowText" lastClr="000000"/>
                </a:solidFill>
                <a:effectLst/>
                <a:uLnTx/>
                <a:uFillTx/>
                <a:latin typeface="Calibri"/>
                <a:cs typeface="Calibri"/>
              </a:rPr>
              <a:t>fire</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spread</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consequence</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impacts.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These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outputs</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are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used</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25" normalizeH="0" baseline="0" noProof="0">
                <a:ln>
                  <a:noFill/>
                </a:ln>
                <a:solidFill>
                  <a:sysClr val="windowText" lastClr="000000"/>
                </a:solidFill>
                <a:effectLst/>
                <a:uLnTx/>
                <a:uFillTx/>
                <a:latin typeface="Calibri"/>
                <a:cs typeface="Calibri"/>
              </a:rPr>
              <a:t>to </a:t>
            </a:r>
            <a:r>
              <a:rPr kumimoji="0" sz="1200" b="0" i="0" u="none" strike="noStrike" kern="0" cap="none" spc="-10" normalizeH="0" baseline="0" noProof="0">
                <a:ln>
                  <a:noFill/>
                </a:ln>
                <a:solidFill>
                  <a:sysClr val="windowText" lastClr="000000"/>
                </a:solidFill>
                <a:effectLst/>
                <a:uLnTx/>
                <a:uFillTx/>
                <a:latin typeface="Calibri"/>
                <a:cs typeface="Calibri"/>
              </a:rPr>
              <a:t>understand</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the impacts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of</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wildfire</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risk and</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its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consequences.</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184785" marR="5080" lvl="0" indent="-172720" algn="just" defTabSz="914400" eaLnBrk="1" fontAlgn="auto" latinLnBrk="0" hangingPunct="1">
              <a:lnSpc>
                <a:spcPct val="100000"/>
              </a:lnSpc>
              <a:spcBef>
                <a:spcPts val="605"/>
              </a:spcBef>
              <a:spcAft>
                <a:spcPts val="0"/>
              </a:spcAft>
              <a:buClrTx/>
              <a:buSzTx/>
              <a:buFont typeface="Arial"/>
              <a:buChar char="•"/>
              <a:tabLst>
                <a:tab pos="1854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PG&amp;E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has</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861 line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sensors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across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189</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circuits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has </a:t>
            </a:r>
            <a:r>
              <a:rPr kumimoji="0" sz="1200" b="0" i="0" u="none" strike="noStrike" kern="0" cap="none" spc="-10" normalizeH="0" baseline="0" noProof="0">
                <a:ln>
                  <a:noFill/>
                </a:ln>
                <a:solidFill>
                  <a:sysClr val="windowText" lastClr="000000"/>
                </a:solidFill>
                <a:effectLst/>
                <a:uLnTx/>
                <a:uFillTx/>
                <a:latin typeface="Calibri"/>
                <a:cs typeface="Calibri"/>
              </a:rPr>
              <a:t>Distribution </a:t>
            </a:r>
            <a:r>
              <a:rPr kumimoji="0" sz="1200" b="0" i="0" u="none" strike="noStrike" kern="0" cap="none" spc="0" normalizeH="0" baseline="0" noProof="0">
                <a:ln>
                  <a:noFill/>
                </a:ln>
                <a:solidFill>
                  <a:sysClr val="windowText" lastClr="000000"/>
                </a:solidFill>
                <a:effectLst/>
                <a:uLnTx/>
                <a:uFillTx/>
                <a:latin typeface="Calibri"/>
                <a:cs typeface="Calibri"/>
              </a:rPr>
              <a:t>Fault</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Anticipation</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(DFA)</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sensors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on</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74</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circuits</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16" name="object 16"/>
          <p:cNvSpPr txBox="1"/>
          <p:nvPr/>
        </p:nvSpPr>
        <p:spPr>
          <a:xfrm>
            <a:off x="4801615" y="2319909"/>
            <a:ext cx="4540885" cy="3363595"/>
          </a:xfrm>
          <a:prstGeom prst="rect">
            <a:avLst/>
          </a:prstGeom>
        </p:spPr>
        <p:txBody>
          <a:bodyPr vert="horz" wrap="square" lIns="0" tIns="12700" rIns="0" bIns="0" rtlCol="0">
            <a:spAutoFit/>
          </a:bodyPr>
          <a:lstStyle/>
          <a:p>
            <a:pPr marL="184785" marR="76200" lvl="0" indent="-172720" defTabSz="914400" eaLnBrk="1" fontAlgn="auto" latinLnBrk="0" hangingPunct="1">
              <a:lnSpc>
                <a:spcPct val="100000"/>
              </a:lnSpc>
              <a:spcBef>
                <a:spcPts val="100"/>
              </a:spcBef>
              <a:spcAft>
                <a:spcPts val="0"/>
              </a:spcAft>
              <a:buClrTx/>
              <a:buSzTx/>
              <a:buFont typeface="Arial"/>
              <a:buChar char="•"/>
              <a:tabLst>
                <a:tab pos="1854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PG&amp;E</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will</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evaluate</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enhancements</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to</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its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Fire</a:t>
            </a:r>
            <a:r>
              <a:rPr kumimoji="0" sz="1200" b="0" i="0" u="none" strike="noStrike" kern="0" cap="none" spc="-10" normalizeH="0" baseline="0" noProof="0">
                <a:ln>
                  <a:noFill/>
                </a:ln>
                <a:solidFill>
                  <a:sysClr val="windowText" lastClr="000000"/>
                </a:solidFill>
                <a:effectLst/>
                <a:uLnTx/>
                <a:uFillTx/>
                <a:latin typeface="Calibri"/>
                <a:cs typeface="Calibri"/>
              </a:rPr>
              <a:t> Potential</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Index</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(FPI)</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25" normalizeH="0" baseline="0" noProof="0">
                <a:ln>
                  <a:noFill/>
                </a:ln>
                <a:solidFill>
                  <a:sysClr val="windowText" lastClr="000000"/>
                </a:solidFill>
                <a:effectLst/>
                <a:uLnTx/>
                <a:uFillTx/>
                <a:latin typeface="Calibri"/>
                <a:cs typeface="Calibri"/>
              </a:rPr>
              <a:t>and </a:t>
            </a:r>
            <a:r>
              <a:rPr kumimoji="0" sz="1200" b="0" i="0" u="none" strike="noStrike" kern="0" cap="none" spc="0" normalizeH="0" baseline="0" noProof="0">
                <a:ln>
                  <a:noFill/>
                </a:ln>
                <a:solidFill>
                  <a:sysClr val="windowText" lastClr="000000"/>
                </a:solidFill>
                <a:effectLst/>
                <a:uLnTx/>
                <a:uFillTx/>
                <a:latin typeface="Calibri"/>
                <a:cs typeface="Calibri"/>
              </a:rPr>
              <a:t>the</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Ignition</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Probability</a:t>
            </a:r>
            <a:r>
              <a:rPr kumimoji="0" sz="1200" b="0" i="0" u="none" strike="noStrike" kern="0" cap="none" spc="-5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Weather</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(IPW)</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models. This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will</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involve </a:t>
            </a:r>
            <a:r>
              <a:rPr kumimoji="0" sz="1200" b="0" i="0" u="none" strike="noStrike" kern="0" cap="none" spc="0" normalizeH="0" baseline="0" noProof="0">
                <a:ln>
                  <a:noFill/>
                </a:ln>
                <a:solidFill>
                  <a:sysClr val="windowText" lastClr="000000"/>
                </a:solidFill>
                <a:effectLst/>
                <a:uLnTx/>
                <a:uFillTx/>
                <a:latin typeface="Calibri"/>
                <a:cs typeface="Calibri"/>
              </a:rPr>
              <a:t>testing</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new</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features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types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of</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model </a:t>
            </a:r>
            <a:r>
              <a:rPr kumimoji="0" sz="1200" b="0" i="0" u="none" strike="noStrike" kern="0" cap="none" spc="-10" normalizeH="0" baseline="0" noProof="0">
                <a:ln>
                  <a:noFill/>
                </a:ln>
                <a:solidFill>
                  <a:sysClr val="windowText" lastClr="000000"/>
                </a:solidFill>
                <a:effectLst/>
                <a:uLnTx/>
                <a:uFillTx/>
                <a:latin typeface="Calibri"/>
                <a:cs typeface="Calibri"/>
              </a:rPr>
              <a:t>configurations</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that</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could </a:t>
            </a:r>
            <a:r>
              <a:rPr kumimoji="0" sz="1200" b="0" i="0" u="none" strike="noStrike" kern="0" cap="none" spc="0" normalizeH="0" baseline="0" noProof="0">
                <a:ln>
                  <a:noFill/>
                </a:ln>
                <a:solidFill>
                  <a:sysClr val="windowText" lastClr="000000"/>
                </a:solidFill>
                <a:effectLst/>
                <a:uLnTx/>
                <a:uFillTx/>
                <a:latin typeface="Calibri"/>
                <a:cs typeface="Calibri"/>
              </a:rPr>
              <a:t>improve</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model</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skill.</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184785" marR="5080" lvl="0" indent="-172720" defTabSz="914400" eaLnBrk="1" fontAlgn="auto" latinLnBrk="0" hangingPunct="1">
              <a:lnSpc>
                <a:spcPct val="100000"/>
              </a:lnSpc>
              <a:spcBef>
                <a:spcPts val="600"/>
              </a:spcBef>
              <a:spcAft>
                <a:spcPts val="0"/>
              </a:spcAft>
              <a:buClrTx/>
              <a:buSzTx/>
              <a:buFont typeface="Arial"/>
              <a:buChar char="•"/>
              <a:tabLst>
                <a:tab pos="1854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Artificial</a:t>
            </a:r>
            <a:r>
              <a:rPr kumimoji="0" sz="1200" b="0" i="0" u="none" strike="noStrike" kern="0" cap="none" spc="-5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Intelligence</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processing</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of</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wildfire</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camera</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data</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will</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25" normalizeH="0" baseline="0" noProof="0">
                <a:ln>
                  <a:noFill/>
                </a:ln>
                <a:solidFill>
                  <a:sysClr val="windowText" lastClr="000000"/>
                </a:solidFill>
                <a:effectLst/>
                <a:uLnTx/>
                <a:uFillTx/>
                <a:latin typeface="Calibri"/>
                <a:cs typeface="Calibri"/>
              </a:rPr>
              <a:t>be</a:t>
            </a:r>
            <a:r>
              <a:rPr kumimoji="0" sz="1200" b="0" i="0" u="none" strike="noStrike" kern="0" cap="none" spc="50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enabled</a:t>
            </a:r>
            <a:r>
              <a:rPr kumimoji="0" sz="1200" b="0" i="0" u="none" strike="noStrike" kern="0" cap="none" spc="-5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to</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provide</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automated</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wildfire</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notifications</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in</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internal </a:t>
            </a:r>
            <a:r>
              <a:rPr kumimoji="0" sz="1200" b="0" i="0" u="none" strike="noStrike" kern="0" cap="none" spc="0" normalizeH="0" baseline="0" noProof="0">
                <a:ln>
                  <a:noFill/>
                </a:ln>
                <a:solidFill>
                  <a:sysClr val="windowText" lastClr="000000"/>
                </a:solidFill>
                <a:effectLst/>
                <a:uLnTx/>
                <a:uFillTx/>
                <a:latin typeface="Calibri"/>
                <a:cs typeface="Calibri"/>
              </a:rPr>
              <a:t>PG&amp;E</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monitoring</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tool.</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AI</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fire</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detections</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will</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provide</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valuable</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to</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20" normalizeH="0" baseline="0" noProof="0">
                <a:ln>
                  <a:noFill/>
                </a:ln>
                <a:solidFill>
                  <a:sysClr val="windowText" lastClr="000000"/>
                </a:solidFill>
                <a:effectLst/>
                <a:uLnTx/>
                <a:uFillTx/>
                <a:latin typeface="Calibri"/>
                <a:cs typeface="Calibri"/>
              </a:rPr>
              <a:t>PG&amp;E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first</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responder</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agencies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regarding</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the</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presence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of</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new</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fires.</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184785" marR="130175" lvl="0" indent="-172720" algn="just" defTabSz="914400" eaLnBrk="1" fontAlgn="auto" latinLnBrk="0" hangingPunct="1">
              <a:lnSpc>
                <a:spcPct val="100000"/>
              </a:lnSpc>
              <a:spcBef>
                <a:spcPts val="600"/>
              </a:spcBef>
              <a:spcAft>
                <a:spcPts val="0"/>
              </a:spcAft>
              <a:buClrTx/>
              <a:buSzTx/>
              <a:buFont typeface="Arial"/>
              <a:buChar char="•"/>
              <a:tabLst>
                <a:tab pos="1854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PG&amp;E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plans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to</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install</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line</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sensors on</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120</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additional</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circuits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between </a:t>
            </a:r>
            <a:r>
              <a:rPr kumimoji="0" sz="1200" b="0" i="0" u="none" strike="noStrike" kern="0" cap="none" spc="0" normalizeH="0" baseline="0" noProof="0">
                <a:ln>
                  <a:noFill/>
                </a:ln>
                <a:solidFill>
                  <a:sysClr val="windowText" lastClr="000000"/>
                </a:solidFill>
                <a:effectLst/>
                <a:uLnTx/>
                <a:uFillTx/>
                <a:latin typeface="Calibri"/>
                <a:cs typeface="Calibri"/>
              </a:rPr>
              <a:t>2023 and</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2025.</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These</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new</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line</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sensors and</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other</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equipment</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will</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25" normalizeH="0" baseline="0" noProof="0">
                <a:ln>
                  <a:noFill/>
                </a:ln>
                <a:solidFill>
                  <a:sysClr val="windowText" lastClr="000000"/>
                </a:solidFill>
                <a:effectLst/>
                <a:uLnTx/>
                <a:uFillTx/>
                <a:latin typeface="Calibri"/>
                <a:cs typeface="Calibri"/>
              </a:rPr>
              <a:t>be </a:t>
            </a:r>
            <a:r>
              <a:rPr kumimoji="0" sz="1200" b="0" i="0" u="none" strike="noStrike" kern="0" cap="none" spc="-10" normalizeH="0" baseline="0" noProof="0">
                <a:ln>
                  <a:noFill/>
                </a:ln>
                <a:solidFill>
                  <a:sysClr val="windowText" lastClr="000000"/>
                </a:solidFill>
                <a:effectLst/>
                <a:uLnTx/>
                <a:uFillTx/>
                <a:latin typeface="Calibri"/>
                <a:cs typeface="Calibri"/>
              </a:rPr>
              <a:t>predominantly</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located</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in Tier</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2</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Tier</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3</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20" normalizeH="0" baseline="0" noProof="0">
                <a:ln>
                  <a:noFill/>
                </a:ln>
                <a:solidFill>
                  <a:sysClr val="windowText" lastClr="000000"/>
                </a:solidFill>
                <a:effectLst/>
                <a:uLnTx/>
                <a:uFillTx/>
                <a:latin typeface="Calibri"/>
                <a:cs typeface="Calibri"/>
              </a:rPr>
              <a:t>HFTD.</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184785" marR="17145" lvl="0" indent="-172720" defTabSz="914400" eaLnBrk="1" fontAlgn="auto" latinLnBrk="0" hangingPunct="1">
              <a:lnSpc>
                <a:spcPct val="100000"/>
              </a:lnSpc>
              <a:spcBef>
                <a:spcPts val="600"/>
              </a:spcBef>
              <a:spcAft>
                <a:spcPts val="0"/>
              </a:spcAft>
              <a:buClrTx/>
              <a:buSzTx/>
              <a:buFont typeface="Arial"/>
              <a:buChar char="•"/>
              <a:tabLst>
                <a:tab pos="1854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Scalable</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processes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will</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be</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developed</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to</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enabled</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Early</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Fault</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Detection </a:t>
            </a:r>
            <a:r>
              <a:rPr kumimoji="0" sz="1200" b="0" i="0" u="none" strike="noStrike" kern="0" cap="none" spc="0" normalizeH="0" baseline="0" noProof="0">
                <a:ln>
                  <a:noFill/>
                </a:ln>
                <a:solidFill>
                  <a:sysClr val="windowText" lastClr="000000"/>
                </a:solidFill>
                <a:effectLst/>
                <a:uLnTx/>
                <a:uFillTx/>
                <a:latin typeface="Calibri"/>
                <a:cs typeface="Calibri"/>
              </a:rPr>
              <a:t>(EFD)</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Distribution</a:t>
            </a:r>
            <a:r>
              <a:rPr kumimoji="0" sz="1200" b="0" i="0" u="none" strike="noStrike" kern="0" cap="none" spc="-5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Fault</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Anticipation</a:t>
            </a:r>
            <a:r>
              <a:rPr kumimoji="0" sz="1200" b="0" i="0" u="none" strike="noStrike" kern="0" cap="none" spc="-5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(DFA)</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sensors.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25" normalizeH="0" baseline="0" noProof="0">
                <a:ln>
                  <a:noFill/>
                </a:ln>
                <a:solidFill>
                  <a:sysClr val="windowText" lastClr="000000"/>
                </a:solidFill>
                <a:effectLst/>
                <a:uLnTx/>
                <a:uFillTx/>
                <a:latin typeface="Calibri"/>
                <a:cs typeface="Calibri"/>
              </a:rPr>
              <a:t>EFD </a:t>
            </a:r>
            <a:r>
              <a:rPr kumimoji="0" sz="1200" b="0" i="0" u="none" strike="noStrike" kern="0" cap="none" spc="0" normalizeH="0" baseline="0" noProof="0">
                <a:ln>
                  <a:noFill/>
                </a:ln>
                <a:solidFill>
                  <a:sysClr val="windowText" lastClr="000000"/>
                </a:solidFill>
                <a:effectLst/>
                <a:uLnTx/>
                <a:uFillTx/>
                <a:latin typeface="Calibri"/>
                <a:cs typeface="Calibri"/>
              </a:rPr>
              <a:t>technology</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provides</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early</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detection</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of</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failing</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equipment</a:t>
            </a:r>
            <a:r>
              <a:rPr kumimoji="0" sz="1200" b="0" i="0" u="none" strike="noStrike" kern="0" cap="none" spc="-5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have</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25" normalizeH="0" baseline="0" noProof="0">
                <a:ln>
                  <a:noFill/>
                </a:ln>
                <a:solidFill>
                  <a:sysClr val="windowText" lastClr="000000"/>
                </a:solidFill>
                <a:effectLst/>
                <a:uLnTx/>
                <a:uFillTx/>
                <a:latin typeface="Calibri"/>
                <a:cs typeface="Calibri"/>
              </a:rPr>
              <a:t>the </a:t>
            </a:r>
            <a:r>
              <a:rPr kumimoji="0" sz="1200" b="0" i="0" u="none" strike="noStrike" kern="0" cap="none" spc="0" normalizeH="0" baseline="0" noProof="0">
                <a:ln>
                  <a:noFill/>
                </a:ln>
                <a:solidFill>
                  <a:sysClr val="windowText" lastClr="000000"/>
                </a:solidFill>
                <a:effectLst/>
                <a:uLnTx/>
                <a:uFillTx/>
                <a:latin typeface="Calibri"/>
                <a:cs typeface="Calibri"/>
              </a:rPr>
              <a:t>potential</a:t>
            </a:r>
            <a:r>
              <a:rPr kumimoji="0" sz="1200" b="0" i="0" u="none" strike="noStrike" kern="0" cap="none" spc="-6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to</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detect</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vegetation</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encroachment.</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DFA</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provides</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detection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assistance</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in</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locating</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faults,</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abnormal</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power</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flow</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events,</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25" normalizeH="0" baseline="0" noProof="0">
                <a:ln>
                  <a:noFill/>
                </a:ln>
                <a:solidFill>
                  <a:sysClr val="windowText" lastClr="000000"/>
                </a:solidFill>
                <a:effectLst/>
                <a:uLnTx/>
                <a:uFillTx/>
                <a:latin typeface="Calibri"/>
                <a:cs typeface="Calibri"/>
              </a:rPr>
              <a:t>and </a:t>
            </a:r>
            <a:r>
              <a:rPr kumimoji="0" sz="1200" b="0" i="0" u="none" strike="noStrike" kern="0" cap="none" spc="-10" normalizeH="0" baseline="0" noProof="0">
                <a:ln>
                  <a:noFill/>
                </a:ln>
                <a:solidFill>
                  <a:sysClr val="windowText" lastClr="000000"/>
                </a:solidFill>
                <a:effectLst/>
                <a:uLnTx/>
                <a:uFillTx/>
                <a:latin typeface="Calibri"/>
                <a:cs typeface="Calibri"/>
              </a:rPr>
              <a:t>categorization</a:t>
            </a:r>
            <a:r>
              <a:rPr kumimoji="0" sz="1200" b="0" i="0" u="none" strike="noStrike" kern="0" cap="none" spc="0" normalizeH="0" baseline="0" noProof="0">
                <a:ln>
                  <a:noFill/>
                </a:ln>
                <a:solidFill>
                  <a:sysClr val="windowText" lastClr="000000"/>
                </a:solidFill>
                <a:effectLst/>
                <a:uLnTx/>
                <a:uFillTx/>
                <a:latin typeface="Calibri"/>
                <a:cs typeface="Calibri"/>
              </a:rPr>
              <a:t> of</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events.</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9879F2-C161-4820-6AAB-5760398CDF96}"/>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B7858066-0B1C-47E3-F033-5AA1AC9FB3C2}"/>
              </a:ext>
            </a:extLst>
          </p:cNvPr>
          <p:cNvSpPr>
            <a:spLocks noGrp="1"/>
          </p:cNvSpPr>
          <p:nvPr>
            <p:ph type="sldNum" sz="quarter" idx="12"/>
          </p:nvPr>
        </p:nvSpPr>
        <p:spPr/>
        <p:txBody>
          <a:bodyPr/>
          <a:lstStyle/>
          <a:p>
            <a:fld id="{5492B78E-5BF9-0B46-B1B8-04BFF5711F33}" type="slidenum">
              <a:rPr lang="en-US" smtClean="0"/>
              <a:pPr/>
              <a:t>20</a:t>
            </a:fld>
            <a:endParaRPr lang="en-US"/>
          </a:p>
        </p:txBody>
      </p:sp>
      <p:sp>
        <p:nvSpPr>
          <p:cNvPr id="5" name="Title 4">
            <a:extLst>
              <a:ext uri="{FF2B5EF4-FFF2-40B4-BE49-F238E27FC236}">
                <a16:creationId xmlns:a16="http://schemas.microsoft.com/office/drawing/2014/main" id="{9EF7DDB0-FFC0-BEB5-E64E-4DDFA310DA0C}"/>
              </a:ext>
            </a:extLst>
          </p:cNvPr>
          <p:cNvSpPr>
            <a:spLocks noGrp="1"/>
          </p:cNvSpPr>
          <p:nvPr>
            <p:ph type="title"/>
          </p:nvPr>
        </p:nvSpPr>
        <p:spPr/>
        <p:txBody>
          <a:bodyPr/>
          <a:lstStyle/>
          <a:p>
            <a:r>
              <a:rPr lang="en-US"/>
              <a:t>SCE</a:t>
            </a:r>
          </a:p>
        </p:txBody>
      </p:sp>
    </p:spTree>
    <p:extLst>
      <p:ext uri="{BB962C8B-B14F-4D97-AF65-F5344CB8AC3E}">
        <p14:creationId xmlns:p14="http://schemas.microsoft.com/office/powerpoint/2010/main" val="2826516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26D011-D5CB-4929-9927-0EE547F9F5C5}"/>
              </a:ext>
            </a:extLst>
          </p:cNvPr>
          <p:cNvSpPr txBox="1"/>
          <p:nvPr/>
        </p:nvSpPr>
        <p:spPr>
          <a:xfrm>
            <a:off x="2319130" y="2172474"/>
            <a:ext cx="7023653"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ED141"/>
                </a:solidFill>
                <a:effectLst/>
                <a:uLnTx/>
                <a:uFillTx/>
                <a:latin typeface="Segoe UI" panose="020B0502040204020203" pitchFamily="34" charset="0"/>
                <a:ea typeface="+mn-ea"/>
                <a:cs typeface="Segoe UI" panose="020B0502040204020203" pitchFamily="34" charset="0"/>
              </a:rPr>
              <a:t>Situational Awareness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ED141"/>
                </a:solidFill>
                <a:effectLst/>
                <a:uLnTx/>
                <a:uFillTx/>
                <a:latin typeface="Segoe UI" panose="020B0502040204020203" pitchFamily="34" charset="0"/>
                <a:ea typeface="+mn-ea"/>
                <a:cs typeface="Segoe UI" panose="020B0502040204020203" pitchFamily="34" charset="0"/>
              </a:rPr>
              <a:t>Forecasting (4/28)</a:t>
            </a:r>
            <a:endParaRPr kumimoji="0" lang="en-US" sz="40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4" name="Slide Number Placeholder 5">
            <a:extLst>
              <a:ext uri="{FF2B5EF4-FFF2-40B4-BE49-F238E27FC236}">
                <a16:creationId xmlns:a16="http://schemas.microsoft.com/office/drawing/2014/main" id="{B4F99C05-C191-4E30-9F72-17DE0BC56090}"/>
              </a:ext>
            </a:extLst>
          </p:cNvPr>
          <p:cNvSpPr txBox="1">
            <a:spLocks/>
          </p:cNvSpPr>
          <p:nvPr/>
        </p:nvSpPr>
        <p:spPr>
          <a:xfrm>
            <a:off x="11304231" y="6374108"/>
            <a:ext cx="688760"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bg1"/>
                </a:solidFill>
                <a:latin typeface="Open Sans"/>
                <a:ea typeface="Segoe UI" panose="020B0502040204020203" pitchFamily="34" charset="0"/>
                <a:cs typeface="Open San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E94BA17-8AE8-4651-9FD9-8589E5D42325}" type="slidenum">
              <a:rPr kumimoji="0" lang="en-US" sz="1200" b="0" i="0" u="none" strike="noStrike" kern="1200" cap="none" spc="0" normalizeH="0" baseline="0" noProof="0" smtClean="0">
                <a:ln>
                  <a:noFill/>
                </a:ln>
                <a:solidFill>
                  <a:prstClr val="white"/>
                </a:solidFill>
                <a:effectLst/>
                <a:uLnTx/>
                <a:uFillTx/>
                <a:latin typeface="Open Sans"/>
                <a:cs typeface="Open San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white"/>
              </a:solidFill>
              <a:effectLst/>
              <a:uLnTx/>
              <a:uFillTx/>
              <a:latin typeface="Open Sans"/>
              <a:cs typeface="Open Sans"/>
            </a:endParaRPr>
          </a:p>
        </p:txBody>
      </p:sp>
      <p:cxnSp>
        <p:nvCxnSpPr>
          <p:cNvPr id="5" name="Straight Connector 4">
            <a:extLst>
              <a:ext uri="{FF2B5EF4-FFF2-40B4-BE49-F238E27FC236}">
                <a16:creationId xmlns:a16="http://schemas.microsoft.com/office/drawing/2014/main" id="{0459362C-FBC3-4BD3-AC1E-CEEFEC5CC36C}"/>
              </a:ext>
            </a:extLst>
          </p:cNvPr>
          <p:cNvCxnSpPr/>
          <p:nvPr/>
        </p:nvCxnSpPr>
        <p:spPr>
          <a:xfrm>
            <a:off x="11425131" y="6383045"/>
            <a:ext cx="0" cy="325158"/>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6BBB2D2D-9638-4367-B0D7-56AF87648C65}"/>
              </a:ext>
            </a:extLst>
          </p:cNvPr>
          <p:cNvSpPr/>
          <p:nvPr/>
        </p:nvSpPr>
        <p:spPr>
          <a:xfrm>
            <a:off x="0" y="6795856"/>
            <a:ext cx="12192000" cy="7102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7" name="Picture 6">
            <a:extLst>
              <a:ext uri="{FF2B5EF4-FFF2-40B4-BE49-F238E27FC236}">
                <a16:creationId xmlns:a16="http://schemas.microsoft.com/office/drawing/2014/main" id="{2123BF30-CFD1-491E-AACD-B132351818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2665" y="6471776"/>
            <a:ext cx="1989094" cy="176267"/>
          </a:xfrm>
          <a:prstGeom prst="rect">
            <a:avLst/>
          </a:prstGeom>
        </p:spPr>
      </p:pic>
      <p:pic>
        <p:nvPicPr>
          <p:cNvPr id="9" name="Picture 8" descr="A black and white sign&#10;&#10;Description automatically generated with medium confidence">
            <a:extLst>
              <a:ext uri="{FF2B5EF4-FFF2-40B4-BE49-F238E27FC236}">
                <a16:creationId xmlns:a16="http://schemas.microsoft.com/office/drawing/2014/main" id="{7A843C31-7667-4382-A282-BEDC131410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6235" y="3656764"/>
            <a:ext cx="2542655" cy="731149"/>
          </a:xfrm>
          <a:prstGeom prst="rect">
            <a:avLst/>
          </a:prstGeom>
        </p:spPr>
      </p:pic>
    </p:spTree>
    <p:extLst>
      <p:ext uri="{BB962C8B-B14F-4D97-AF65-F5344CB8AC3E}">
        <p14:creationId xmlns:p14="http://schemas.microsoft.com/office/powerpoint/2010/main" val="3223083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5">
            <a:extLst>
              <a:ext uri="{FF2B5EF4-FFF2-40B4-BE49-F238E27FC236}">
                <a16:creationId xmlns:a16="http://schemas.microsoft.com/office/drawing/2014/main" id="{39FFF2A2-1163-4E9B-A633-A5FD2FFE8BF4}"/>
              </a:ext>
            </a:extLst>
          </p:cNvPr>
          <p:cNvPicPr>
            <a:picLocks noGrp="1" noChangeAspect="1"/>
          </p:cNvPicPr>
          <p:nvPr>
            <p:ph type="pic" idx="13"/>
          </p:nvPr>
        </p:nvPicPr>
        <p:blipFill>
          <a:blip r:embed="rId3" cstate="screen">
            <a:extLst>
              <a:ext uri="{28A0092B-C50C-407E-A947-70E740481C1C}">
                <a14:useLocalDpi xmlns:a14="http://schemas.microsoft.com/office/drawing/2010/main"/>
              </a:ext>
            </a:extLst>
          </a:blip>
          <a:srcRect/>
          <a:stretch>
            <a:fillRect/>
          </a:stretch>
        </p:blipFill>
        <p:spPr>
          <a:xfrm flipH="1">
            <a:off x="0" y="0"/>
            <a:ext cx="12192000" cy="6861175"/>
          </a:xfrm>
        </p:spPr>
      </p:pic>
      <p:sp>
        <p:nvSpPr>
          <p:cNvPr id="6" name="Slide Number Placeholder 5">
            <a:extLst>
              <a:ext uri="{FF2B5EF4-FFF2-40B4-BE49-F238E27FC236}">
                <a16:creationId xmlns:a16="http://schemas.microsoft.com/office/drawing/2014/main" id="{F602EAAA-5722-4C72-982A-4117311CBE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4BA17-8AE8-4651-9FD9-8589E5D42325}" type="slidenum">
              <a:rPr kumimoji="0" lang="en-US" sz="1200" b="1" i="0" u="none" strike="noStrike" kern="1200" cap="none" spc="0" normalizeH="0" baseline="0" noProof="0" smtClean="0">
                <a:ln>
                  <a:noFill/>
                </a:ln>
                <a:solidFill>
                  <a:prstClr val="white"/>
                </a:solidFill>
                <a:effectLst/>
                <a:uLnTx/>
                <a:uFillTx/>
                <a:latin typeface="Segoe UI Semibold" panose="020B0702040204020203" pitchFamily="34" charset="0"/>
                <a:cs typeface="Segoe UI"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1" i="0" u="none" strike="noStrike" kern="1200" cap="none" spc="0" normalizeH="0" baseline="0" noProof="0">
              <a:ln>
                <a:noFill/>
              </a:ln>
              <a:solidFill>
                <a:prstClr val="white"/>
              </a:solidFill>
              <a:effectLst/>
              <a:uLnTx/>
              <a:uFillTx/>
              <a:latin typeface="Segoe UI Semibold" panose="020B0702040204020203" pitchFamily="34" charset="0"/>
              <a:cs typeface="Segoe UI" panose="020B0502040204020203" pitchFamily="34" charset="0"/>
            </a:endParaRPr>
          </a:p>
        </p:txBody>
      </p:sp>
      <p:sp>
        <p:nvSpPr>
          <p:cNvPr id="38" name="Rectangle 37">
            <a:extLst>
              <a:ext uri="{FF2B5EF4-FFF2-40B4-BE49-F238E27FC236}">
                <a16:creationId xmlns:a16="http://schemas.microsoft.com/office/drawing/2014/main" id="{4D952FBB-CA17-1448-A5B4-AEBEB445224F}"/>
              </a:ext>
            </a:extLst>
          </p:cNvPr>
          <p:cNvSpPr/>
          <p:nvPr/>
        </p:nvSpPr>
        <p:spPr>
          <a:xfrm>
            <a:off x="0" y="-3536"/>
            <a:ext cx="12192000" cy="1171074"/>
          </a:xfrm>
          <a:prstGeom prst="rect">
            <a:avLst/>
          </a:prstGeom>
          <a:solidFill>
            <a:srgbClr val="0006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9" name="TextBox 38">
            <a:extLst>
              <a:ext uri="{FF2B5EF4-FFF2-40B4-BE49-F238E27FC236}">
                <a16:creationId xmlns:a16="http://schemas.microsoft.com/office/drawing/2014/main" id="{416FD9E2-F393-3543-9472-526CC82471DB}"/>
              </a:ext>
            </a:extLst>
          </p:cNvPr>
          <p:cNvSpPr txBox="1"/>
          <p:nvPr/>
        </p:nvSpPr>
        <p:spPr>
          <a:xfrm>
            <a:off x="258417" y="363088"/>
            <a:ext cx="11734574" cy="523220"/>
          </a:xfrm>
          <a:prstGeom prst="rect">
            <a:avLst/>
          </a:prstGeom>
          <a:noFill/>
        </p:spPr>
        <p:txBody>
          <a:bodyPr wrap="square">
            <a:spAutoFit/>
          </a:bodyPr>
          <a:lstStyle/>
          <a:p>
            <a:pPr marL="0" marR="0" lvl="0" indent="0" algn="l" defTabSz="403433" rtl="0" eaLnBrk="1" fontAlgn="auto" latinLnBrk="0" hangingPunct="1">
              <a:lnSpc>
                <a:spcPct val="100000"/>
              </a:lnSpc>
              <a:spcBef>
                <a:spcPts val="0"/>
              </a:spcBef>
              <a:spcAft>
                <a:spcPts val="0"/>
              </a:spcAft>
              <a:buClrTx/>
              <a:buSzTx/>
              <a:buFontTx/>
              <a:buNone/>
              <a:tabLst/>
              <a:defRPr/>
            </a:pPr>
            <a:r>
              <a:rPr kumimoji="0" lang="en-US" sz="2800" b="1" i="0" u="none" strike="noStrike" kern="1200" cap="small" spc="200" normalizeH="0" baseline="0" noProof="0">
                <a:ln>
                  <a:noFill/>
                </a:ln>
                <a:solidFill>
                  <a:prstClr val="white"/>
                </a:solidFill>
                <a:effectLst/>
                <a:uLnTx/>
                <a:uFillTx/>
                <a:latin typeface="Segoe UI"/>
                <a:ea typeface="Segoe UI Black" panose="020B0A02040204020203" pitchFamily="34" charset="0"/>
                <a:cs typeface="+mn-cs"/>
              </a:rPr>
              <a:t>SCE: BOLSTERING SITUATIONAL AWARENESS CAPABILITIES</a:t>
            </a:r>
          </a:p>
        </p:txBody>
      </p:sp>
      <p:sp>
        <p:nvSpPr>
          <p:cNvPr id="41" name="Rectangle 40">
            <a:extLst>
              <a:ext uri="{FF2B5EF4-FFF2-40B4-BE49-F238E27FC236}">
                <a16:creationId xmlns:a16="http://schemas.microsoft.com/office/drawing/2014/main" id="{2F041338-5095-40B4-938D-F32BF0278DDD}"/>
              </a:ext>
            </a:extLst>
          </p:cNvPr>
          <p:cNvSpPr/>
          <p:nvPr/>
        </p:nvSpPr>
        <p:spPr>
          <a:xfrm>
            <a:off x="2361900" y="1639781"/>
            <a:ext cx="3417300" cy="1645920"/>
          </a:xfrm>
          <a:prstGeom prst="rect">
            <a:avLst/>
          </a:prstGeom>
          <a:solidFill>
            <a:schemeClr val="bg2">
              <a:lumMod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269">
                  <a:lumMod val="50000"/>
                </a:srgbClr>
              </a:solidFill>
              <a:effectLst/>
              <a:uLnTx/>
              <a:uFillTx/>
              <a:latin typeface="Segoe UI"/>
              <a:ea typeface="+mn-ea"/>
              <a:cs typeface="+mn-cs"/>
            </a:endParaRPr>
          </a:p>
        </p:txBody>
      </p:sp>
      <p:sp>
        <p:nvSpPr>
          <p:cNvPr id="42" name="Rectangle 41">
            <a:extLst>
              <a:ext uri="{FF2B5EF4-FFF2-40B4-BE49-F238E27FC236}">
                <a16:creationId xmlns:a16="http://schemas.microsoft.com/office/drawing/2014/main" id="{D74B42E8-0986-4200-9E9B-6140E64931CF}"/>
              </a:ext>
            </a:extLst>
          </p:cNvPr>
          <p:cNvSpPr/>
          <p:nvPr/>
        </p:nvSpPr>
        <p:spPr>
          <a:xfrm>
            <a:off x="451724" y="1623457"/>
            <a:ext cx="1819656" cy="329184"/>
          </a:xfrm>
          <a:prstGeom prst="rect">
            <a:avLst/>
          </a:prstGeom>
          <a:solidFill>
            <a:srgbClr val="E9E6E0"/>
          </a:solidFill>
          <a:ln>
            <a:noFill/>
          </a:ln>
        </p:spPr>
        <p:style>
          <a:lnRef idx="2">
            <a:scrgbClr r="0" g="0" b="0"/>
          </a:lnRef>
          <a:fillRef idx="1">
            <a:scrgbClr r="0" g="0" b="0"/>
          </a:fillRef>
          <a:effectRef idx="0">
            <a:schemeClr val="accent3">
              <a:shade val="80000"/>
              <a:hueOff val="0"/>
              <a:satOff val="0"/>
              <a:lumOff val="0"/>
              <a:alphaOff val="0"/>
            </a:schemeClr>
          </a:effectRef>
          <a:fontRef idx="minor">
            <a:schemeClr val="lt1"/>
          </a:fontRef>
        </p:style>
      </p:sp>
      <p:sp>
        <p:nvSpPr>
          <p:cNvPr id="43" name="Rectangle 42">
            <a:extLst>
              <a:ext uri="{FF2B5EF4-FFF2-40B4-BE49-F238E27FC236}">
                <a16:creationId xmlns:a16="http://schemas.microsoft.com/office/drawing/2014/main" id="{F528F6B0-CE35-4AB9-865E-27A12DC08508}"/>
              </a:ext>
            </a:extLst>
          </p:cNvPr>
          <p:cNvSpPr/>
          <p:nvPr/>
        </p:nvSpPr>
        <p:spPr>
          <a:xfrm>
            <a:off x="2444703" y="1819827"/>
            <a:ext cx="3146136" cy="1169551"/>
          </a:xfrm>
          <a:prstGeom prst="rect">
            <a:avLst/>
          </a:prstGeom>
        </p:spPr>
        <p:txBody>
          <a:bodyPr wrap="square" lIns="91440" tIns="45720" rIns="91440" bIns="45720" anchor="t">
            <a:spAutoFit/>
          </a:bodyPr>
          <a:lstStyle/>
          <a:p>
            <a:pPr marL="117475" marR="0" lvl="0" indent="-1174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white"/>
                </a:solidFill>
                <a:effectLst/>
                <a:uLnTx/>
                <a:uFillTx/>
                <a:latin typeface="Segoe UI"/>
                <a:ea typeface="Open Sans"/>
                <a:cs typeface="Segoe UI"/>
              </a:rPr>
              <a:t>1,600+ weather stations provide wind speed, gust, humidity and temperature data</a:t>
            </a:r>
            <a:endParaRPr kumimoji="0" lang="en-US" sz="1400" b="0" i="0" u="none" strike="noStrike" kern="1200" cap="none" spc="0" normalizeH="0" baseline="0" noProof="0">
              <a:ln>
                <a:noFill/>
              </a:ln>
              <a:solidFill>
                <a:prstClr val="white"/>
              </a:solidFill>
              <a:effectLst/>
              <a:uLnTx/>
              <a:uFillTx/>
              <a:latin typeface="Segoe UI" panose="020B0502040204020203" pitchFamily="34" charset="0"/>
              <a:ea typeface="Open Sans" panose="020B0606030504020204" pitchFamily="34" charset="0"/>
              <a:cs typeface="Segoe UI" panose="020B0502040204020203" pitchFamily="34" charset="0"/>
            </a:endParaRPr>
          </a:p>
          <a:p>
            <a:pPr marL="117475" marR="0" lvl="0" indent="-1174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white"/>
                </a:solidFill>
                <a:effectLst/>
                <a:uLnTx/>
                <a:uFillTx/>
                <a:latin typeface="Segoe UI"/>
                <a:ea typeface="Open Sans"/>
                <a:cs typeface="Segoe UI"/>
              </a:rPr>
              <a:t>Plans for a total of 1,725+ weather stations by 2025 </a:t>
            </a:r>
            <a:endParaRPr kumimoji="0" lang="en-US" sz="1400" b="0" i="0" u="none" strike="noStrike" kern="1200" cap="none" spc="0" normalizeH="0" baseline="0" noProof="0">
              <a:ln>
                <a:noFill/>
              </a:ln>
              <a:solidFill>
                <a:prstClr val="white"/>
              </a:solidFill>
              <a:effectLst/>
              <a:uLnTx/>
              <a:uFillTx/>
              <a:latin typeface="Segoe UI" panose="020B0502040204020203" pitchFamily="34" charset="0"/>
              <a:ea typeface="Open Sans" panose="020B0606030504020204" pitchFamily="34" charset="0"/>
              <a:cs typeface="Segoe UI" panose="020B0502040204020203" pitchFamily="34" charset="0"/>
            </a:endParaRPr>
          </a:p>
        </p:txBody>
      </p:sp>
      <p:sp>
        <p:nvSpPr>
          <p:cNvPr id="44" name="Rectangle 43">
            <a:extLst>
              <a:ext uri="{FF2B5EF4-FFF2-40B4-BE49-F238E27FC236}">
                <a16:creationId xmlns:a16="http://schemas.microsoft.com/office/drawing/2014/main" id="{25D83EF6-DBC8-4D0A-9ECD-DEB4D7B9DAAC}"/>
              </a:ext>
            </a:extLst>
          </p:cNvPr>
          <p:cNvSpPr/>
          <p:nvPr/>
        </p:nvSpPr>
        <p:spPr>
          <a:xfrm>
            <a:off x="2351702" y="5135742"/>
            <a:ext cx="3473665" cy="1645920"/>
          </a:xfrm>
          <a:prstGeom prst="rect">
            <a:avLst/>
          </a:prstGeom>
          <a:solidFill>
            <a:schemeClr val="bg2">
              <a:lumMod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269">
                  <a:lumMod val="50000"/>
                </a:srgbClr>
              </a:solidFill>
              <a:effectLst/>
              <a:uLnTx/>
              <a:uFillTx/>
              <a:latin typeface="Segoe UI"/>
              <a:ea typeface="+mn-ea"/>
              <a:cs typeface="+mn-cs"/>
            </a:endParaRPr>
          </a:p>
        </p:txBody>
      </p:sp>
      <p:sp>
        <p:nvSpPr>
          <p:cNvPr id="45" name="Rectangle 44">
            <a:extLst>
              <a:ext uri="{FF2B5EF4-FFF2-40B4-BE49-F238E27FC236}">
                <a16:creationId xmlns:a16="http://schemas.microsoft.com/office/drawing/2014/main" id="{D8653EF8-AE5C-4F39-9548-3D1B73228815}"/>
              </a:ext>
            </a:extLst>
          </p:cNvPr>
          <p:cNvSpPr/>
          <p:nvPr/>
        </p:nvSpPr>
        <p:spPr>
          <a:xfrm>
            <a:off x="2394039" y="5256795"/>
            <a:ext cx="3385161" cy="1384995"/>
          </a:xfrm>
          <a:prstGeom prst="rect">
            <a:avLst/>
          </a:prstGeom>
        </p:spPr>
        <p:txBody>
          <a:bodyPr wrap="square" lIns="91440" tIns="45720" rIns="91440" bIns="4572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white"/>
                </a:solidFill>
                <a:effectLst/>
                <a:uLnTx/>
                <a:uFillTx/>
                <a:latin typeface="Segoe UI"/>
                <a:ea typeface="Open Sans"/>
                <a:cs typeface="Segoe UI"/>
              </a:rPr>
              <a:t>180+ cameras that provide thorough visibility of high fire risk areas to monitor wildfire conditions </a:t>
            </a:r>
            <a:endParaRPr kumimoji="0" lang="en-US" sz="1400" b="0" i="0" u="none" strike="noStrike" kern="1200" cap="none" spc="0" normalizeH="0" baseline="0" noProof="0">
              <a:ln>
                <a:noFill/>
              </a:ln>
              <a:solidFill>
                <a:prstClr val="white"/>
              </a:solidFill>
              <a:effectLst/>
              <a:uLnTx/>
              <a:uFillTx/>
              <a:latin typeface="Segoe UI" panose="020B0502040204020203" pitchFamily="34" charset="0"/>
              <a:ea typeface="Open Sans" panose="020B0606030504020204" pitchFamily="34" charset="0"/>
              <a:cs typeface="Segoe UI" panose="020B050204020402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white"/>
                </a:solidFill>
                <a:effectLst/>
                <a:uLnTx/>
                <a:uFillTx/>
                <a:latin typeface="Segoe UI"/>
                <a:ea typeface="Open Sans"/>
                <a:cs typeface="Segoe UI"/>
              </a:rPr>
              <a:t>Piloting cameras with artificial intelligence capabilities to detect wildfires </a:t>
            </a:r>
          </a:p>
        </p:txBody>
      </p:sp>
      <p:sp>
        <p:nvSpPr>
          <p:cNvPr id="46" name="Rectangle 45">
            <a:extLst>
              <a:ext uri="{FF2B5EF4-FFF2-40B4-BE49-F238E27FC236}">
                <a16:creationId xmlns:a16="http://schemas.microsoft.com/office/drawing/2014/main" id="{1EE42102-80A8-470F-922C-F901F140C100}"/>
              </a:ext>
            </a:extLst>
          </p:cNvPr>
          <p:cNvSpPr/>
          <p:nvPr/>
        </p:nvSpPr>
        <p:spPr>
          <a:xfrm>
            <a:off x="466981" y="5144315"/>
            <a:ext cx="1819656" cy="329184"/>
          </a:xfrm>
          <a:prstGeom prst="rect">
            <a:avLst/>
          </a:prstGeom>
          <a:solidFill>
            <a:srgbClr val="E9E6E0"/>
          </a:solidFill>
          <a:ln>
            <a:noFill/>
          </a:ln>
        </p:spPr>
        <p:style>
          <a:lnRef idx="2">
            <a:scrgbClr r="0" g="0" b="0"/>
          </a:lnRef>
          <a:fillRef idx="1">
            <a:scrgbClr r="0" g="0" b="0"/>
          </a:fillRef>
          <a:effectRef idx="0">
            <a:schemeClr val="accent3">
              <a:shade val="80000"/>
              <a:hueOff val="0"/>
              <a:satOff val="0"/>
              <a:lumOff val="0"/>
              <a:alphaOff val="0"/>
            </a:schemeClr>
          </a:effectRef>
          <a:fontRef idx="minor">
            <a:schemeClr val="lt1"/>
          </a:fontRef>
        </p:style>
      </p:sp>
      <p:sp>
        <p:nvSpPr>
          <p:cNvPr id="47" name="Rectangle 46">
            <a:extLst>
              <a:ext uri="{FF2B5EF4-FFF2-40B4-BE49-F238E27FC236}">
                <a16:creationId xmlns:a16="http://schemas.microsoft.com/office/drawing/2014/main" id="{414D076D-940C-4553-A3E6-D2BFB6BC6282}"/>
              </a:ext>
            </a:extLst>
          </p:cNvPr>
          <p:cNvSpPr/>
          <p:nvPr/>
        </p:nvSpPr>
        <p:spPr>
          <a:xfrm>
            <a:off x="2356765" y="3403392"/>
            <a:ext cx="3446014" cy="1645920"/>
          </a:xfrm>
          <a:prstGeom prst="rect">
            <a:avLst/>
          </a:prstGeom>
          <a:solidFill>
            <a:schemeClr val="bg2">
              <a:lumMod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269">
                  <a:lumMod val="50000"/>
                </a:srgbClr>
              </a:solidFill>
              <a:effectLst/>
              <a:uLnTx/>
              <a:uFillTx/>
              <a:latin typeface="Segoe UI"/>
              <a:ea typeface="+mn-ea"/>
              <a:cs typeface="+mn-cs"/>
            </a:endParaRPr>
          </a:p>
        </p:txBody>
      </p:sp>
      <p:sp>
        <p:nvSpPr>
          <p:cNvPr id="49" name="Rectangle 48">
            <a:extLst>
              <a:ext uri="{FF2B5EF4-FFF2-40B4-BE49-F238E27FC236}">
                <a16:creationId xmlns:a16="http://schemas.microsoft.com/office/drawing/2014/main" id="{566F3EC6-12F8-4C98-8056-B6D31B6C7D33}"/>
              </a:ext>
            </a:extLst>
          </p:cNvPr>
          <p:cNvSpPr/>
          <p:nvPr/>
        </p:nvSpPr>
        <p:spPr>
          <a:xfrm>
            <a:off x="6347766" y="1601838"/>
            <a:ext cx="1819656" cy="329184"/>
          </a:xfrm>
          <a:prstGeom prst="rect">
            <a:avLst/>
          </a:prstGeom>
          <a:solidFill>
            <a:srgbClr val="E9E6E0"/>
          </a:solidFill>
          <a:ln>
            <a:noFill/>
          </a:ln>
        </p:spPr>
        <p:style>
          <a:lnRef idx="2">
            <a:scrgbClr r="0" g="0" b="0"/>
          </a:lnRef>
          <a:fillRef idx="1">
            <a:scrgbClr r="0" g="0" b="0"/>
          </a:fillRef>
          <a:effectRef idx="0">
            <a:schemeClr val="accent3">
              <a:shade val="80000"/>
              <a:hueOff val="0"/>
              <a:satOff val="0"/>
              <a:lumOff val="0"/>
              <a:alphaOff val="0"/>
            </a:schemeClr>
          </a:effectRef>
          <a:fontRef idx="minor">
            <a:schemeClr val="lt1"/>
          </a:fontRef>
        </p:style>
      </p:sp>
      <p:sp>
        <p:nvSpPr>
          <p:cNvPr id="50" name="TextBox 49">
            <a:extLst>
              <a:ext uri="{FF2B5EF4-FFF2-40B4-BE49-F238E27FC236}">
                <a16:creationId xmlns:a16="http://schemas.microsoft.com/office/drawing/2014/main" id="{851B3C6D-A212-4665-9058-33587D2EE7D3}"/>
              </a:ext>
            </a:extLst>
          </p:cNvPr>
          <p:cNvSpPr txBox="1"/>
          <p:nvPr/>
        </p:nvSpPr>
        <p:spPr>
          <a:xfrm>
            <a:off x="525736" y="5155669"/>
            <a:ext cx="1702145" cy="321665"/>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srgbClr val="000608"/>
                </a:solidFill>
                <a:effectLst/>
                <a:uLnTx/>
                <a:uFillTx/>
                <a:latin typeface="Segoe UI" panose="020B0502040204020203" pitchFamily="34" charset="0"/>
                <a:ea typeface="Open Sans" panose="020B0606030504020204" pitchFamily="34" charset="0"/>
                <a:cs typeface="Segoe UI" panose="020B0502040204020203" pitchFamily="34" charset="0"/>
              </a:rPr>
              <a:t>Wildfire Cameras</a:t>
            </a:r>
          </a:p>
        </p:txBody>
      </p:sp>
      <p:sp>
        <p:nvSpPr>
          <p:cNvPr id="51" name="Rectangle 50">
            <a:extLst>
              <a:ext uri="{FF2B5EF4-FFF2-40B4-BE49-F238E27FC236}">
                <a16:creationId xmlns:a16="http://schemas.microsoft.com/office/drawing/2014/main" id="{942A0519-878C-4B58-A536-7EAF9370D6CC}"/>
              </a:ext>
            </a:extLst>
          </p:cNvPr>
          <p:cNvSpPr/>
          <p:nvPr/>
        </p:nvSpPr>
        <p:spPr>
          <a:xfrm>
            <a:off x="453803" y="3389563"/>
            <a:ext cx="1819656" cy="329184"/>
          </a:xfrm>
          <a:prstGeom prst="rect">
            <a:avLst/>
          </a:prstGeom>
          <a:solidFill>
            <a:srgbClr val="E9E6E0"/>
          </a:solidFill>
          <a:ln>
            <a:noFill/>
          </a:ln>
        </p:spPr>
        <p:style>
          <a:lnRef idx="2">
            <a:scrgbClr r="0" g="0" b="0"/>
          </a:lnRef>
          <a:fillRef idx="1">
            <a:scrgbClr r="0" g="0" b="0"/>
          </a:fillRef>
          <a:effectRef idx="0">
            <a:schemeClr val="accent3">
              <a:shade val="80000"/>
              <a:hueOff val="0"/>
              <a:satOff val="0"/>
              <a:lumOff val="0"/>
              <a:alphaOff val="0"/>
            </a:schemeClr>
          </a:effectRef>
          <a:fontRef idx="minor">
            <a:schemeClr val="lt1"/>
          </a:fontRef>
        </p:style>
      </p:sp>
      <p:sp>
        <p:nvSpPr>
          <p:cNvPr id="52" name="TextBox 51">
            <a:extLst>
              <a:ext uri="{FF2B5EF4-FFF2-40B4-BE49-F238E27FC236}">
                <a16:creationId xmlns:a16="http://schemas.microsoft.com/office/drawing/2014/main" id="{90CB43A4-55AF-409D-908D-6CB32D143978}"/>
              </a:ext>
            </a:extLst>
          </p:cNvPr>
          <p:cNvSpPr txBox="1"/>
          <p:nvPr/>
        </p:nvSpPr>
        <p:spPr>
          <a:xfrm>
            <a:off x="6359315" y="1629650"/>
            <a:ext cx="1819656" cy="285546"/>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srgbClr val="000608"/>
                </a:solidFill>
                <a:effectLst/>
                <a:uLnTx/>
                <a:uFillTx/>
                <a:latin typeface="Segoe UI" panose="020B0502040204020203" pitchFamily="34" charset="0"/>
                <a:ea typeface="Open Sans" panose="020B0606030504020204" pitchFamily="34" charset="0"/>
                <a:cs typeface="Segoe UI" panose="020B0502040204020203" pitchFamily="34" charset="0"/>
              </a:rPr>
              <a:t>Weather Modeling</a:t>
            </a:r>
          </a:p>
        </p:txBody>
      </p:sp>
      <p:sp>
        <p:nvSpPr>
          <p:cNvPr id="53" name="TextBox 52">
            <a:extLst>
              <a:ext uri="{FF2B5EF4-FFF2-40B4-BE49-F238E27FC236}">
                <a16:creationId xmlns:a16="http://schemas.microsoft.com/office/drawing/2014/main" id="{258D39A4-AF61-412D-ADD6-1B6587C2099F}"/>
              </a:ext>
            </a:extLst>
          </p:cNvPr>
          <p:cNvSpPr txBox="1"/>
          <p:nvPr/>
        </p:nvSpPr>
        <p:spPr>
          <a:xfrm>
            <a:off x="536354" y="1653476"/>
            <a:ext cx="1652056" cy="269145"/>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srgbClr val="000608"/>
                </a:solidFill>
                <a:effectLst/>
                <a:uLnTx/>
                <a:uFillTx/>
                <a:latin typeface="Segoe UI" panose="020B0502040204020203" pitchFamily="34" charset="0"/>
                <a:ea typeface="Open Sans" panose="020B0606030504020204" pitchFamily="34" charset="0"/>
                <a:cs typeface="Segoe UI" panose="020B0502040204020203" pitchFamily="34" charset="0"/>
              </a:rPr>
              <a:t>Weather Stations</a:t>
            </a:r>
          </a:p>
        </p:txBody>
      </p:sp>
      <p:sp>
        <p:nvSpPr>
          <p:cNvPr id="54" name="TextBox 53">
            <a:extLst>
              <a:ext uri="{FF2B5EF4-FFF2-40B4-BE49-F238E27FC236}">
                <a16:creationId xmlns:a16="http://schemas.microsoft.com/office/drawing/2014/main" id="{F4FDC6FE-D53E-42C1-A503-210CB233F7C7}"/>
              </a:ext>
            </a:extLst>
          </p:cNvPr>
          <p:cNvSpPr txBox="1"/>
          <p:nvPr/>
        </p:nvSpPr>
        <p:spPr>
          <a:xfrm>
            <a:off x="496410" y="3427944"/>
            <a:ext cx="1718134" cy="269145"/>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srgbClr val="000608"/>
                </a:solidFill>
                <a:effectLst/>
                <a:uLnTx/>
                <a:uFillTx/>
                <a:latin typeface="Segoe UI" panose="020B0502040204020203" pitchFamily="34" charset="0"/>
                <a:ea typeface="Open Sans" panose="020B0606030504020204" pitchFamily="34" charset="0"/>
                <a:cs typeface="Segoe UI" panose="020B0502040204020203" pitchFamily="34" charset="0"/>
              </a:rPr>
              <a:t>Fuel Sampling</a:t>
            </a:r>
          </a:p>
        </p:txBody>
      </p:sp>
      <p:sp>
        <p:nvSpPr>
          <p:cNvPr id="55" name="Rectangle 54">
            <a:extLst>
              <a:ext uri="{FF2B5EF4-FFF2-40B4-BE49-F238E27FC236}">
                <a16:creationId xmlns:a16="http://schemas.microsoft.com/office/drawing/2014/main" id="{21772472-5FE6-4D70-AAF0-202D8AFEB69D}"/>
              </a:ext>
            </a:extLst>
          </p:cNvPr>
          <p:cNvSpPr/>
          <p:nvPr/>
        </p:nvSpPr>
        <p:spPr>
          <a:xfrm>
            <a:off x="2386840" y="3516484"/>
            <a:ext cx="3366821" cy="1169551"/>
          </a:xfrm>
          <a:prstGeom prst="rect">
            <a:avLst/>
          </a:prstGeom>
        </p:spPr>
        <p:txBody>
          <a:bodyPr wrap="square" lIns="91440" tIns="45720" rIns="91440" bIns="4572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Open Sans"/>
                <a:cs typeface="Segoe UI"/>
              </a:rPr>
              <a:t>Measuring vegetation moisture at 15 locations biweekly to help determine dry fuel conditions</a:t>
            </a:r>
            <a:endParaRPr kumimoji="0" lang="en-US" sz="1400" b="0" i="0" u="none" strike="noStrike" kern="1200" cap="none" spc="0" normalizeH="0" baseline="0" noProof="0">
              <a:ln>
                <a:noFill/>
              </a:ln>
              <a:solidFill>
                <a:srgbClr val="FFFFFF"/>
              </a:solidFill>
              <a:effectLst/>
              <a:uLnTx/>
              <a:uFillTx/>
              <a:latin typeface="Segoe UI"/>
              <a:ea typeface="Open Sans" panose="020B0606030504020204" pitchFamily="34" charset="0"/>
              <a:cs typeface="Segoe U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Open Sans"/>
                <a:cs typeface="Segoe UI"/>
              </a:rPr>
              <a:t>Using data to train fuel moisture model to enhance operations</a:t>
            </a:r>
          </a:p>
        </p:txBody>
      </p:sp>
      <p:pic>
        <p:nvPicPr>
          <p:cNvPr id="58" name="Picture 57" descr="A picture containing sky, outdoor, pole, post&#10;&#10;Description automatically generated">
            <a:extLst>
              <a:ext uri="{FF2B5EF4-FFF2-40B4-BE49-F238E27FC236}">
                <a16:creationId xmlns:a16="http://schemas.microsoft.com/office/drawing/2014/main" id="{3988F730-9FCD-4FF1-A5F7-FF948B81D2E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46264" y="1997956"/>
            <a:ext cx="1818425" cy="1290302"/>
          </a:xfrm>
          <a:prstGeom prst="rect">
            <a:avLst/>
          </a:prstGeom>
        </p:spPr>
      </p:pic>
      <p:pic>
        <p:nvPicPr>
          <p:cNvPr id="59" name="Picture 58" descr="A picture containing sky, outdoor, clouds, cloudy&#10;&#10;Description automatically generated">
            <a:extLst>
              <a:ext uri="{FF2B5EF4-FFF2-40B4-BE49-F238E27FC236}">
                <a16:creationId xmlns:a16="http://schemas.microsoft.com/office/drawing/2014/main" id="{72513D04-9A0D-46D8-A1AD-7421CFDC4E0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70861" y="5512076"/>
            <a:ext cx="1815776" cy="1240833"/>
          </a:xfrm>
          <a:prstGeom prst="rect">
            <a:avLst/>
          </a:prstGeom>
        </p:spPr>
      </p:pic>
      <p:pic>
        <p:nvPicPr>
          <p:cNvPr id="3" name="Picture 2">
            <a:extLst>
              <a:ext uri="{FF2B5EF4-FFF2-40B4-BE49-F238E27FC236}">
                <a16:creationId xmlns:a16="http://schemas.microsoft.com/office/drawing/2014/main" id="{545AABF0-7006-4741-923D-AD846F82E39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6340601" y="1966761"/>
            <a:ext cx="1794985" cy="1291703"/>
          </a:xfrm>
          <a:prstGeom prst="rect">
            <a:avLst/>
          </a:prstGeom>
        </p:spPr>
      </p:pic>
      <p:cxnSp>
        <p:nvCxnSpPr>
          <p:cNvPr id="2" name="Straight Connector 1">
            <a:extLst>
              <a:ext uri="{FF2B5EF4-FFF2-40B4-BE49-F238E27FC236}">
                <a16:creationId xmlns:a16="http://schemas.microsoft.com/office/drawing/2014/main" id="{3D0F84DD-E665-BBAF-DA53-48926F7BAC58}"/>
              </a:ext>
            </a:extLst>
          </p:cNvPr>
          <p:cNvCxnSpPr>
            <a:cxnSpLocks/>
          </p:cNvCxnSpPr>
          <p:nvPr/>
        </p:nvCxnSpPr>
        <p:spPr>
          <a:xfrm>
            <a:off x="0" y="1139308"/>
            <a:ext cx="12192000" cy="0"/>
          </a:xfrm>
          <a:prstGeom prst="line">
            <a:avLst/>
          </a:prstGeom>
          <a:ln w="76200">
            <a:solidFill>
              <a:srgbClr val="186450"/>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233F16BA-92F4-4F8D-B965-7E893F6805DF}"/>
              </a:ext>
            </a:extLst>
          </p:cNvPr>
          <p:cNvSpPr/>
          <p:nvPr/>
        </p:nvSpPr>
        <p:spPr>
          <a:xfrm>
            <a:off x="6328265" y="3342324"/>
            <a:ext cx="1819656" cy="416195"/>
          </a:xfrm>
          <a:prstGeom prst="rect">
            <a:avLst/>
          </a:prstGeom>
          <a:solidFill>
            <a:srgbClr val="E9E6E0"/>
          </a:solidFill>
          <a:ln>
            <a:noFill/>
          </a:ln>
        </p:spPr>
        <p:style>
          <a:lnRef idx="2">
            <a:scrgbClr r="0" g="0" b="0"/>
          </a:lnRef>
          <a:fillRef idx="1">
            <a:scrgbClr r="0" g="0" b="0"/>
          </a:fillRef>
          <a:effectRef idx="0">
            <a:schemeClr val="accent3">
              <a:shade val="80000"/>
              <a:hueOff val="0"/>
              <a:satOff val="0"/>
              <a:lumOff val="0"/>
              <a:alphaOff val="0"/>
            </a:schemeClr>
          </a:effectRef>
          <a:fontRef idx="minor">
            <a:schemeClr val="lt1"/>
          </a:fontRef>
        </p:style>
      </p:sp>
      <p:sp>
        <p:nvSpPr>
          <p:cNvPr id="29" name="TextBox 28">
            <a:extLst>
              <a:ext uri="{FF2B5EF4-FFF2-40B4-BE49-F238E27FC236}">
                <a16:creationId xmlns:a16="http://schemas.microsoft.com/office/drawing/2014/main" id="{C302D88E-7D4F-4413-9567-11219EEC8ACF}"/>
              </a:ext>
            </a:extLst>
          </p:cNvPr>
          <p:cNvSpPr txBox="1"/>
          <p:nvPr/>
        </p:nvSpPr>
        <p:spPr>
          <a:xfrm>
            <a:off x="6354372" y="3305396"/>
            <a:ext cx="1843363" cy="50877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srgbClr val="000608"/>
                </a:solidFill>
                <a:effectLst/>
                <a:uLnTx/>
                <a:uFillTx/>
                <a:latin typeface="Segoe UI" panose="020B0502040204020203" pitchFamily="34" charset="0"/>
                <a:ea typeface="Open Sans" panose="020B0606030504020204" pitchFamily="34" charset="0"/>
                <a:cs typeface="Segoe UI" panose="020B0502040204020203" pitchFamily="34" charset="0"/>
              </a:rPr>
              <a:t>Emerging Technologies</a:t>
            </a:r>
          </a:p>
        </p:txBody>
      </p:sp>
      <p:sp>
        <p:nvSpPr>
          <p:cNvPr id="33" name="Rectangle 32">
            <a:extLst>
              <a:ext uri="{FF2B5EF4-FFF2-40B4-BE49-F238E27FC236}">
                <a16:creationId xmlns:a16="http://schemas.microsoft.com/office/drawing/2014/main" id="{80C92E58-EFDE-4ECD-BE7A-DB62C5BB38AE}"/>
              </a:ext>
            </a:extLst>
          </p:cNvPr>
          <p:cNvSpPr/>
          <p:nvPr/>
        </p:nvSpPr>
        <p:spPr>
          <a:xfrm>
            <a:off x="6350847" y="5162676"/>
            <a:ext cx="1819656" cy="410857"/>
          </a:xfrm>
          <a:prstGeom prst="rect">
            <a:avLst/>
          </a:prstGeom>
          <a:solidFill>
            <a:srgbClr val="E9E6E0"/>
          </a:solidFill>
          <a:ln>
            <a:noFill/>
          </a:ln>
        </p:spPr>
        <p:style>
          <a:lnRef idx="2">
            <a:scrgbClr r="0" g="0" b="0"/>
          </a:lnRef>
          <a:fillRef idx="1">
            <a:scrgbClr r="0" g="0" b="0"/>
          </a:fillRef>
          <a:effectRef idx="0">
            <a:schemeClr val="accent3">
              <a:shade val="80000"/>
              <a:hueOff val="0"/>
              <a:satOff val="0"/>
              <a:lumOff val="0"/>
              <a:alphaOff val="0"/>
            </a:schemeClr>
          </a:effectRef>
          <a:fontRef idx="minor">
            <a:schemeClr val="lt1"/>
          </a:fontRef>
        </p:style>
      </p:sp>
      <p:sp>
        <p:nvSpPr>
          <p:cNvPr id="34" name="TextBox 33">
            <a:extLst>
              <a:ext uri="{FF2B5EF4-FFF2-40B4-BE49-F238E27FC236}">
                <a16:creationId xmlns:a16="http://schemas.microsoft.com/office/drawing/2014/main" id="{4B97C1D7-2BAF-4EE6-ACF4-56F1A851D33A}"/>
              </a:ext>
            </a:extLst>
          </p:cNvPr>
          <p:cNvSpPr txBox="1"/>
          <p:nvPr/>
        </p:nvSpPr>
        <p:spPr>
          <a:xfrm>
            <a:off x="6518588" y="5168925"/>
            <a:ext cx="1531152" cy="410857"/>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srgbClr val="000608"/>
                </a:solidFill>
                <a:effectLst/>
                <a:uLnTx/>
                <a:uFillTx/>
                <a:latin typeface="Segoe UI" panose="020B0502040204020203" pitchFamily="34" charset="0"/>
                <a:ea typeface="Open Sans" panose="020B0606030504020204" pitchFamily="34" charset="0"/>
                <a:cs typeface="Segoe UI" panose="020B0502040204020203" pitchFamily="34" charset="0"/>
              </a:rPr>
              <a:t>Fire Science Enhancements</a:t>
            </a:r>
          </a:p>
        </p:txBody>
      </p:sp>
      <p:sp>
        <p:nvSpPr>
          <p:cNvPr id="63" name="Rectangle 62">
            <a:extLst>
              <a:ext uri="{FF2B5EF4-FFF2-40B4-BE49-F238E27FC236}">
                <a16:creationId xmlns:a16="http://schemas.microsoft.com/office/drawing/2014/main" id="{96CB4FC5-E0D4-4B5C-9E46-0ED3761DC4E3}"/>
              </a:ext>
            </a:extLst>
          </p:cNvPr>
          <p:cNvSpPr/>
          <p:nvPr/>
        </p:nvSpPr>
        <p:spPr>
          <a:xfrm>
            <a:off x="8285750" y="1597352"/>
            <a:ext cx="3448088" cy="1645920"/>
          </a:xfrm>
          <a:prstGeom prst="rect">
            <a:avLst/>
          </a:prstGeom>
          <a:solidFill>
            <a:schemeClr val="bg2">
              <a:lumMod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269">
                  <a:lumMod val="50000"/>
                </a:srgbClr>
              </a:solidFill>
              <a:effectLst/>
              <a:uLnTx/>
              <a:uFillTx/>
              <a:latin typeface="Segoe UI"/>
              <a:ea typeface="+mn-ea"/>
              <a:cs typeface="+mn-cs"/>
            </a:endParaRPr>
          </a:p>
        </p:txBody>
      </p:sp>
      <p:sp>
        <p:nvSpPr>
          <p:cNvPr id="64" name="Rectangle 63">
            <a:extLst>
              <a:ext uri="{FF2B5EF4-FFF2-40B4-BE49-F238E27FC236}">
                <a16:creationId xmlns:a16="http://schemas.microsoft.com/office/drawing/2014/main" id="{4EE2E4B8-62C8-402C-A6C3-AC8FDEFA40A7}"/>
              </a:ext>
            </a:extLst>
          </p:cNvPr>
          <p:cNvSpPr/>
          <p:nvPr/>
        </p:nvSpPr>
        <p:spPr>
          <a:xfrm>
            <a:off x="8275552" y="5155669"/>
            <a:ext cx="3504961" cy="1583564"/>
          </a:xfrm>
          <a:prstGeom prst="rect">
            <a:avLst/>
          </a:prstGeom>
          <a:solidFill>
            <a:schemeClr val="bg2">
              <a:lumMod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269">
                  <a:lumMod val="50000"/>
                </a:srgbClr>
              </a:solidFill>
              <a:effectLst/>
              <a:uLnTx/>
              <a:uFillTx/>
              <a:latin typeface="Segoe UI"/>
              <a:ea typeface="+mn-ea"/>
              <a:cs typeface="+mn-cs"/>
            </a:endParaRPr>
          </a:p>
        </p:txBody>
      </p:sp>
      <p:sp>
        <p:nvSpPr>
          <p:cNvPr id="65" name="Rectangle 64">
            <a:extLst>
              <a:ext uri="{FF2B5EF4-FFF2-40B4-BE49-F238E27FC236}">
                <a16:creationId xmlns:a16="http://schemas.microsoft.com/office/drawing/2014/main" id="{1F563429-42B0-4F9C-8828-336B397FB42D}"/>
              </a:ext>
            </a:extLst>
          </p:cNvPr>
          <p:cNvSpPr/>
          <p:nvPr/>
        </p:nvSpPr>
        <p:spPr>
          <a:xfrm>
            <a:off x="8268593" y="3344570"/>
            <a:ext cx="3477061" cy="1709801"/>
          </a:xfrm>
          <a:prstGeom prst="rect">
            <a:avLst/>
          </a:prstGeom>
          <a:solidFill>
            <a:schemeClr val="bg2">
              <a:lumMod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269">
                  <a:lumMod val="50000"/>
                </a:srgbClr>
              </a:solidFill>
              <a:effectLst/>
              <a:uLnTx/>
              <a:uFillTx/>
              <a:latin typeface="Segoe UI"/>
              <a:ea typeface="+mn-ea"/>
              <a:cs typeface="+mn-cs"/>
            </a:endParaRPr>
          </a:p>
        </p:txBody>
      </p:sp>
      <p:sp>
        <p:nvSpPr>
          <p:cNvPr id="35" name="TextBox 34">
            <a:extLst>
              <a:ext uri="{FF2B5EF4-FFF2-40B4-BE49-F238E27FC236}">
                <a16:creationId xmlns:a16="http://schemas.microsoft.com/office/drawing/2014/main" id="{F548DB8E-C74E-4BAF-A676-A970185D39C7}"/>
              </a:ext>
            </a:extLst>
          </p:cNvPr>
          <p:cNvSpPr txBox="1"/>
          <p:nvPr/>
        </p:nvSpPr>
        <p:spPr>
          <a:xfrm>
            <a:off x="496409" y="1238836"/>
            <a:ext cx="5238192" cy="357398"/>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403433" rtl="0" eaLnBrk="1" fontAlgn="auto" latinLnBrk="0" hangingPunct="1">
              <a:lnSpc>
                <a:spcPct val="90000"/>
              </a:lnSpc>
              <a:spcBef>
                <a:spcPct val="0"/>
              </a:spcBef>
              <a:spcAft>
                <a:spcPct val="35000"/>
              </a:spcAft>
              <a:buClrTx/>
              <a:buSzTx/>
              <a:buFontTx/>
              <a:buNone/>
              <a:tabLst/>
              <a:defRPr/>
            </a:pPr>
            <a:r>
              <a:rPr kumimoji="0" lang="en-US" sz="2000" b="1" i="0" u="none" strike="noStrike" kern="1200" cap="small" spc="200" normalizeH="0" baseline="0" noProof="0">
                <a:ln>
                  <a:noFill/>
                </a:ln>
                <a:solidFill>
                  <a:prstClr val="white"/>
                </a:solidFill>
                <a:effectLst/>
                <a:uLnTx/>
                <a:uFillTx/>
                <a:latin typeface="Segoe UI"/>
                <a:ea typeface="Segoe UI Black" panose="020B0A02040204020203" pitchFamily="34" charset="0"/>
                <a:cs typeface="+mn-cs"/>
              </a:rPr>
              <a:t>Observation Network</a:t>
            </a:r>
          </a:p>
        </p:txBody>
      </p:sp>
      <p:sp>
        <p:nvSpPr>
          <p:cNvPr id="37" name="TextBox 36">
            <a:extLst>
              <a:ext uri="{FF2B5EF4-FFF2-40B4-BE49-F238E27FC236}">
                <a16:creationId xmlns:a16="http://schemas.microsoft.com/office/drawing/2014/main" id="{94FA6175-0C6F-4221-9E6A-3FEE9EC0D1DB}"/>
              </a:ext>
            </a:extLst>
          </p:cNvPr>
          <p:cNvSpPr txBox="1"/>
          <p:nvPr/>
        </p:nvSpPr>
        <p:spPr>
          <a:xfrm>
            <a:off x="6182391" y="1225949"/>
            <a:ext cx="5354989" cy="357398"/>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403433" rtl="0" eaLnBrk="1" fontAlgn="auto" latinLnBrk="0" hangingPunct="1">
              <a:lnSpc>
                <a:spcPct val="90000"/>
              </a:lnSpc>
              <a:spcBef>
                <a:spcPct val="0"/>
              </a:spcBef>
              <a:spcAft>
                <a:spcPct val="35000"/>
              </a:spcAft>
              <a:buClrTx/>
              <a:buSzTx/>
              <a:buFontTx/>
              <a:buNone/>
              <a:tabLst/>
              <a:defRPr/>
            </a:pPr>
            <a:r>
              <a:rPr kumimoji="0" lang="en-US" sz="2000" b="1" i="0" u="none" strike="noStrike" kern="1200" cap="small" spc="200" normalizeH="0" baseline="0" noProof="0">
                <a:ln>
                  <a:noFill/>
                </a:ln>
                <a:solidFill>
                  <a:prstClr val="white"/>
                </a:solidFill>
                <a:effectLst/>
                <a:uLnTx/>
                <a:uFillTx/>
                <a:latin typeface="Segoe UI"/>
                <a:ea typeface="Segoe UI Black" panose="020B0A02040204020203" pitchFamily="34" charset="0"/>
                <a:cs typeface="+mn-cs"/>
              </a:rPr>
              <a:t>Modeling &amp; Emerging Technologies </a:t>
            </a:r>
          </a:p>
        </p:txBody>
      </p:sp>
      <p:sp>
        <p:nvSpPr>
          <p:cNvPr id="60" name="Rectangle 59">
            <a:extLst>
              <a:ext uri="{FF2B5EF4-FFF2-40B4-BE49-F238E27FC236}">
                <a16:creationId xmlns:a16="http://schemas.microsoft.com/office/drawing/2014/main" id="{D090D918-CBD4-4782-B44C-5B59E0B653F6}"/>
              </a:ext>
            </a:extLst>
          </p:cNvPr>
          <p:cNvSpPr/>
          <p:nvPr/>
        </p:nvSpPr>
        <p:spPr>
          <a:xfrm>
            <a:off x="8335313" y="1788048"/>
            <a:ext cx="3343122" cy="1384995"/>
          </a:xfrm>
          <a:prstGeom prst="rect">
            <a:avLst/>
          </a:prstGeom>
        </p:spPr>
        <p:txBody>
          <a:bodyPr wrap="square" lIns="91440" tIns="45720" rIns="91440" bIns="4572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Open Sans" panose="020B0606030504020204" pitchFamily="34" charset="0"/>
                <a:cs typeface="Segoe UI"/>
              </a:rPr>
              <a:t>Continuing to improve weather modeling by developing a high-resolution ensemble f</a:t>
            </a:r>
            <a:r>
              <a:rPr kumimoji="0" lang="en-US" sz="1400" b="0" i="0" u="none" strike="noStrike" kern="1200" cap="none" spc="0" normalizeH="0" baseline="0" noProof="0" err="1">
                <a:ln>
                  <a:noFill/>
                </a:ln>
                <a:solidFill>
                  <a:srgbClr val="FFFFFF"/>
                </a:solidFill>
                <a:effectLst/>
                <a:uLnTx/>
                <a:uFillTx/>
                <a:latin typeface="Segoe UI"/>
                <a:ea typeface="Open Sans" panose="020B0606030504020204" pitchFamily="34" charset="0"/>
                <a:cs typeface="Segoe UI"/>
              </a:rPr>
              <a:t>orecast</a:t>
            </a:r>
            <a:endParaRPr kumimoji="0" lang="en-US" sz="1400" b="0" i="0" u="none" strike="noStrike" kern="1200" cap="none" spc="0" normalizeH="0" baseline="0" noProof="0">
              <a:ln>
                <a:noFill/>
              </a:ln>
              <a:solidFill>
                <a:srgbClr val="FFFFFF"/>
              </a:solidFill>
              <a:effectLst/>
              <a:uLnTx/>
              <a:uFillTx/>
              <a:latin typeface="Segoe UI"/>
              <a:ea typeface="Open Sans" panose="020B0606030504020204" pitchFamily="34" charset="0"/>
              <a:cs typeface="Segoe U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Open Sans" panose="020B0606030504020204" pitchFamily="34" charset="0"/>
                <a:cs typeface="Segoe UI"/>
              </a:rPr>
              <a:t>Expand machine learning capabilities to enhance weather forecasts</a:t>
            </a:r>
          </a:p>
          <a:p>
            <a:pPr marL="117475" marR="0" lvl="0" indent="-1174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FFFFFF"/>
              </a:solidFill>
              <a:effectLst/>
              <a:uLnTx/>
              <a:uFillTx/>
              <a:latin typeface="Segoe UI"/>
              <a:ea typeface="Open Sans" panose="020B0606030504020204" pitchFamily="34" charset="0"/>
              <a:cs typeface="Segoe UI"/>
            </a:endParaRPr>
          </a:p>
        </p:txBody>
      </p:sp>
      <p:sp>
        <p:nvSpPr>
          <p:cNvPr id="61" name="Rectangle 60">
            <a:extLst>
              <a:ext uri="{FF2B5EF4-FFF2-40B4-BE49-F238E27FC236}">
                <a16:creationId xmlns:a16="http://schemas.microsoft.com/office/drawing/2014/main" id="{FECA6C1C-D5D4-4C9D-8201-478A131EA0F9}"/>
              </a:ext>
            </a:extLst>
          </p:cNvPr>
          <p:cNvSpPr/>
          <p:nvPr/>
        </p:nvSpPr>
        <p:spPr>
          <a:xfrm>
            <a:off x="8291164" y="5398150"/>
            <a:ext cx="3387271" cy="1169551"/>
          </a:xfrm>
          <a:prstGeom prst="rect">
            <a:avLst/>
          </a:prstGeom>
        </p:spPr>
        <p:txBody>
          <a:bodyPr wrap="square" lIns="91440" tIns="45720" rIns="91440" bIns="4572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Open Sans" panose="020B0606030504020204" pitchFamily="34" charset="0"/>
                <a:cs typeface="Segoe UI"/>
              </a:rPr>
              <a:t>Continue to build upon its fire science program by developing remote sensing technology, FPI 2.0, fire behavior matrix and fuels index</a:t>
            </a:r>
          </a:p>
          <a:p>
            <a:pPr marL="117475" marR="0" lvl="0" indent="-1174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Open Sans" panose="020B0606030504020204" pitchFamily="34" charset="0"/>
                <a:cs typeface="Segoe UI"/>
              </a:rPr>
              <a:t>Advance fire spread modeling tools</a:t>
            </a:r>
          </a:p>
        </p:txBody>
      </p:sp>
      <p:sp>
        <p:nvSpPr>
          <p:cNvPr id="32" name="Rectangle 31">
            <a:extLst>
              <a:ext uri="{FF2B5EF4-FFF2-40B4-BE49-F238E27FC236}">
                <a16:creationId xmlns:a16="http://schemas.microsoft.com/office/drawing/2014/main" id="{DD71F114-97F9-4F98-B052-01A1173DCDE7}"/>
              </a:ext>
            </a:extLst>
          </p:cNvPr>
          <p:cNvSpPr/>
          <p:nvPr/>
        </p:nvSpPr>
        <p:spPr>
          <a:xfrm>
            <a:off x="8233236" y="3388403"/>
            <a:ext cx="3547277" cy="1600438"/>
          </a:xfrm>
          <a:prstGeom prst="rect">
            <a:avLst/>
          </a:prstGeom>
        </p:spPr>
        <p:txBody>
          <a:bodyPr wrap="square" lIns="91440" tIns="45720" rIns="91440" bIns="4572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Open Sans" panose="020B0606030504020204" pitchFamily="34" charset="0"/>
                <a:cs typeface="Segoe UI"/>
              </a:rPr>
              <a:t>Piloting new weather and fuels forecast and observation techniques, such as, Vegetation Index, Large ensemble forecasting, Nowcasting, and Gridded Situational Awareness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Segoe UI"/>
                <a:ea typeface="Open Sans" panose="020B0606030504020204" pitchFamily="34" charset="0"/>
                <a:cs typeface="Segoe UI"/>
              </a:rPr>
              <a:t>Partnerships with University of Colorado, UCSB, Scripps, UCSD, SJSU, Cal Poly-SLO</a:t>
            </a:r>
          </a:p>
        </p:txBody>
      </p:sp>
      <p:pic>
        <p:nvPicPr>
          <p:cNvPr id="1026" name="Picture 2">
            <a:extLst>
              <a:ext uri="{FF2B5EF4-FFF2-40B4-BE49-F238E27FC236}">
                <a16:creationId xmlns:a16="http://schemas.microsoft.com/office/drawing/2014/main" id="{E73342A5-0D8D-4EFF-A2A7-FE4E02B2774F}"/>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6340601" y="3821639"/>
            <a:ext cx="1818943" cy="12276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994A2DA-9672-4E86-85FE-D26879B97A0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264" y="3767837"/>
            <a:ext cx="1825116" cy="12713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9752B67D-86FC-4F4F-946F-375D1656676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430"/>
          <a:stretch/>
        </p:blipFill>
        <p:spPr bwMode="auto">
          <a:xfrm>
            <a:off x="6354371" y="5617029"/>
            <a:ext cx="1793549" cy="1052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478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2756C7-B73A-5D02-756D-8C55AE6B8DDC}"/>
              </a:ext>
            </a:extLst>
          </p:cNvPr>
          <p:cNvSpPr>
            <a:spLocks noGrp="1"/>
          </p:cNvSpPr>
          <p:nvPr>
            <p:ph type="ctrTitle"/>
          </p:nvPr>
        </p:nvSpPr>
        <p:spPr>
          <a:xfrm>
            <a:off x="166255" y="226436"/>
            <a:ext cx="11545453" cy="2387600"/>
          </a:xfrm>
        </p:spPr>
        <p:txBody>
          <a:bodyPr/>
          <a:lstStyle/>
          <a:p>
            <a:r>
              <a:rPr lang="en-US"/>
              <a:t>SITUATIONAL AWARENESS &amp; FORECASTING PANEL DISCUSSION</a:t>
            </a:r>
          </a:p>
        </p:txBody>
      </p:sp>
      <p:sp>
        <p:nvSpPr>
          <p:cNvPr id="2" name="Footer Placeholder 1">
            <a:extLst>
              <a:ext uri="{FF2B5EF4-FFF2-40B4-BE49-F238E27FC236}">
                <a16:creationId xmlns:a16="http://schemas.microsoft.com/office/drawing/2014/main" id="{90EFC1E6-44A9-CF78-6CE0-BBA6B7E8BD2A}"/>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20EF18D2-3A4E-748A-5EDF-8F62DD15563A}"/>
              </a:ext>
            </a:extLst>
          </p:cNvPr>
          <p:cNvSpPr>
            <a:spLocks noGrp="1"/>
          </p:cNvSpPr>
          <p:nvPr>
            <p:ph type="sldNum" sz="quarter" idx="12"/>
          </p:nvPr>
        </p:nvSpPr>
        <p:spPr/>
        <p:txBody>
          <a:bodyPr/>
          <a:lstStyle/>
          <a:p>
            <a:fld id="{5492B78E-5BF9-0B46-B1B8-04BFF5711F33}" type="slidenum">
              <a:rPr lang="en-US" smtClean="0"/>
              <a:pPr/>
              <a:t>23</a:t>
            </a:fld>
            <a:endParaRPr lang="en-US"/>
          </a:p>
        </p:txBody>
      </p:sp>
      <p:graphicFrame>
        <p:nvGraphicFramePr>
          <p:cNvPr id="8" name="Table 8">
            <a:extLst>
              <a:ext uri="{FF2B5EF4-FFF2-40B4-BE49-F238E27FC236}">
                <a16:creationId xmlns:a16="http://schemas.microsoft.com/office/drawing/2014/main" id="{47B1CF2D-5617-B26F-3DEF-0308C7E22262}"/>
              </a:ext>
            </a:extLst>
          </p:cNvPr>
          <p:cNvGraphicFramePr>
            <a:graphicFrameLocks noGrp="1"/>
          </p:cNvGraphicFramePr>
          <p:nvPr>
            <p:extLst>
              <p:ext uri="{D42A27DB-BD31-4B8C-83A1-F6EECF244321}">
                <p14:modId xmlns:p14="http://schemas.microsoft.com/office/powerpoint/2010/main" val="212294727"/>
              </p:ext>
            </p:extLst>
          </p:nvPr>
        </p:nvGraphicFramePr>
        <p:xfrm>
          <a:off x="760244" y="2806577"/>
          <a:ext cx="10951464" cy="2286000"/>
        </p:xfrm>
        <a:graphic>
          <a:graphicData uri="http://schemas.openxmlformats.org/drawingml/2006/table">
            <a:tbl>
              <a:tblPr firstRow="1" bandRow="1">
                <a:tableStyleId>{073A0DAA-6AF3-43AB-8588-CEC1D06C72B9}</a:tableStyleId>
              </a:tblPr>
              <a:tblGrid>
                <a:gridCol w="5475732">
                  <a:extLst>
                    <a:ext uri="{9D8B030D-6E8A-4147-A177-3AD203B41FA5}">
                      <a16:colId xmlns:a16="http://schemas.microsoft.com/office/drawing/2014/main" val="2037300781"/>
                    </a:ext>
                  </a:extLst>
                </a:gridCol>
                <a:gridCol w="5475732">
                  <a:extLst>
                    <a:ext uri="{9D8B030D-6E8A-4147-A177-3AD203B41FA5}">
                      <a16:colId xmlns:a16="http://schemas.microsoft.com/office/drawing/2014/main" val="930153153"/>
                    </a:ext>
                  </a:extLst>
                </a:gridCol>
              </a:tblGrid>
              <a:tr h="457200">
                <a:tc>
                  <a:txBody>
                    <a:bodyPr/>
                    <a:lstStyle/>
                    <a:p>
                      <a:pPr algn="l"/>
                      <a:r>
                        <a:rPr lang="en-US"/>
                        <a:t>PANEL MEMBER or UTILITY REPRESENTATIVE</a:t>
                      </a:r>
                    </a:p>
                  </a:txBody>
                  <a:tcPr anchor="ctr"/>
                </a:tc>
                <a:tc>
                  <a:txBody>
                    <a:bodyPr/>
                    <a:lstStyle/>
                    <a:p>
                      <a:pPr algn="l"/>
                      <a:r>
                        <a:rPr lang="en-US"/>
                        <a:t>ORGANIZATION / TITLE</a:t>
                      </a:r>
                    </a:p>
                  </a:txBody>
                  <a:tcPr anchor="ctr"/>
                </a:tc>
                <a:extLst>
                  <a:ext uri="{0D108BD9-81ED-4DB2-BD59-A6C34878D82A}">
                    <a16:rowId xmlns:a16="http://schemas.microsoft.com/office/drawing/2014/main" val="2493248270"/>
                  </a:ext>
                </a:extLst>
              </a:tr>
              <a:tr h="457200">
                <a:tc>
                  <a:txBody>
                    <a:bodyPr/>
                    <a:lstStyle/>
                    <a:p>
                      <a:pPr algn="l"/>
                      <a:r>
                        <a:rPr lang="en-US"/>
                        <a:t>Chris Arends</a:t>
                      </a:r>
                    </a:p>
                  </a:txBody>
                  <a:tcPr anchor="ctr"/>
                </a:tc>
                <a:tc>
                  <a:txBody>
                    <a:bodyPr/>
                    <a:lstStyle/>
                    <a:p>
                      <a:pPr algn="l"/>
                      <a:r>
                        <a:rPr lang="en-US"/>
                        <a:t>SDG&amp;E / Meteorology Program Manager</a:t>
                      </a:r>
                    </a:p>
                  </a:txBody>
                  <a:tcPr anchor="ctr"/>
                </a:tc>
                <a:extLst>
                  <a:ext uri="{0D108BD9-81ED-4DB2-BD59-A6C34878D82A}">
                    <a16:rowId xmlns:a16="http://schemas.microsoft.com/office/drawing/2014/main" val="3180230901"/>
                  </a:ext>
                </a:extLst>
              </a:tr>
              <a:tr h="457200">
                <a:tc>
                  <a:txBody>
                    <a:bodyPr/>
                    <a:lstStyle/>
                    <a:p>
                      <a:pPr algn="l"/>
                      <a:r>
                        <a:rPr lang="en-US"/>
                        <a:t>Jeff Fuentes</a:t>
                      </a:r>
                    </a:p>
                  </a:txBody>
                  <a:tcPr anchor="ctr"/>
                </a:tc>
                <a:tc>
                  <a:txBody>
                    <a:bodyPr/>
                    <a:lstStyle/>
                    <a:p>
                      <a:pPr algn="l"/>
                      <a:r>
                        <a:rPr lang="en-US"/>
                        <a:t>CalFire</a:t>
                      </a:r>
                    </a:p>
                  </a:txBody>
                  <a:tcPr anchor="ctr"/>
                </a:tc>
                <a:extLst>
                  <a:ext uri="{0D108BD9-81ED-4DB2-BD59-A6C34878D82A}">
                    <a16:rowId xmlns:a16="http://schemas.microsoft.com/office/drawing/2014/main" val="1175312435"/>
                  </a:ext>
                </a:extLst>
              </a:tr>
              <a:tr h="457200">
                <a:tc>
                  <a:txBody>
                    <a:bodyPr/>
                    <a:lstStyle/>
                    <a:p>
                      <a:pPr algn="l"/>
                      <a:r>
                        <a:rPr lang="en-US"/>
                        <a:t>Jessica Block</a:t>
                      </a:r>
                    </a:p>
                  </a:txBody>
                  <a:tcPr anchor="ctr"/>
                </a:tc>
                <a:tc>
                  <a:txBody>
                    <a:bodyPr/>
                    <a:lstStyle/>
                    <a:p>
                      <a:pPr algn="l"/>
                      <a:r>
                        <a:rPr lang="en-US"/>
                        <a:t>WSAB</a:t>
                      </a:r>
                    </a:p>
                  </a:txBody>
                  <a:tcPr anchor="ctr"/>
                </a:tc>
                <a:extLst>
                  <a:ext uri="{0D108BD9-81ED-4DB2-BD59-A6C34878D82A}">
                    <a16:rowId xmlns:a16="http://schemas.microsoft.com/office/drawing/2014/main" val="1704252526"/>
                  </a:ext>
                </a:extLst>
              </a:tr>
              <a:tr h="457200">
                <a:tc>
                  <a:txBody>
                    <a:bodyPr/>
                    <a:lstStyle/>
                    <a:p>
                      <a:pPr algn="l"/>
                      <a:r>
                        <a:rPr lang="en-US"/>
                        <a:t>Stephen Volmer</a:t>
                      </a:r>
                    </a:p>
                  </a:txBody>
                  <a:tcPr anchor="ctr"/>
                </a:tc>
                <a:tc>
                  <a:txBody>
                    <a:bodyPr/>
                    <a:lstStyle/>
                    <a:p>
                      <a:pPr algn="l"/>
                      <a:r>
                        <a:rPr lang="en-US"/>
                        <a:t>CalFire</a:t>
                      </a:r>
                    </a:p>
                  </a:txBody>
                  <a:tcPr anchor="ctr"/>
                </a:tc>
                <a:extLst>
                  <a:ext uri="{0D108BD9-81ED-4DB2-BD59-A6C34878D82A}">
                    <a16:rowId xmlns:a16="http://schemas.microsoft.com/office/drawing/2014/main" val="922519819"/>
                  </a:ext>
                </a:extLst>
              </a:tr>
            </a:tbl>
          </a:graphicData>
        </a:graphic>
      </p:graphicFrame>
    </p:spTree>
    <p:extLst>
      <p:ext uri="{BB962C8B-B14F-4D97-AF65-F5344CB8AC3E}">
        <p14:creationId xmlns:p14="http://schemas.microsoft.com/office/powerpoint/2010/main" val="3532211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2756C7-B73A-5D02-756D-8C55AE6B8DDC}"/>
              </a:ext>
            </a:extLst>
          </p:cNvPr>
          <p:cNvSpPr>
            <a:spLocks noGrp="1"/>
          </p:cNvSpPr>
          <p:nvPr>
            <p:ph type="ctrTitle"/>
          </p:nvPr>
        </p:nvSpPr>
        <p:spPr/>
        <p:txBody>
          <a:bodyPr/>
          <a:lstStyle/>
          <a:p>
            <a:r>
              <a:rPr lang="en-US"/>
              <a:t>1o minute break</a:t>
            </a:r>
          </a:p>
        </p:txBody>
      </p:sp>
      <p:sp>
        <p:nvSpPr>
          <p:cNvPr id="6" name="Subtitle 5">
            <a:extLst>
              <a:ext uri="{FF2B5EF4-FFF2-40B4-BE49-F238E27FC236}">
                <a16:creationId xmlns:a16="http://schemas.microsoft.com/office/drawing/2014/main" id="{BB51D051-326C-602D-F7A7-55E5E48BAB3E}"/>
              </a:ext>
            </a:extLst>
          </p:cNvPr>
          <p:cNvSpPr>
            <a:spLocks noGrp="1"/>
          </p:cNvSpPr>
          <p:nvPr>
            <p:ph type="subTitle" idx="1"/>
          </p:nvPr>
        </p:nvSpPr>
        <p:spPr/>
        <p:txBody>
          <a:bodyPr/>
          <a:lstStyle/>
          <a:p>
            <a:r>
              <a:rPr lang="en-US"/>
              <a:t>Back at 11:25pm</a:t>
            </a:r>
          </a:p>
        </p:txBody>
      </p:sp>
      <p:sp>
        <p:nvSpPr>
          <p:cNvPr id="2" name="Footer Placeholder 1">
            <a:extLst>
              <a:ext uri="{FF2B5EF4-FFF2-40B4-BE49-F238E27FC236}">
                <a16:creationId xmlns:a16="http://schemas.microsoft.com/office/drawing/2014/main" id="{90EFC1E6-44A9-CF78-6CE0-BBA6B7E8BD2A}"/>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20EF18D2-3A4E-748A-5EDF-8F62DD15563A}"/>
              </a:ext>
            </a:extLst>
          </p:cNvPr>
          <p:cNvSpPr>
            <a:spLocks noGrp="1"/>
          </p:cNvSpPr>
          <p:nvPr>
            <p:ph type="sldNum" sz="quarter" idx="12"/>
          </p:nvPr>
        </p:nvSpPr>
        <p:spPr/>
        <p:txBody>
          <a:bodyPr/>
          <a:lstStyle/>
          <a:p>
            <a:fld id="{5492B78E-5BF9-0B46-B1B8-04BFF5711F33}" type="slidenum">
              <a:rPr lang="en-US" smtClean="0"/>
              <a:pPr/>
              <a:t>24</a:t>
            </a:fld>
            <a:endParaRPr lang="en-US"/>
          </a:p>
        </p:txBody>
      </p:sp>
    </p:spTree>
    <p:extLst>
      <p:ext uri="{BB962C8B-B14F-4D97-AF65-F5344CB8AC3E}">
        <p14:creationId xmlns:p14="http://schemas.microsoft.com/office/powerpoint/2010/main" val="3393918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2756C7-B73A-5D02-756D-8C55AE6B8DDC}"/>
              </a:ext>
            </a:extLst>
          </p:cNvPr>
          <p:cNvSpPr>
            <a:spLocks noGrp="1"/>
          </p:cNvSpPr>
          <p:nvPr>
            <p:ph type="ctrTitle"/>
          </p:nvPr>
        </p:nvSpPr>
        <p:spPr/>
        <p:txBody>
          <a:bodyPr/>
          <a:lstStyle/>
          <a:p>
            <a:r>
              <a:rPr lang="en-US"/>
              <a:t>OPEN QUESTIONS </a:t>
            </a:r>
            <a:br>
              <a:rPr lang="en-US"/>
            </a:br>
            <a:r>
              <a:rPr lang="en-US"/>
              <a:t>AND ANSWERS</a:t>
            </a:r>
          </a:p>
        </p:txBody>
      </p:sp>
      <p:sp>
        <p:nvSpPr>
          <p:cNvPr id="6" name="Subtitle 5">
            <a:extLst>
              <a:ext uri="{FF2B5EF4-FFF2-40B4-BE49-F238E27FC236}">
                <a16:creationId xmlns:a16="http://schemas.microsoft.com/office/drawing/2014/main" id="{BB51D051-326C-602D-F7A7-55E5E48BAB3E}"/>
              </a:ext>
            </a:extLst>
          </p:cNvPr>
          <p:cNvSpPr>
            <a:spLocks noGrp="1"/>
          </p:cNvSpPr>
          <p:nvPr>
            <p:ph type="subTitle" idx="1"/>
          </p:nvPr>
        </p:nvSpPr>
        <p:spPr/>
        <p:txBody>
          <a:bodyPr/>
          <a:lstStyle/>
          <a:p>
            <a:r>
              <a:rPr lang="en-US"/>
              <a:t>Reminder to raise hand, use Q&amp;A function in Zoom.</a:t>
            </a:r>
          </a:p>
        </p:txBody>
      </p:sp>
      <p:sp>
        <p:nvSpPr>
          <p:cNvPr id="2" name="Footer Placeholder 1">
            <a:extLst>
              <a:ext uri="{FF2B5EF4-FFF2-40B4-BE49-F238E27FC236}">
                <a16:creationId xmlns:a16="http://schemas.microsoft.com/office/drawing/2014/main" id="{90EFC1E6-44A9-CF78-6CE0-BBA6B7E8BD2A}"/>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20EF18D2-3A4E-748A-5EDF-8F62DD15563A}"/>
              </a:ext>
            </a:extLst>
          </p:cNvPr>
          <p:cNvSpPr>
            <a:spLocks noGrp="1"/>
          </p:cNvSpPr>
          <p:nvPr>
            <p:ph type="sldNum" sz="quarter" idx="12"/>
          </p:nvPr>
        </p:nvSpPr>
        <p:spPr/>
        <p:txBody>
          <a:bodyPr/>
          <a:lstStyle/>
          <a:p>
            <a:fld id="{5492B78E-5BF9-0B46-B1B8-04BFF5711F33}" type="slidenum">
              <a:rPr lang="en-US" smtClean="0"/>
              <a:pPr/>
              <a:t>25</a:t>
            </a:fld>
            <a:endParaRPr lang="en-US"/>
          </a:p>
        </p:txBody>
      </p:sp>
    </p:spTree>
    <p:extLst>
      <p:ext uri="{BB962C8B-B14F-4D97-AF65-F5344CB8AC3E}">
        <p14:creationId xmlns:p14="http://schemas.microsoft.com/office/powerpoint/2010/main" val="2596968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03CC3-7244-D6F5-585F-BD586E7003F7}"/>
              </a:ext>
            </a:extLst>
          </p:cNvPr>
          <p:cNvSpPr>
            <a:spLocks noGrp="1"/>
          </p:cNvSpPr>
          <p:nvPr>
            <p:ph type="ctrTitle"/>
          </p:nvPr>
        </p:nvSpPr>
        <p:spPr/>
        <p:txBody>
          <a:bodyPr/>
          <a:lstStyle/>
          <a:p>
            <a:r>
              <a:rPr lang="en-US"/>
              <a:t>LUNCH BREAK</a:t>
            </a:r>
          </a:p>
        </p:txBody>
      </p:sp>
      <p:sp>
        <p:nvSpPr>
          <p:cNvPr id="3" name="Subtitle 2">
            <a:extLst>
              <a:ext uri="{FF2B5EF4-FFF2-40B4-BE49-F238E27FC236}">
                <a16:creationId xmlns:a16="http://schemas.microsoft.com/office/drawing/2014/main" id="{A668D816-15E2-7A61-19B9-E466D2FDACA8}"/>
              </a:ext>
            </a:extLst>
          </p:cNvPr>
          <p:cNvSpPr>
            <a:spLocks noGrp="1"/>
          </p:cNvSpPr>
          <p:nvPr>
            <p:ph type="subTitle" idx="1"/>
          </p:nvPr>
        </p:nvSpPr>
        <p:spPr/>
        <p:txBody>
          <a:bodyPr/>
          <a:lstStyle/>
          <a:p>
            <a:r>
              <a:rPr lang="en-US"/>
              <a:t>Back at 1:00pm</a:t>
            </a:r>
          </a:p>
        </p:txBody>
      </p:sp>
      <p:sp>
        <p:nvSpPr>
          <p:cNvPr id="4" name="Footer Placeholder 3">
            <a:extLst>
              <a:ext uri="{FF2B5EF4-FFF2-40B4-BE49-F238E27FC236}">
                <a16:creationId xmlns:a16="http://schemas.microsoft.com/office/drawing/2014/main" id="{CF27D79A-C633-7F94-2FDA-C79BDE53AC99}"/>
              </a:ext>
            </a:extLst>
          </p:cNvPr>
          <p:cNvSpPr>
            <a:spLocks noGrp="1"/>
          </p:cNvSpPr>
          <p:nvPr>
            <p:ph type="ftr" sz="quarter" idx="11"/>
          </p:nvPr>
        </p:nvSpPr>
        <p:spPr/>
        <p:txBody>
          <a:bodyPr/>
          <a:lstStyle/>
          <a:p>
            <a:r>
              <a:rPr lang="en-US"/>
              <a:t>OFFICE OF ENERGY INFRASTRUCTURE SAFETY</a:t>
            </a:r>
          </a:p>
        </p:txBody>
      </p:sp>
      <p:sp>
        <p:nvSpPr>
          <p:cNvPr id="5" name="Slide Number Placeholder 4">
            <a:extLst>
              <a:ext uri="{FF2B5EF4-FFF2-40B4-BE49-F238E27FC236}">
                <a16:creationId xmlns:a16="http://schemas.microsoft.com/office/drawing/2014/main" id="{E7E261A9-452E-8EC4-9FD6-CC3D5AE37C1B}"/>
              </a:ext>
            </a:extLst>
          </p:cNvPr>
          <p:cNvSpPr>
            <a:spLocks noGrp="1"/>
          </p:cNvSpPr>
          <p:nvPr>
            <p:ph type="sldNum" sz="quarter" idx="12"/>
          </p:nvPr>
        </p:nvSpPr>
        <p:spPr/>
        <p:txBody>
          <a:bodyPr/>
          <a:lstStyle/>
          <a:p>
            <a:fld id="{5492B78E-5BF9-0B46-B1B8-04BFF5711F33}" type="slidenum">
              <a:rPr lang="en-US" smtClean="0"/>
              <a:pPr/>
              <a:t>26</a:t>
            </a:fld>
            <a:endParaRPr lang="en-US"/>
          </a:p>
        </p:txBody>
      </p:sp>
    </p:spTree>
    <p:extLst>
      <p:ext uri="{BB962C8B-B14F-4D97-AF65-F5344CB8AC3E}">
        <p14:creationId xmlns:p14="http://schemas.microsoft.com/office/powerpoint/2010/main" val="3050084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8137F4-A00D-07E8-F9C9-7CFC437756A8}"/>
              </a:ext>
            </a:extLst>
          </p:cNvPr>
          <p:cNvSpPr>
            <a:spLocks noGrp="1"/>
          </p:cNvSpPr>
          <p:nvPr>
            <p:ph type="sldNum" sz="quarter" idx="11"/>
          </p:nvPr>
        </p:nvSpPr>
        <p:spPr/>
        <p:txBody>
          <a:bodyPr/>
          <a:lstStyle/>
          <a:p>
            <a:fld id="{5492B78E-5BF9-0B46-B1B8-04BFF5711F33}" type="slidenum">
              <a:rPr lang="en-US" smtClean="0"/>
              <a:pPr/>
              <a:t>27</a:t>
            </a:fld>
            <a:endParaRPr lang="en-US"/>
          </a:p>
        </p:txBody>
      </p:sp>
      <p:sp>
        <p:nvSpPr>
          <p:cNvPr id="3" name="Footer Placeholder 2">
            <a:extLst>
              <a:ext uri="{FF2B5EF4-FFF2-40B4-BE49-F238E27FC236}">
                <a16:creationId xmlns:a16="http://schemas.microsoft.com/office/drawing/2014/main" id="{5A21B11A-AC59-7218-8D9A-C8D3A8B9ED7C}"/>
              </a:ext>
            </a:extLst>
          </p:cNvPr>
          <p:cNvSpPr>
            <a:spLocks noGrp="1"/>
          </p:cNvSpPr>
          <p:nvPr>
            <p:ph type="ftr" sz="quarter" idx="12"/>
          </p:nvPr>
        </p:nvSpPr>
        <p:spPr/>
        <p:txBody>
          <a:bodyPr/>
          <a:lstStyle/>
          <a:p>
            <a:r>
              <a:rPr lang="en-US"/>
              <a:t>OFFICE OF ENERGY INFRASTRUCTURE SAFETY</a:t>
            </a:r>
          </a:p>
        </p:txBody>
      </p:sp>
      <p:sp>
        <p:nvSpPr>
          <p:cNvPr id="6" name="Title 5">
            <a:extLst>
              <a:ext uri="{FF2B5EF4-FFF2-40B4-BE49-F238E27FC236}">
                <a16:creationId xmlns:a16="http://schemas.microsoft.com/office/drawing/2014/main" id="{0CE97271-927D-D34B-F151-46003B39FE96}"/>
              </a:ext>
            </a:extLst>
          </p:cNvPr>
          <p:cNvSpPr>
            <a:spLocks noGrp="1"/>
          </p:cNvSpPr>
          <p:nvPr>
            <p:ph type="title"/>
          </p:nvPr>
        </p:nvSpPr>
        <p:spPr/>
        <p:txBody>
          <a:bodyPr/>
          <a:lstStyle/>
          <a:p>
            <a:r>
              <a:rPr lang="en-US" b="1"/>
              <a:t>RISK ASSESSMENT AND MITIGATION SELECTION STRATEGY PANEL</a:t>
            </a:r>
          </a:p>
        </p:txBody>
      </p:sp>
    </p:spTree>
    <p:extLst>
      <p:ext uri="{BB962C8B-B14F-4D97-AF65-F5344CB8AC3E}">
        <p14:creationId xmlns:p14="http://schemas.microsoft.com/office/powerpoint/2010/main" val="2087170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9879F2-C161-4820-6AAB-5760398CDF96}"/>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B7858066-0B1C-47E3-F033-5AA1AC9FB3C2}"/>
              </a:ext>
            </a:extLst>
          </p:cNvPr>
          <p:cNvSpPr>
            <a:spLocks noGrp="1"/>
          </p:cNvSpPr>
          <p:nvPr>
            <p:ph type="sldNum" sz="quarter" idx="12"/>
          </p:nvPr>
        </p:nvSpPr>
        <p:spPr/>
        <p:txBody>
          <a:bodyPr/>
          <a:lstStyle/>
          <a:p>
            <a:fld id="{5492B78E-5BF9-0B46-B1B8-04BFF5711F33}" type="slidenum">
              <a:rPr lang="en-US" smtClean="0"/>
              <a:pPr/>
              <a:t>28</a:t>
            </a:fld>
            <a:endParaRPr lang="en-US"/>
          </a:p>
        </p:txBody>
      </p:sp>
      <p:sp>
        <p:nvSpPr>
          <p:cNvPr id="5" name="Title 4">
            <a:extLst>
              <a:ext uri="{FF2B5EF4-FFF2-40B4-BE49-F238E27FC236}">
                <a16:creationId xmlns:a16="http://schemas.microsoft.com/office/drawing/2014/main" id="{9EF7DDB0-FFC0-BEB5-E64E-4DDFA310DA0C}"/>
              </a:ext>
            </a:extLst>
          </p:cNvPr>
          <p:cNvSpPr>
            <a:spLocks noGrp="1"/>
          </p:cNvSpPr>
          <p:nvPr>
            <p:ph type="title"/>
          </p:nvPr>
        </p:nvSpPr>
        <p:spPr/>
        <p:txBody>
          <a:bodyPr/>
          <a:lstStyle/>
          <a:p>
            <a:r>
              <a:rPr lang="en-US"/>
              <a:t>SCE</a:t>
            </a:r>
          </a:p>
        </p:txBody>
      </p:sp>
    </p:spTree>
    <p:extLst>
      <p:ext uri="{BB962C8B-B14F-4D97-AF65-F5344CB8AC3E}">
        <p14:creationId xmlns:p14="http://schemas.microsoft.com/office/powerpoint/2010/main" val="19719735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26D011-D5CB-4929-9927-0EE547F9F5C5}"/>
              </a:ext>
            </a:extLst>
          </p:cNvPr>
          <p:cNvSpPr txBox="1"/>
          <p:nvPr/>
        </p:nvSpPr>
        <p:spPr>
          <a:xfrm>
            <a:off x="2179109" y="1601979"/>
            <a:ext cx="7916905"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ED141"/>
                </a:solidFill>
                <a:effectLst/>
                <a:uLnTx/>
                <a:uFillTx/>
                <a:latin typeface="Segoe UI" panose="020B0502040204020203" pitchFamily="34" charset="0"/>
                <a:ea typeface="+mn-ea"/>
                <a:cs typeface="Segoe UI" panose="020B0502040204020203" pitchFamily="34" charset="0"/>
              </a:rPr>
              <a:t>Risk Assessment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ED141"/>
                </a:solidFill>
                <a:effectLst/>
                <a:uLnTx/>
                <a:uFillTx/>
                <a:latin typeface="Segoe UI" panose="020B0502040204020203" pitchFamily="34" charset="0"/>
                <a:ea typeface="+mn-ea"/>
                <a:cs typeface="Segoe UI" panose="020B0502040204020203" pitchFamily="34" charset="0"/>
              </a:rPr>
              <a:t>Mitigation Selection Strategy (4/28)</a:t>
            </a:r>
            <a:endParaRPr kumimoji="0" lang="en-US" sz="40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4" name="Slide Number Placeholder 5">
            <a:extLst>
              <a:ext uri="{FF2B5EF4-FFF2-40B4-BE49-F238E27FC236}">
                <a16:creationId xmlns:a16="http://schemas.microsoft.com/office/drawing/2014/main" id="{028F7E24-9EB7-4E3A-B90B-2DCAD602915C}"/>
              </a:ext>
            </a:extLst>
          </p:cNvPr>
          <p:cNvSpPr txBox="1">
            <a:spLocks/>
          </p:cNvSpPr>
          <p:nvPr/>
        </p:nvSpPr>
        <p:spPr>
          <a:xfrm>
            <a:off x="11304231" y="6374108"/>
            <a:ext cx="688760"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bg1"/>
                </a:solidFill>
                <a:latin typeface="Open Sans"/>
                <a:ea typeface="Segoe UI" panose="020B0502040204020203" pitchFamily="34" charset="0"/>
                <a:cs typeface="Open San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E94BA17-8AE8-4651-9FD9-8589E5D42325}" type="slidenum">
              <a:rPr kumimoji="0" lang="en-US" sz="1200" b="0" i="0" u="none" strike="noStrike" kern="1200" cap="none" spc="0" normalizeH="0" baseline="0" noProof="0" smtClean="0">
                <a:ln>
                  <a:noFill/>
                </a:ln>
                <a:solidFill>
                  <a:prstClr val="white"/>
                </a:solidFill>
                <a:effectLst/>
                <a:uLnTx/>
                <a:uFillTx/>
                <a:latin typeface="Open Sans"/>
                <a:cs typeface="Open San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white"/>
              </a:solidFill>
              <a:effectLst/>
              <a:uLnTx/>
              <a:uFillTx/>
              <a:latin typeface="Open Sans"/>
              <a:cs typeface="Open Sans"/>
            </a:endParaRPr>
          </a:p>
        </p:txBody>
      </p:sp>
      <p:pic>
        <p:nvPicPr>
          <p:cNvPr id="5" name="Picture 4" descr="A black and white sign&#10;&#10;Description automatically generated with medium confidence">
            <a:extLst>
              <a:ext uri="{FF2B5EF4-FFF2-40B4-BE49-F238E27FC236}">
                <a16:creationId xmlns:a16="http://schemas.microsoft.com/office/drawing/2014/main" id="{667855DB-1B5D-46CF-AF00-A38FEC5BE3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6235" y="3656764"/>
            <a:ext cx="2542655" cy="731149"/>
          </a:xfrm>
          <a:prstGeom prst="rect">
            <a:avLst/>
          </a:prstGeom>
        </p:spPr>
      </p:pic>
    </p:spTree>
    <p:extLst>
      <p:ext uri="{BB962C8B-B14F-4D97-AF65-F5344CB8AC3E}">
        <p14:creationId xmlns:p14="http://schemas.microsoft.com/office/powerpoint/2010/main" val="1425316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9E6E0"/>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5646830-B0F6-CA43-AAB6-F436FDD49C5C}"/>
              </a:ext>
            </a:extLst>
          </p:cNvPr>
          <p:cNvSpPr/>
          <p:nvPr/>
        </p:nvSpPr>
        <p:spPr>
          <a:xfrm>
            <a:off x="0" y="-1"/>
            <a:ext cx="12192000" cy="1139307"/>
          </a:xfrm>
          <a:prstGeom prst="rect">
            <a:avLst/>
          </a:prstGeom>
          <a:solidFill>
            <a:srgbClr val="0006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EFFF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0C16D213-1730-4B2A-9E04-1C0FEDEEF139}"/>
              </a:ext>
            </a:extLst>
          </p:cNvPr>
          <p:cNvSpPr txBox="1"/>
          <p:nvPr/>
        </p:nvSpPr>
        <p:spPr>
          <a:xfrm>
            <a:off x="676700" y="1384119"/>
            <a:ext cx="10791400" cy="101566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a:ln>
                  <a:noFill/>
                </a:ln>
                <a:solidFill>
                  <a:srgbClr val="000000"/>
                </a:solidFill>
                <a:effectLst/>
                <a:uLnTx/>
                <a:uFillTx/>
                <a:latin typeface="Segoe UI"/>
                <a:ea typeface="+mn-ea"/>
                <a:cs typeface="Segoe UI"/>
              </a:rPr>
              <a:t>SCE’s refined integrated wildfire mitigation strategy considers wildfire risk and PSPS impacts at circuit segments and mitigations that effectively addresses those risk drivers. We continue to prioritize hardening our riskiest areas first.</a:t>
            </a:r>
          </a:p>
        </p:txBody>
      </p:sp>
      <p:sp>
        <p:nvSpPr>
          <p:cNvPr id="15" name="TextBox 14">
            <a:extLst>
              <a:ext uri="{FF2B5EF4-FFF2-40B4-BE49-F238E27FC236}">
                <a16:creationId xmlns:a16="http://schemas.microsoft.com/office/drawing/2014/main" id="{3A092D37-B2AA-3640-B32D-F12BFD843E3B}"/>
              </a:ext>
            </a:extLst>
          </p:cNvPr>
          <p:cNvSpPr txBox="1"/>
          <p:nvPr/>
        </p:nvSpPr>
        <p:spPr>
          <a:xfrm>
            <a:off x="231913" y="322020"/>
            <a:ext cx="11648661" cy="584775"/>
          </a:xfrm>
          <a:prstGeom prst="rect">
            <a:avLst/>
          </a:prstGeom>
          <a:noFill/>
        </p:spPr>
        <p:txBody>
          <a:bodyPr wrap="square" lIns="91440" tIns="45720" rIns="91440" bIns="45720" anchor="t">
            <a:spAutoFit/>
          </a:bodyPr>
          <a:lstStyle/>
          <a:p>
            <a:pPr marL="0" marR="0" lvl="0" indent="0" algn="l" defTabSz="403433" rtl="0" eaLnBrk="1" fontAlgn="auto" latinLnBrk="0" hangingPunct="1">
              <a:lnSpc>
                <a:spcPct val="100000"/>
              </a:lnSpc>
              <a:spcBef>
                <a:spcPts val="0"/>
              </a:spcBef>
              <a:spcAft>
                <a:spcPts val="0"/>
              </a:spcAft>
              <a:buClrTx/>
              <a:buSzTx/>
              <a:buFontTx/>
              <a:buNone/>
              <a:tabLst/>
              <a:defRPr/>
            </a:pPr>
            <a:r>
              <a:rPr kumimoji="0" lang="en-US" sz="3200" b="1" i="0" u="none" strike="noStrike" kern="1200" cap="small" spc="200" normalizeH="0" baseline="0" noProof="0">
                <a:ln>
                  <a:noFill/>
                </a:ln>
                <a:solidFill>
                  <a:srgbClr val="FEFFFE"/>
                </a:solidFill>
                <a:effectLst/>
                <a:uLnTx/>
                <a:uFillTx/>
                <a:latin typeface="Segoe UI"/>
                <a:ea typeface="Segoe UI Black"/>
                <a:cs typeface="+mn-cs"/>
              </a:rPr>
              <a:t>SCE’s INTEGRATED WILDFIRE MITIGATION STRATEGY</a:t>
            </a:r>
            <a:endParaRPr kumimoji="0" lang="en-US" sz="3200" b="1" i="0" u="none" strike="noStrike" kern="1200" cap="small" spc="200" normalizeH="0" baseline="0" noProof="0">
              <a:ln>
                <a:noFill/>
              </a:ln>
              <a:solidFill>
                <a:srgbClr val="FEFFFE"/>
              </a:solidFill>
              <a:effectLst/>
              <a:uLnTx/>
              <a:uFillTx/>
              <a:latin typeface="Segoe UI"/>
              <a:ea typeface="Segoe UI Black" panose="020B0A02040204020203" pitchFamily="34" charset="0"/>
              <a:cs typeface="+mn-cs"/>
            </a:endParaRPr>
          </a:p>
        </p:txBody>
      </p:sp>
      <p:sp>
        <p:nvSpPr>
          <p:cNvPr id="29" name="Slide Number Placeholder 2">
            <a:extLst>
              <a:ext uri="{FF2B5EF4-FFF2-40B4-BE49-F238E27FC236}">
                <a16:creationId xmlns:a16="http://schemas.microsoft.com/office/drawing/2014/main" id="{4C36EE5B-094C-445D-9B49-B2353F413A4E}"/>
              </a:ext>
            </a:extLst>
          </p:cNvPr>
          <p:cNvSpPr txBox="1">
            <a:spLocks/>
          </p:cNvSpPr>
          <p:nvPr/>
        </p:nvSpPr>
        <p:spPr>
          <a:xfrm>
            <a:off x="11304231" y="6374110"/>
            <a:ext cx="68876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lumMod val="50000"/>
                  </a:schemeClr>
                </a:solidFill>
                <a:latin typeface="Segoe UI Semibold" panose="020B0702040204020203" pitchFamily="34" charset="0"/>
                <a:ea typeface="Segoe UI" panose="020B0502040204020203" pitchFamily="34" charset="0"/>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E94BA17-8AE8-4651-9FD9-8589E5D42325}" type="slidenum">
              <a:rPr kumimoji="0" lang="en-US" sz="1200" b="1" i="0" u="none" strike="noStrike" kern="1200" cap="none" spc="0" normalizeH="0" baseline="0" noProof="0" smtClean="0">
                <a:ln>
                  <a:noFill/>
                </a:ln>
                <a:solidFill>
                  <a:prstClr val="white">
                    <a:lumMod val="50000"/>
                  </a:prstClr>
                </a:solidFill>
                <a:effectLst/>
                <a:uLnTx/>
                <a:uFillTx/>
                <a:latin typeface="Segoe UI Semibold" panose="020B0702040204020203" pitchFamily="34" charset="0"/>
                <a:cs typeface="Segoe UI"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1" i="0" u="none" strike="noStrike" kern="1200" cap="none" spc="0" normalizeH="0" baseline="0" noProof="0">
              <a:ln>
                <a:noFill/>
              </a:ln>
              <a:solidFill>
                <a:prstClr val="white">
                  <a:lumMod val="50000"/>
                </a:prstClr>
              </a:solidFill>
              <a:effectLst/>
              <a:uLnTx/>
              <a:uFillTx/>
              <a:latin typeface="Segoe UI Semibold" panose="020B0702040204020203" pitchFamily="34" charset="0"/>
              <a:cs typeface="Segoe UI" panose="020B0502040204020203" pitchFamily="34" charset="0"/>
            </a:endParaRPr>
          </a:p>
        </p:txBody>
      </p:sp>
      <p:graphicFrame>
        <p:nvGraphicFramePr>
          <p:cNvPr id="13" name="Table 5">
            <a:extLst>
              <a:ext uri="{FF2B5EF4-FFF2-40B4-BE49-F238E27FC236}">
                <a16:creationId xmlns:a16="http://schemas.microsoft.com/office/drawing/2014/main" id="{29A9299F-DCEE-4BA5-97F7-255634040D66}"/>
              </a:ext>
            </a:extLst>
          </p:cNvPr>
          <p:cNvGraphicFramePr>
            <a:graphicFrameLocks noGrp="1"/>
          </p:cNvGraphicFramePr>
          <p:nvPr/>
        </p:nvGraphicFramePr>
        <p:xfrm>
          <a:off x="654620" y="2530173"/>
          <a:ext cx="10000128" cy="3746842"/>
        </p:xfrm>
        <a:graphic>
          <a:graphicData uri="http://schemas.openxmlformats.org/drawingml/2006/table">
            <a:tbl>
              <a:tblPr firstRow="1" bandRow="1"/>
              <a:tblGrid>
                <a:gridCol w="2935960">
                  <a:extLst>
                    <a:ext uri="{9D8B030D-6E8A-4147-A177-3AD203B41FA5}">
                      <a16:colId xmlns:a16="http://schemas.microsoft.com/office/drawing/2014/main" val="1755470206"/>
                    </a:ext>
                  </a:extLst>
                </a:gridCol>
                <a:gridCol w="3037048">
                  <a:extLst>
                    <a:ext uri="{9D8B030D-6E8A-4147-A177-3AD203B41FA5}">
                      <a16:colId xmlns:a16="http://schemas.microsoft.com/office/drawing/2014/main" val="3007609461"/>
                    </a:ext>
                  </a:extLst>
                </a:gridCol>
                <a:gridCol w="4027120">
                  <a:extLst>
                    <a:ext uri="{9D8B030D-6E8A-4147-A177-3AD203B41FA5}">
                      <a16:colId xmlns:a16="http://schemas.microsoft.com/office/drawing/2014/main" val="1903427700"/>
                    </a:ext>
                  </a:extLst>
                </a:gridCol>
              </a:tblGrid>
              <a:tr h="316891">
                <a:tc>
                  <a:txBody>
                    <a:bodyPr/>
                    <a:lstStyle>
                      <a:lvl1pPr marL="0" algn="l" defTabSz="887553" rtl="0" eaLnBrk="1" latinLnBrk="0" hangingPunct="1">
                        <a:defRPr sz="1747" kern="1200">
                          <a:solidFill>
                            <a:schemeClr val="tx1"/>
                          </a:solidFill>
                          <a:latin typeface="Calibri" panose="020F0502020204030204"/>
                        </a:defRPr>
                      </a:lvl1pPr>
                      <a:lvl2pPr marL="443777" algn="l" defTabSz="887553" rtl="0" eaLnBrk="1" latinLnBrk="0" hangingPunct="1">
                        <a:defRPr sz="1747" kern="1200">
                          <a:solidFill>
                            <a:schemeClr val="tx1"/>
                          </a:solidFill>
                          <a:latin typeface="Calibri" panose="020F0502020204030204"/>
                        </a:defRPr>
                      </a:lvl2pPr>
                      <a:lvl3pPr marL="887553" algn="l" defTabSz="887553" rtl="0" eaLnBrk="1" latinLnBrk="0" hangingPunct="1">
                        <a:defRPr sz="1747" kern="1200">
                          <a:solidFill>
                            <a:schemeClr val="tx1"/>
                          </a:solidFill>
                          <a:latin typeface="Calibri" panose="020F0502020204030204"/>
                        </a:defRPr>
                      </a:lvl3pPr>
                      <a:lvl4pPr marL="1331330" algn="l" defTabSz="887553" rtl="0" eaLnBrk="1" latinLnBrk="0" hangingPunct="1">
                        <a:defRPr sz="1747" kern="1200">
                          <a:solidFill>
                            <a:schemeClr val="tx1"/>
                          </a:solidFill>
                          <a:latin typeface="Calibri" panose="020F0502020204030204"/>
                        </a:defRPr>
                      </a:lvl4pPr>
                      <a:lvl5pPr marL="1775106" algn="l" defTabSz="887553" rtl="0" eaLnBrk="1" latinLnBrk="0" hangingPunct="1">
                        <a:defRPr sz="1747" kern="1200">
                          <a:solidFill>
                            <a:schemeClr val="tx1"/>
                          </a:solidFill>
                          <a:latin typeface="Calibri" panose="020F0502020204030204"/>
                        </a:defRPr>
                      </a:lvl5pPr>
                      <a:lvl6pPr marL="2218883" algn="l" defTabSz="887553" rtl="0" eaLnBrk="1" latinLnBrk="0" hangingPunct="1">
                        <a:defRPr sz="1747" kern="1200">
                          <a:solidFill>
                            <a:schemeClr val="tx1"/>
                          </a:solidFill>
                          <a:latin typeface="Calibri" panose="020F0502020204030204"/>
                        </a:defRPr>
                      </a:lvl6pPr>
                      <a:lvl7pPr marL="2662660" algn="l" defTabSz="887553" rtl="0" eaLnBrk="1" latinLnBrk="0" hangingPunct="1">
                        <a:defRPr sz="1747" kern="1200">
                          <a:solidFill>
                            <a:schemeClr val="tx1"/>
                          </a:solidFill>
                          <a:latin typeface="Calibri" panose="020F0502020204030204"/>
                        </a:defRPr>
                      </a:lvl7pPr>
                      <a:lvl8pPr marL="3106436" algn="l" defTabSz="887553" rtl="0" eaLnBrk="1" latinLnBrk="0" hangingPunct="1">
                        <a:defRPr sz="1747" kern="1200">
                          <a:solidFill>
                            <a:schemeClr val="tx1"/>
                          </a:solidFill>
                          <a:latin typeface="Calibri" panose="020F0502020204030204"/>
                        </a:defRPr>
                      </a:lvl8pPr>
                      <a:lvl9pPr marL="3550213" algn="l" defTabSz="887553" rtl="0" eaLnBrk="1" latinLnBrk="0" hangingPunct="1">
                        <a:defRPr sz="1747" kern="1200">
                          <a:solidFill>
                            <a:schemeClr val="tx1"/>
                          </a:solidFill>
                          <a:latin typeface="Calibri" panose="020F0502020204030204"/>
                        </a:defRPr>
                      </a:lvl9pPr>
                    </a:lstStyle>
                    <a:p>
                      <a:pPr algn="ctr">
                        <a:spcAft>
                          <a:spcPts val="600"/>
                        </a:spcAft>
                      </a:pPr>
                      <a:endParaRPr lang="en-US" sz="1200">
                        <a:solidFill>
                          <a:schemeClr val="bg1"/>
                        </a:solidFill>
                        <a:latin typeface="Segoe UI" panose="020B0502040204020203" pitchFamily="34" charset="0"/>
                        <a:cs typeface="Segoe UI" panose="020B0502040204020203" pitchFamily="34" charset="0"/>
                      </a:endParaRPr>
                    </a:p>
                  </a:txBody>
                  <a:tcPr anchor="ctr">
                    <a:lnL w="12700" cap="flat" cmpd="sng" algn="ctr">
                      <a:solidFill>
                        <a:srgbClr val="E9E6E0"/>
                      </a:solidFill>
                      <a:prstDash val="solid"/>
                      <a:round/>
                      <a:headEnd type="none" w="med" len="med"/>
                      <a:tailEnd type="none" w="med" len="med"/>
                    </a:lnL>
                    <a:lnR w="12700" cap="flat" cmpd="sng" algn="ctr">
                      <a:solidFill>
                        <a:srgbClr val="E9E6E0"/>
                      </a:solidFill>
                      <a:prstDash val="solid"/>
                      <a:round/>
                      <a:headEnd type="none" w="med" len="med"/>
                      <a:tailEnd type="none" w="med" len="med"/>
                    </a:lnR>
                    <a:lnT w="12700" cap="flat" cmpd="sng" algn="ctr">
                      <a:solidFill>
                        <a:srgbClr val="E9E6E0"/>
                      </a:solidFill>
                      <a:prstDash val="solid"/>
                      <a:round/>
                      <a:headEnd type="none" w="med" len="med"/>
                      <a:tailEnd type="none" w="med" len="med"/>
                    </a:lnT>
                    <a:lnB w="12700" cap="flat" cmpd="sng" algn="ctr">
                      <a:solidFill>
                        <a:srgbClr val="E9E6E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887553" rtl="0" eaLnBrk="1" latinLnBrk="0" hangingPunct="1">
                        <a:defRPr sz="1747" kern="1200">
                          <a:solidFill>
                            <a:schemeClr val="tx1"/>
                          </a:solidFill>
                          <a:latin typeface="Calibri" panose="020F0502020204030204"/>
                        </a:defRPr>
                      </a:lvl1pPr>
                      <a:lvl2pPr marL="443777" algn="l" defTabSz="887553" rtl="0" eaLnBrk="1" latinLnBrk="0" hangingPunct="1">
                        <a:defRPr sz="1747" kern="1200">
                          <a:solidFill>
                            <a:schemeClr val="tx1"/>
                          </a:solidFill>
                          <a:latin typeface="Calibri" panose="020F0502020204030204"/>
                        </a:defRPr>
                      </a:lvl2pPr>
                      <a:lvl3pPr marL="887553" algn="l" defTabSz="887553" rtl="0" eaLnBrk="1" latinLnBrk="0" hangingPunct="1">
                        <a:defRPr sz="1747" kern="1200">
                          <a:solidFill>
                            <a:schemeClr val="tx1"/>
                          </a:solidFill>
                          <a:latin typeface="Calibri" panose="020F0502020204030204"/>
                        </a:defRPr>
                      </a:lvl3pPr>
                      <a:lvl4pPr marL="1331330" algn="l" defTabSz="887553" rtl="0" eaLnBrk="1" latinLnBrk="0" hangingPunct="1">
                        <a:defRPr sz="1747" kern="1200">
                          <a:solidFill>
                            <a:schemeClr val="tx1"/>
                          </a:solidFill>
                          <a:latin typeface="Calibri" panose="020F0502020204030204"/>
                        </a:defRPr>
                      </a:lvl4pPr>
                      <a:lvl5pPr marL="1775106" algn="l" defTabSz="887553" rtl="0" eaLnBrk="1" latinLnBrk="0" hangingPunct="1">
                        <a:defRPr sz="1747" kern="1200">
                          <a:solidFill>
                            <a:schemeClr val="tx1"/>
                          </a:solidFill>
                          <a:latin typeface="Calibri" panose="020F0502020204030204"/>
                        </a:defRPr>
                      </a:lvl5pPr>
                      <a:lvl6pPr marL="2218883" algn="l" defTabSz="887553" rtl="0" eaLnBrk="1" latinLnBrk="0" hangingPunct="1">
                        <a:defRPr sz="1747" kern="1200">
                          <a:solidFill>
                            <a:schemeClr val="tx1"/>
                          </a:solidFill>
                          <a:latin typeface="Calibri" panose="020F0502020204030204"/>
                        </a:defRPr>
                      </a:lvl6pPr>
                      <a:lvl7pPr marL="2662660" algn="l" defTabSz="887553" rtl="0" eaLnBrk="1" latinLnBrk="0" hangingPunct="1">
                        <a:defRPr sz="1747" kern="1200">
                          <a:solidFill>
                            <a:schemeClr val="tx1"/>
                          </a:solidFill>
                          <a:latin typeface="Calibri" panose="020F0502020204030204"/>
                        </a:defRPr>
                      </a:lvl7pPr>
                      <a:lvl8pPr marL="3106436" algn="l" defTabSz="887553" rtl="0" eaLnBrk="1" latinLnBrk="0" hangingPunct="1">
                        <a:defRPr sz="1747" kern="1200">
                          <a:solidFill>
                            <a:schemeClr val="tx1"/>
                          </a:solidFill>
                          <a:latin typeface="Calibri" panose="020F0502020204030204"/>
                        </a:defRPr>
                      </a:lvl8pPr>
                      <a:lvl9pPr marL="3550213" algn="l" defTabSz="887553" rtl="0" eaLnBrk="1" latinLnBrk="0" hangingPunct="1">
                        <a:defRPr sz="1747" kern="1200">
                          <a:solidFill>
                            <a:schemeClr val="tx1"/>
                          </a:solidFill>
                          <a:latin typeface="Calibri" panose="020F0502020204030204"/>
                        </a:defRPr>
                      </a:lvl9pPr>
                    </a:lstStyle>
                    <a:p>
                      <a:pPr marL="0" marR="0" lvl="0" indent="0" algn="ctr" defTabSz="685800" rtl="0" eaLnBrk="1" fontAlgn="auto" latinLnBrk="0" hangingPunct="1">
                        <a:lnSpc>
                          <a:spcPct val="100000"/>
                        </a:lnSpc>
                        <a:spcBef>
                          <a:spcPts val="0"/>
                        </a:spcBef>
                        <a:spcAft>
                          <a:spcPts val="600"/>
                        </a:spcAft>
                        <a:buClrTx/>
                        <a:buSzTx/>
                        <a:buFontTx/>
                        <a:buNone/>
                        <a:tabLst/>
                        <a:defRPr/>
                      </a:pPr>
                      <a:r>
                        <a:rPr lang="en-US" sz="1200" b="1">
                          <a:solidFill>
                            <a:srgbClr val="000000"/>
                          </a:solidFill>
                          <a:latin typeface="Segoe UI"/>
                          <a:cs typeface="Segoe UI"/>
                        </a:rPr>
                        <a:t>Risk Designation</a:t>
                      </a:r>
                    </a:p>
                  </a:txBody>
                  <a:tcPr anchor="ctr">
                    <a:lnL w="12700" cap="flat" cmpd="sng" algn="ctr">
                      <a:solidFill>
                        <a:srgbClr val="E9E6E0"/>
                      </a:solidFill>
                      <a:prstDash val="solid"/>
                      <a:round/>
                      <a:headEnd type="none" w="med" len="med"/>
                      <a:tailEnd type="none" w="med" len="med"/>
                    </a:lnL>
                    <a:lnR w="12700" cap="flat" cmpd="sng" algn="ctr">
                      <a:solidFill>
                        <a:srgbClr val="E9E6E0"/>
                      </a:solidFill>
                      <a:prstDash val="solid"/>
                      <a:round/>
                      <a:headEnd type="none" w="med" len="med"/>
                      <a:tailEnd type="none" w="med" len="med"/>
                    </a:lnR>
                    <a:lnT w="12700" cap="flat" cmpd="sng" algn="ctr">
                      <a:solidFill>
                        <a:srgbClr val="E9E6E0"/>
                      </a:solidFill>
                      <a:prstDash val="solid"/>
                      <a:round/>
                      <a:headEnd type="none" w="med" len="med"/>
                      <a:tailEnd type="none" w="med" len="med"/>
                    </a:lnT>
                    <a:lnB w="12700" cap="flat" cmpd="sng" algn="ctr">
                      <a:solidFill>
                        <a:srgbClr val="E9E6E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887553" rtl="0" eaLnBrk="1" latinLnBrk="0" hangingPunct="1">
                        <a:defRPr sz="1747" kern="1200">
                          <a:solidFill>
                            <a:schemeClr val="tx1"/>
                          </a:solidFill>
                          <a:latin typeface="Calibri" panose="020F0502020204030204"/>
                        </a:defRPr>
                      </a:lvl1pPr>
                      <a:lvl2pPr marL="443777" algn="l" defTabSz="887553" rtl="0" eaLnBrk="1" latinLnBrk="0" hangingPunct="1">
                        <a:defRPr sz="1747" kern="1200">
                          <a:solidFill>
                            <a:schemeClr val="tx1"/>
                          </a:solidFill>
                          <a:latin typeface="Calibri" panose="020F0502020204030204"/>
                        </a:defRPr>
                      </a:lvl2pPr>
                      <a:lvl3pPr marL="887553" algn="l" defTabSz="887553" rtl="0" eaLnBrk="1" latinLnBrk="0" hangingPunct="1">
                        <a:defRPr sz="1747" kern="1200">
                          <a:solidFill>
                            <a:schemeClr val="tx1"/>
                          </a:solidFill>
                          <a:latin typeface="Calibri" panose="020F0502020204030204"/>
                        </a:defRPr>
                      </a:lvl3pPr>
                      <a:lvl4pPr marL="1331330" algn="l" defTabSz="887553" rtl="0" eaLnBrk="1" latinLnBrk="0" hangingPunct="1">
                        <a:defRPr sz="1747" kern="1200">
                          <a:solidFill>
                            <a:schemeClr val="tx1"/>
                          </a:solidFill>
                          <a:latin typeface="Calibri" panose="020F0502020204030204"/>
                        </a:defRPr>
                      </a:lvl4pPr>
                      <a:lvl5pPr marL="1775106" algn="l" defTabSz="887553" rtl="0" eaLnBrk="1" latinLnBrk="0" hangingPunct="1">
                        <a:defRPr sz="1747" kern="1200">
                          <a:solidFill>
                            <a:schemeClr val="tx1"/>
                          </a:solidFill>
                          <a:latin typeface="Calibri" panose="020F0502020204030204"/>
                        </a:defRPr>
                      </a:lvl5pPr>
                      <a:lvl6pPr marL="2218883" algn="l" defTabSz="887553" rtl="0" eaLnBrk="1" latinLnBrk="0" hangingPunct="1">
                        <a:defRPr sz="1747" kern="1200">
                          <a:solidFill>
                            <a:schemeClr val="tx1"/>
                          </a:solidFill>
                          <a:latin typeface="Calibri" panose="020F0502020204030204"/>
                        </a:defRPr>
                      </a:lvl6pPr>
                      <a:lvl7pPr marL="2662660" algn="l" defTabSz="887553" rtl="0" eaLnBrk="1" latinLnBrk="0" hangingPunct="1">
                        <a:defRPr sz="1747" kern="1200">
                          <a:solidFill>
                            <a:schemeClr val="tx1"/>
                          </a:solidFill>
                          <a:latin typeface="Calibri" panose="020F0502020204030204"/>
                        </a:defRPr>
                      </a:lvl7pPr>
                      <a:lvl8pPr marL="3106436" algn="l" defTabSz="887553" rtl="0" eaLnBrk="1" latinLnBrk="0" hangingPunct="1">
                        <a:defRPr sz="1747" kern="1200">
                          <a:solidFill>
                            <a:schemeClr val="tx1"/>
                          </a:solidFill>
                          <a:latin typeface="Calibri" panose="020F0502020204030204"/>
                        </a:defRPr>
                      </a:lvl8pPr>
                      <a:lvl9pPr marL="3550213" algn="l" defTabSz="887553" rtl="0" eaLnBrk="1" latinLnBrk="0" hangingPunct="1">
                        <a:defRPr sz="1747" kern="1200">
                          <a:solidFill>
                            <a:schemeClr val="tx1"/>
                          </a:solidFill>
                          <a:latin typeface="Calibri" panose="020F0502020204030204"/>
                        </a:defRPr>
                      </a:lvl9pPr>
                    </a:lstStyle>
                    <a:p>
                      <a:pPr marL="0" marR="0" lvl="0" indent="0" algn="ctr" defTabSz="685800" rtl="0" eaLnBrk="1" fontAlgn="auto" latinLnBrk="0" hangingPunct="1">
                        <a:lnSpc>
                          <a:spcPct val="100000"/>
                        </a:lnSpc>
                        <a:spcBef>
                          <a:spcPts val="0"/>
                        </a:spcBef>
                        <a:spcAft>
                          <a:spcPts val="600"/>
                        </a:spcAft>
                        <a:buClrTx/>
                        <a:buSzTx/>
                        <a:buFontTx/>
                        <a:buNone/>
                        <a:tabLst/>
                        <a:defRPr/>
                      </a:pPr>
                      <a:r>
                        <a:rPr lang="en-US" sz="1200" b="1">
                          <a:solidFill>
                            <a:srgbClr val="000000"/>
                          </a:solidFill>
                          <a:latin typeface="Segoe UI"/>
                          <a:cs typeface="Segoe UI"/>
                        </a:rPr>
                        <a:t>Risk Criteria</a:t>
                      </a:r>
                    </a:p>
                  </a:txBody>
                  <a:tcPr anchor="ctr">
                    <a:lnL w="12700" cap="flat" cmpd="sng" algn="ctr">
                      <a:solidFill>
                        <a:srgbClr val="E9E6E0"/>
                      </a:solidFill>
                      <a:prstDash val="solid"/>
                      <a:round/>
                      <a:headEnd type="none" w="med" len="med"/>
                      <a:tailEnd type="none" w="med" len="med"/>
                    </a:lnL>
                    <a:lnR w="12700" cap="flat" cmpd="sng" algn="ctr">
                      <a:solidFill>
                        <a:srgbClr val="E9E6E0"/>
                      </a:solidFill>
                      <a:prstDash val="solid"/>
                      <a:round/>
                      <a:headEnd type="none" w="med" len="med"/>
                      <a:tailEnd type="none" w="med" len="med"/>
                    </a:lnR>
                    <a:lnT w="12700" cap="flat" cmpd="sng" algn="ctr">
                      <a:solidFill>
                        <a:srgbClr val="E9E6E0"/>
                      </a:solidFill>
                      <a:prstDash val="solid"/>
                      <a:round/>
                      <a:headEnd type="none" w="med" len="med"/>
                      <a:tailEnd type="none" w="med" len="med"/>
                    </a:lnT>
                    <a:lnB w="12700" cap="flat" cmpd="sng" algn="ctr">
                      <a:solidFill>
                        <a:srgbClr val="E9E6E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2280094906"/>
                  </a:ext>
                </a:extLst>
              </a:tr>
              <a:tr h="1109120">
                <a:tc rowSpan="3">
                  <a:txBody>
                    <a:bodyPr/>
                    <a:lstStyle>
                      <a:lvl1pPr marL="0" algn="l" defTabSz="887553" rtl="0" eaLnBrk="1" latinLnBrk="0" hangingPunct="1">
                        <a:defRPr sz="1747" kern="1200">
                          <a:solidFill>
                            <a:schemeClr val="tx1"/>
                          </a:solidFill>
                          <a:latin typeface="Calibri" panose="020F0502020204030204"/>
                        </a:defRPr>
                      </a:lvl1pPr>
                      <a:lvl2pPr marL="443777" algn="l" defTabSz="887553" rtl="0" eaLnBrk="1" latinLnBrk="0" hangingPunct="1">
                        <a:defRPr sz="1747" kern="1200">
                          <a:solidFill>
                            <a:schemeClr val="tx1"/>
                          </a:solidFill>
                          <a:latin typeface="Calibri" panose="020F0502020204030204"/>
                        </a:defRPr>
                      </a:lvl2pPr>
                      <a:lvl3pPr marL="887553" algn="l" defTabSz="887553" rtl="0" eaLnBrk="1" latinLnBrk="0" hangingPunct="1">
                        <a:defRPr sz="1747" kern="1200">
                          <a:solidFill>
                            <a:schemeClr val="tx1"/>
                          </a:solidFill>
                          <a:latin typeface="Calibri" panose="020F0502020204030204"/>
                        </a:defRPr>
                      </a:lvl3pPr>
                      <a:lvl4pPr marL="1331330" algn="l" defTabSz="887553" rtl="0" eaLnBrk="1" latinLnBrk="0" hangingPunct="1">
                        <a:defRPr sz="1747" kern="1200">
                          <a:solidFill>
                            <a:schemeClr val="tx1"/>
                          </a:solidFill>
                          <a:latin typeface="Calibri" panose="020F0502020204030204"/>
                        </a:defRPr>
                      </a:lvl4pPr>
                      <a:lvl5pPr marL="1775106" algn="l" defTabSz="887553" rtl="0" eaLnBrk="1" latinLnBrk="0" hangingPunct="1">
                        <a:defRPr sz="1747" kern="1200">
                          <a:solidFill>
                            <a:schemeClr val="tx1"/>
                          </a:solidFill>
                          <a:latin typeface="Calibri" panose="020F0502020204030204"/>
                        </a:defRPr>
                      </a:lvl5pPr>
                      <a:lvl6pPr marL="2218883" algn="l" defTabSz="887553" rtl="0" eaLnBrk="1" latinLnBrk="0" hangingPunct="1">
                        <a:defRPr sz="1747" kern="1200">
                          <a:solidFill>
                            <a:schemeClr val="tx1"/>
                          </a:solidFill>
                          <a:latin typeface="Calibri" panose="020F0502020204030204"/>
                        </a:defRPr>
                      </a:lvl6pPr>
                      <a:lvl7pPr marL="2662660" algn="l" defTabSz="887553" rtl="0" eaLnBrk="1" latinLnBrk="0" hangingPunct="1">
                        <a:defRPr sz="1747" kern="1200">
                          <a:solidFill>
                            <a:schemeClr val="tx1"/>
                          </a:solidFill>
                          <a:latin typeface="Calibri" panose="020F0502020204030204"/>
                        </a:defRPr>
                      </a:lvl7pPr>
                      <a:lvl8pPr marL="3106436" algn="l" defTabSz="887553" rtl="0" eaLnBrk="1" latinLnBrk="0" hangingPunct="1">
                        <a:defRPr sz="1747" kern="1200">
                          <a:solidFill>
                            <a:schemeClr val="tx1"/>
                          </a:solidFill>
                          <a:latin typeface="Calibri" panose="020F0502020204030204"/>
                        </a:defRPr>
                      </a:lvl8pPr>
                      <a:lvl9pPr marL="3550213" algn="l" defTabSz="887553" rtl="0" eaLnBrk="1" latinLnBrk="0" hangingPunct="1">
                        <a:defRPr sz="1747" kern="1200">
                          <a:solidFill>
                            <a:schemeClr val="tx1"/>
                          </a:solidFill>
                          <a:latin typeface="Calibri" panose="020F0502020204030204"/>
                        </a:defRPr>
                      </a:lvl9pPr>
                    </a:lstStyle>
                    <a:p>
                      <a:pPr algn="ctr">
                        <a:spcAft>
                          <a:spcPts val="600"/>
                        </a:spcAft>
                      </a:pPr>
                      <a:r>
                        <a:rPr lang="en-US" sz="1400" b="1">
                          <a:solidFill>
                            <a:schemeClr val="bg1"/>
                          </a:solidFill>
                          <a:latin typeface="Segoe UI"/>
                          <a:cs typeface="Segoe UI"/>
                        </a:rPr>
                        <a:t>Total High Fire Risk Area (HFRA) Overhead Distribution Segments </a:t>
                      </a:r>
                    </a:p>
                    <a:p>
                      <a:pPr algn="ctr">
                        <a:spcAft>
                          <a:spcPts val="600"/>
                        </a:spcAft>
                      </a:pPr>
                      <a:r>
                        <a:rPr lang="en-US" sz="1200">
                          <a:solidFill>
                            <a:schemeClr val="bg1"/>
                          </a:solidFill>
                          <a:latin typeface="Segoe UI"/>
                          <a:cs typeface="Segoe UI"/>
                        </a:rPr>
                        <a:t>(Total of ~9,600 circuit miles, of which about 45%</a:t>
                      </a:r>
                      <a:r>
                        <a:rPr lang="en-US" sz="1200">
                          <a:solidFill>
                            <a:srgbClr val="FF0000"/>
                          </a:solidFill>
                          <a:latin typeface="Segoe UI"/>
                          <a:cs typeface="Segoe UI"/>
                        </a:rPr>
                        <a:t> </a:t>
                      </a:r>
                      <a:r>
                        <a:rPr lang="en-US" sz="1200">
                          <a:solidFill>
                            <a:schemeClr val="bg1"/>
                          </a:solidFill>
                          <a:latin typeface="Segoe UI"/>
                          <a:cs typeface="Segoe UI"/>
                        </a:rPr>
                        <a:t>is already hardened)</a:t>
                      </a:r>
                    </a:p>
                  </a:txBody>
                  <a:tcPr anchor="ctr">
                    <a:lnL w="12700" cap="flat" cmpd="sng" algn="ctr">
                      <a:solidFill>
                        <a:srgbClr val="E9E6E0"/>
                      </a:solidFill>
                      <a:prstDash val="solid"/>
                      <a:round/>
                      <a:headEnd type="none" w="med" len="med"/>
                      <a:tailEnd type="none" w="med" len="med"/>
                    </a:lnL>
                    <a:lnR w="12700" cap="flat" cmpd="sng" algn="ctr">
                      <a:solidFill>
                        <a:srgbClr val="E9E6E0"/>
                      </a:solidFill>
                      <a:prstDash val="solid"/>
                      <a:round/>
                      <a:headEnd type="none" w="med" len="med"/>
                      <a:tailEnd type="none" w="med" len="med"/>
                    </a:lnR>
                    <a:lnT w="12700" cap="flat" cmpd="sng" algn="ctr">
                      <a:solidFill>
                        <a:srgbClr val="E9E6E0"/>
                      </a:solidFill>
                      <a:prstDash val="solid"/>
                      <a:round/>
                      <a:headEnd type="none" w="med" len="med"/>
                      <a:tailEnd type="none" w="med" len="med"/>
                    </a:lnT>
                    <a:lnB w="12700" cap="flat" cmpd="sng" algn="ctr">
                      <a:solidFill>
                        <a:srgbClr val="E9E6E0"/>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887553" rtl="0" eaLnBrk="1" latinLnBrk="0" hangingPunct="1">
                        <a:defRPr sz="1747" kern="1200">
                          <a:solidFill>
                            <a:schemeClr val="tx1"/>
                          </a:solidFill>
                          <a:latin typeface="Calibri" panose="020F0502020204030204"/>
                        </a:defRPr>
                      </a:lvl1pPr>
                      <a:lvl2pPr marL="443777" algn="l" defTabSz="887553" rtl="0" eaLnBrk="1" latinLnBrk="0" hangingPunct="1">
                        <a:defRPr sz="1747" kern="1200">
                          <a:solidFill>
                            <a:schemeClr val="tx1"/>
                          </a:solidFill>
                          <a:latin typeface="Calibri" panose="020F0502020204030204"/>
                        </a:defRPr>
                      </a:lvl2pPr>
                      <a:lvl3pPr marL="887553" algn="l" defTabSz="887553" rtl="0" eaLnBrk="1" latinLnBrk="0" hangingPunct="1">
                        <a:defRPr sz="1747" kern="1200">
                          <a:solidFill>
                            <a:schemeClr val="tx1"/>
                          </a:solidFill>
                          <a:latin typeface="Calibri" panose="020F0502020204030204"/>
                        </a:defRPr>
                      </a:lvl3pPr>
                      <a:lvl4pPr marL="1331330" algn="l" defTabSz="887553" rtl="0" eaLnBrk="1" latinLnBrk="0" hangingPunct="1">
                        <a:defRPr sz="1747" kern="1200">
                          <a:solidFill>
                            <a:schemeClr val="tx1"/>
                          </a:solidFill>
                          <a:latin typeface="Calibri" panose="020F0502020204030204"/>
                        </a:defRPr>
                      </a:lvl4pPr>
                      <a:lvl5pPr marL="1775106" algn="l" defTabSz="887553" rtl="0" eaLnBrk="1" latinLnBrk="0" hangingPunct="1">
                        <a:defRPr sz="1747" kern="1200">
                          <a:solidFill>
                            <a:schemeClr val="tx1"/>
                          </a:solidFill>
                          <a:latin typeface="Calibri" panose="020F0502020204030204"/>
                        </a:defRPr>
                      </a:lvl5pPr>
                      <a:lvl6pPr marL="2218883" algn="l" defTabSz="887553" rtl="0" eaLnBrk="1" latinLnBrk="0" hangingPunct="1">
                        <a:defRPr sz="1747" kern="1200">
                          <a:solidFill>
                            <a:schemeClr val="tx1"/>
                          </a:solidFill>
                          <a:latin typeface="Calibri" panose="020F0502020204030204"/>
                        </a:defRPr>
                      </a:lvl6pPr>
                      <a:lvl7pPr marL="2662660" algn="l" defTabSz="887553" rtl="0" eaLnBrk="1" latinLnBrk="0" hangingPunct="1">
                        <a:defRPr sz="1747" kern="1200">
                          <a:solidFill>
                            <a:schemeClr val="tx1"/>
                          </a:solidFill>
                          <a:latin typeface="Calibri" panose="020F0502020204030204"/>
                        </a:defRPr>
                      </a:lvl7pPr>
                      <a:lvl8pPr marL="3106436" algn="l" defTabSz="887553" rtl="0" eaLnBrk="1" latinLnBrk="0" hangingPunct="1">
                        <a:defRPr sz="1747" kern="1200">
                          <a:solidFill>
                            <a:schemeClr val="tx1"/>
                          </a:solidFill>
                          <a:latin typeface="Calibri" panose="020F0502020204030204"/>
                        </a:defRPr>
                      </a:lvl8pPr>
                      <a:lvl9pPr marL="3550213" algn="l" defTabSz="887553" rtl="0" eaLnBrk="1" latinLnBrk="0" hangingPunct="1">
                        <a:defRPr sz="1747" kern="1200">
                          <a:solidFill>
                            <a:schemeClr val="tx1"/>
                          </a:solidFill>
                          <a:latin typeface="Calibri" panose="020F0502020204030204"/>
                        </a:defRPr>
                      </a:lvl9pPr>
                    </a:lstStyle>
                    <a:p>
                      <a:pPr marL="0" marR="0" lvl="0" indent="0" algn="ctr" defTabSz="685800" rtl="0" eaLnBrk="1" fontAlgn="auto" latinLnBrk="0" hangingPunct="1">
                        <a:lnSpc>
                          <a:spcPct val="100000"/>
                        </a:lnSpc>
                        <a:spcBef>
                          <a:spcPts val="0"/>
                        </a:spcBef>
                        <a:spcAft>
                          <a:spcPts val="600"/>
                        </a:spcAft>
                        <a:buClrTx/>
                        <a:buSzTx/>
                        <a:buFontTx/>
                        <a:buNone/>
                        <a:tabLst/>
                        <a:defRPr/>
                      </a:pPr>
                      <a:r>
                        <a:rPr lang="en-US" sz="1400" b="1">
                          <a:solidFill>
                            <a:schemeClr val="bg1"/>
                          </a:solidFill>
                          <a:latin typeface="Segoe UI"/>
                          <a:cs typeface="Segoe UI"/>
                        </a:rPr>
                        <a:t>Severe Risk Areas</a:t>
                      </a:r>
                    </a:p>
                    <a:p>
                      <a:pPr marL="0" marR="0" lvl="0" indent="0" algn="ctr" defTabSz="685800" rtl="0" eaLnBrk="1" fontAlgn="auto" latinLnBrk="0" hangingPunct="1">
                        <a:lnSpc>
                          <a:spcPct val="100000"/>
                        </a:lnSpc>
                        <a:spcBef>
                          <a:spcPts val="0"/>
                        </a:spcBef>
                        <a:spcAft>
                          <a:spcPts val="600"/>
                        </a:spcAft>
                        <a:buClrTx/>
                        <a:buSzTx/>
                        <a:buFontTx/>
                        <a:buNone/>
                        <a:tabLst/>
                        <a:defRPr/>
                      </a:pPr>
                      <a:r>
                        <a:rPr lang="en-US" sz="1200" baseline="0">
                          <a:solidFill>
                            <a:schemeClr val="bg1"/>
                          </a:solidFill>
                          <a:latin typeface="Segoe UI"/>
                          <a:cs typeface="Segoe UI"/>
                        </a:rPr>
                        <a:t>~1,520 of ~2,950 total miles already hardened*</a:t>
                      </a:r>
                    </a:p>
                  </a:txBody>
                  <a:tcPr anchor="ctr">
                    <a:lnL w="12700" cap="flat" cmpd="sng" algn="ctr">
                      <a:solidFill>
                        <a:srgbClr val="E9E6E0"/>
                      </a:solidFill>
                      <a:prstDash val="solid"/>
                      <a:round/>
                      <a:headEnd type="none" w="med" len="med"/>
                      <a:tailEnd type="none" w="med" len="med"/>
                    </a:lnL>
                    <a:lnR w="12700" cap="flat" cmpd="sng" algn="ctr">
                      <a:solidFill>
                        <a:srgbClr val="E9E6E0"/>
                      </a:solidFill>
                      <a:prstDash val="solid"/>
                      <a:round/>
                      <a:headEnd type="none" w="med" len="med"/>
                      <a:tailEnd type="none" w="med" len="med"/>
                    </a:lnR>
                    <a:lnT w="12700" cap="flat" cmpd="sng" algn="ctr">
                      <a:solidFill>
                        <a:srgbClr val="E9E6E0"/>
                      </a:solidFill>
                      <a:prstDash val="solid"/>
                      <a:round/>
                      <a:headEnd type="none" w="med" len="med"/>
                      <a:tailEnd type="none" w="med" len="med"/>
                    </a:lnT>
                    <a:lnB w="12700" cap="flat" cmpd="sng" algn="ctr">
                      <a:solidFill>
                        <a:srgbClr val="E9E6E0"/>
                      </a:solidFill>
                      <a:prstDash val="solid"/>
                      <a:round/>
                      <a:headEnd type="none" w="med" len="med"/>
                      <a:tailEnd type="none" w="med" len="med"/>
                    </a:lnB>
                    <a:lnTlToBr w="12700" cmpd="sng">
                      <a:noFill/>
                      <a:prstDash val="solid"/>
                    </a:lnTlToBr>
                    <a:lnBlToTr w="12700" cmpd="sng">
                      <a:noFill/>
                      <a:prstDash val="solid"/>
                    </a:lnBlToTr>
                    <a:solidFill>
                      <a:srgbClr val="742257"/>
                    </a:solidFill>
                  </a:tcPr>
                </a:tc>
                <a:tc>
                  <a:txBody>
                    <a:bodyPr/>
                    <a:lstStyle>
                      <a:lvl1pPr marL="0" algn="l" defTabSz="887553" rtl="0" eaLnBrk="1" latinLnBrk="0" hangingPunct="1">
                        <a:defRPr sz="1747" kern="1200">
                          <a:solidFill>
                            <a:schemeClr val="tx1"/>
                          </a:solidFill>
                          <a:latin typeface="Calibri" panose="020F0502020204030204"/>
                        </a:defRPr>
                      </a:lvl1pPr>
                      <a:lvl2pPr marL="443777" algn="l" defTabSz="887553" rtl="0" eaLnBrk="1" latinLnBrk="0" hangingPunct="1">
                        <a:defRPr sz="1747" kern="1200">
                          <a:solidFill>
                            <a:schemeClr val="tx1"/>
                          </a:solidFill>
                          <a:latin typeface="Calibri" panose="020F0502020204030204"/>
                        </a:defRPr>
                      </a:lvl2pPr>
                      <a:lvl3pPr marL="887553" algn="l" defTabSz="887553" rtl="0" eaLnBrk="1" latinLnBrk="0" hangingPunct="1">
                        <a:defRPr sz="1747" kern="1200">
                          <a:solidFill>
                            <a:schemeClr val="tx1"/>
                          </a:solidFill>
                          <a:latin typeface="Calibri" panose="020F0502020204030204"/>
                        </a:defRPr>
                      </a:lvl3pPr>
                      <a:lvl4pPr marL="1331330" algn="l" defTabSz="887553" rtl="0" eaLnBrk="1" latinLnBrk="0" hangingPunct="1">
                        <a:defRPr sz="1747" kern="1200">
                          <a:solidFill>
                            <a:schemeClr val="tx1"/>
                          </a:solidFill>
                          <a:latin typeface="Calibri" panose="020F0502020204030204"/>
                        </a:defRPr>
                      </a:lvl4pPr>
                      <a:lvl5pPr marL="1775106" algn="l" defTabSz="887553" rtl="0" eaLnBrk="1" latinLnBrk="0" hangingPunct="1">
                        <a:defRPr sz="1747" kern="1200">
                          <a:solidFill>
                            <a:schemeClr val="tx1"/>
                          </a:solidFill>
                          <a:latin typeface="Calibri" panose="020F0502020204030204"/>
                        </a:defRPr>
                      </a:lvl5pPr>
                      <a:lvl6pPr marL="2218883" algn="l" defTabSz="887553" rtl="0" eaLnBrk="1" latinLnBrk="0" hangingPunct="1">
                        <a:defRPr sz="1747" kern="1200">
                          <a:solidFill>
                            <a:schemeClr val="tx1"/>
                          </a:solidFill>
                          <a:latin typeface="Calibri" panose="020F0502020204030204"/>
                        </a:defRPr>
                      </a:lvl6pPr>
                      <a:lvl7pPr marL="2662660" algn="l" defTabSz="887553" rtl="0" eaLnBrk="1" latinLnBrk="0" hangingPunct="1">
                        <a:defRPr sz="1747" kern="1200">
                          <a:solidFill>
                            <a:schemeClr val="tx1"/>
                          </a:solidFill>
                          <a:latin typeface="Calibri" panose="020F0502020204030204"/>
                        </a:defRPr>
                      </a:lvl7pPr>
                      <a:lvl8pPr marL="3106436" algn="l" defTabSz="887553" rtl="0" eaLnBrk="1" latinLnBrk="0" hangingPunct="1">
                        <a:defRPr sz="1747" kern="1200">
                          <a:solidFill>
                            <a:schemeClr val="tx1"/>
                          </a:solidFill>
                          <a:latin typeface="Calibri" panose="020F0502020204030204"/>
                        </a:defRPr>
                      </a:lvl8pPr>
                      <a:lvl9pPr marL="3550213" algn="l" defTabSz="887553" rtl="0" eaLnBrk="1" latinLnBrk="0" hangingPunct="1">
                        <a:defRPr sz="1747" kern="1200">
                          <a:solidFill>
                            <a:schemeClr val="tx1"/>
                          </a:solidFill>
                          <a:latin typeface="Calibri" panose="020F0502020204030204"/>
                        </a:defRPr>
                      </a:lvl9pPr>
                    </a:lstStyle>
                    <a:p>
                      <a:pPr marL="0" marR="0" lvl="0" indent="0" algn="l" rtl="0" eaLnBrk="1" fontAlgn="auto" latinLnBrk="0" hangingPunct="1">
                        <a:lnSpc>
                          <a:spcPct val="100000"/>
                        </a:lnSpc>
                        <a:spcBef>
                          <a:spcPts val="0"/>
                        </a:spcBef>
                        <a:spcAft>
                          <a:spcPts val="600"/>
                        </a:spcAft>
                        <a:buClrTx/>
                        <a:buSzTx/>
                        <a:buFontTx/>
                        <a:buNone/>
                      </a:pPr>
                      <a:r>
                        <a:rPr lang="en-US" sz="1400">
                          <a:solidFill>
                            <a:schemeClr val="bg1"/>
                          </a:solidFill>
                          <a:latin typeface="Segoe UI"/>
                          <a:cs typeface="Segoe UI"/>
                        </a:rPr>
                        <a:t>Fire risk egress constrained locations, extreme high wind areas, communities of elevated fire concern, and extreme consequence areas</a:t>
                      </a:r>
                    </a:p>
                  </a:txBody>
                  <a:tcPr anchor="ctr">
                    <a:lnL w="12700" cap="flat" cmpd="sng" algn="ctr">
                      <a:solidFill>
                        <a:srgbClr val="E9E6E0"/>
                      </a:solidFill>
                      <a:prstDash val="solid"/>
                      <a:round/>
                      <a:headEnd type="none" w="med" len="med"/>
                      <a:tailEnd type="none" w="med" len="med"/>
                    </a:lnL>
                    <a:lnR w="12700" cap="flat" cmpd="sng" algn="ctr">
                      <a:solidFill>
                        <a:srgbClr val="E9E6E0"/>
                      </a:solidFill>
                      <a:prstDash val="solid"/>
                      <a:round/>
                      <a:headEnd type="none" w="med" len="med"/>
                      <a:tailEnd type="none" w="med" len="med"/>
                    </a:lnR>
                    <a:lnT w="12700" cap="flat" cmpd="sng" algn="ctr">
                      <a:solidFill>
                        <a:srgbClr val="E9E6E0"/>
                      </a:solidFill>
                      <a:prstDash val="solid"/>
                      <a:round/>
                      <a:headEnd type="none" w="med" len="med"/>
                      <a:tailEnd type="none" w="med" len="med"/>
                    </a:lnT>
                    <a:lnB w="12700" cap="flat" cmpd="sng" algn="ctr">
                      <a:solidFill>
                        <a:srgbClr val="E9E6E0"/>
                      </a:solidFill>
                      <a:prstDash val="solid"/>
                      <a:round/>
                      <a:headEnd type="none" w="med" len="med"/>
                      <a:tailEnd type="none" w="med" len="med"/>
                    </a:lnB>
                    <a:lnTlToBr w="12700" cmpd="sng">
                      <a:noFill/>
                      <a:prstDash val="solid"/>
                    </a:lnTlToBr>
                    <a:lnBlToTr w="12700" cmpd="sng">
                      <a:noFill/>
                      <a:prstDash val="solid"/>
                    </a:lnBlToTr>
                    <a:solidFill>
                      <a:srgbClr val="742257"/>
                    </a:solidFill>
                  </a:tcPr>
                </a:tc>
                <a:extLst>
                  <a:ext uri="{0D108BD9-81ED-4DB2-BD59-A6C34878D82A}">
                    <a16:rowId xmlns:a16="http://schemas.microsoft.com/office/drawing/2014/main" val="1509973981"/>
                  </a:ext>
                </a:extLst>
              </a:tr>
              <a:tr h="1144331">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887553" rtl="0" eaLnBrk="1" latinLnBrk="0" hangingPunct="1">
                        <a:defRPr sz="1747" kern="1200">
                          <a:solidFill>
                            <a:schemeClr val="tx1"/>
                          </a:solidFill>
                          <a:latin typeface="Calibri" panose="020F0502020204030204"/>
                        </a:defRPr>
                      </a:lvl1pPr>
                      <a:lvl2pPr marL="443777" algn="l" defTabSz="887553" rtl="0" eaLnBrk="1" latinLnBrk="0" hangingPunct="1">
                        <a:defRPr sz="1747" kern="1200">
                          <a:solidFill>
                            <a:schemeClr val="tx1"/>
                          </a:solidFill>
                          <a:latin typeface="Calibri" panose="020F0502020204030204"/>
                        </a:defRPr>
                      </a:lvl2pPr>
                      <a:lvl3pPr marL="887553" algn="l" defTabSz="887553" rtl="0" eaLnBrk="1" latinLnBrk="0" hangingPunct="1">
                        <a:defRPr sz="1747" kern="1200">
                          <a:solidFill>
                            <a:schemeClr val="tx1"/>
                          </a:solidFill>
                          <a:latin typeface="Calibri" panose="020F0502020204030204"/>
                        </a:defRPr>
                      </a:lvl3pPr>
                      <a:lvl4pPr marL="1331330" algn="l" defTabSz="887553" rtl="0" eaLnBrk="1" latinLnBrk="0" hangingPunct="1">
                        <a:defRPr sz="1747" kern="1200">
                          <a:solidFill>
                            <a:schemeClr val="tx1"/>
                          </a:solidFill>
                          <a:latin typeface="Calibri" panose="020F0502020204030204"/>
                        </a:defRPr>
                      </a:lvl4pPr>
                      <a:lvl5pPr marL="1775106" algn="l" defTabSz="887553" rtl="0" eaLnBrk="1" latinLnBrk="0" hangingPunct="1">
                        <a:defRPr sz="1747" kern="1200">
                          <a:solidFill>
                            <a:schemeClr val="tx1"/>
                          </a:solidFill>
                          <a:latin typeface="Calibri" panose="020F0502020204030204"/>
                        </a:defRPr>
                      </a:lvl5pPr>
                      <a:lvl6pPr marL="2218883" algn="l" defTabSz="887553" rtl="0" eaLnBrk="1" latinLnBrk="0" hangingPunct="1">
                        <a:defRPr sz="1747" kern="1200">
                          <a:solidFill>
                            <a:schemeClr val="tx1"/>
                          </a:solidFill>
                          <a:latin typeface="Calibri" panose="020F0502020204030204"/>
                        </a:defRPr>
                      </a:lvl6pPr>
                      <a:lvl7pPr marL="2662660" algn="l" defTabSz="887553" rtl="0" eaLnBrk="1" latinLnBrk="0" hangingPunct="1">
                        <a:defRPr sz="1747" kern="1200">
                          <a:solidFill>
                            <a:schemeClr val="tx1"/>
                          </a:solidFill>
                          <a:latin typeface="Calibri" panose="020F0502020204030204"/>
                        </a:defRPr>
                      </a:lvl7pPr>
                      <a:lvl8pPr marL="3106436" algn="l" defTabSz="887553" rtl="0" eaLnBrk="1" latinLnBrk="0" hangingPunct="1">
                        <a:defRPr sz="1747" kern="1200">
                          <a:solidFill>
                            <a:schemeClr val="tx1"/>
                          </a:solidFill>
                          <a:latin typeface="Calibri" panose="020F0502020204030204"/>
                        </a:defRPr>
                      </a:lvl8pPr>
                      <a:lvl9pPr marL="3550213" algn="l" defTabSz="887553" rtl="0" eaLnBrk="1" latinLnBrk="0" hangingPunct="1">
                        <a:defRPr sz="1747" kern="1200">
                          <a:solidFill>
                            <a:schemeClr val="tx1"/>
                          </a:solidFill>
                          <a:latin typeface="Calibri" panose="020F0502020204030204"/>
                        </a:defRPr>
                      </a:lvl9pPr>
                    </a:lstStyle>
                    <a:p>
                      <a:pPr algn="ctr">
                        <a:spcAft>
                          <a:spcPts val="600"/>
                        </a:spcAft>
                      </a:pPr>
                      <a:r>
                        <a:rPr lang="en-US" sz="1400" b="1">
                          <a:solidFill>
                            <a:schemeClr val="bg1"/>
                          </a:solidFill>
                          <a:latin typeface="Segoe UI"/>
                          <a:cs typeface="Segoe UI"/>
                        </a:rPr>
                        <a:t>High Consequence Segments</a:t>
                      </a:r>
                    </a:p>
                    <a:p>
                      <a:pPr algn="ctr">
                        <a:spcAft>
                          <a:spcPts val="600"/>
                        </a:spcAft>
                      </a:pPr>
                      <a:r>
                        <a:rPr lang="en-US" sz="1200">
                          <a:solidFill>
                            <a:schemeClr val="bg1"/>
                          </a:solidFill>
                          <a:latin typeface="Segoe UI"/>
                          <a:cs typeface="Segoe UI"/>
                        </a:rPr>
                        <a:t>~2,285 of ~4,400 total miles already hardened*</a:t>
                      </a:r>
                    </a:p>
                  </a:txBody>
                  <a:tcPr anchor="ctr">
                    <a:lnL w="12700" cap="flat" cmpd="sng" algn="ctr">
                      <a:solidFill>
                        <a:srgbClr val="E9E6E0"/>
                      </a:solidFill>
                      <a:prstDash val="solid"/>
                      <a:round/>
                      <a:headEnd type="none" w="med" len="med"/>
                      <a:tailEnd type="none" w="med" len="med"/>
                    </a:lnL>
                    <a:lnR w="12700" cap="flat" cmpd="sng" algn="ctr">
                      <a:solidFill>
                        <a:srgbClr val="E9E6E0"/>
                      </a:solidFill>
                      <a:prstDash val="solid"/>
                      <a:round/>
                      <a:headEnd type="none" w="med" len="med"/>
                      <a:tailEnd type="none" w="med" len="med"/>
                    </a:lnR>
                    <a:lnT w="12700" cap="flat" cmpd="sng" algn="ctr">
                      <a:solidFill>
                        <a:srgbClr val="E9E6E0"/>
                      </a:solidFill>
                      <a:prstDash val="solid"/>
                      <a:round/>
                      <a:headEnd type="none" w="med" len="med"/>
                      <a:tailEnd type="none" w="med" len="med"/>
                    </a:lnT>
                    <a:lnB w="12700" cap="flat" cmpd="sng" algn="ctr">
                      <a:solidFill>
                        <a:srgbClr val="E9E6E0"/>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887553" rtl="0" eaLnBrk="1" latinLnBrk="0" hangingPunct="1">
                        <a:defRPr sz="1747" kern="1200">
                          <a:solidFill>
                            <a:schemeClr val="tx1"/>
                          </a:solidFill>
                          <a:latin typeface="Calibri" panose="020F0502020204030204"/>
                        </a:defRPr>
                      </a:lvl1pPr>
                      <a:lvl2pPr marL="443777" algn="l" defTabSz="887553" rtl="0" eaLnBrk="1" latinLnBrk="0" hangingPunct="1">
                        <a:defRPr sz="1747" kern="1200">
                          <a:solidFill>
                            <a:schemeClr val="tx1"/>
                          </a:solidFill>
                          <a:latin typeface="Calibri" panose="020F0502020204030204"/>
                        </a:defRPr>
                      </a:lvl2pPr>
                      <a:lvl3pPr marL="887553" algn="l" defTabSz="887553" rtl="0" eaLnBrk="1" latinLnBrk="0" hangingPunct="1">
                        <a:defRPr sz="1747" kern="1200">
                          <a:solidFill>
                            <a:schemeClr val="tx1"/>
                          </a:solidFill>
                          <a:latin typeface="Calibri" panose="020F0502020204030204"/>
                        </a:defRPr>
                      </a:lvl3pPr>
                      <a:lvl4pPr marL="1331330" algn="l" defTabSz="887553" rtl="0" eaLnBrk="1" latinLnBrk="0" hangingPunct="1">
                        <a:defRPr sz="1747" kern="1200">
                          <a:solidFill>
                            <a:schemeClr val="tx1"/>
                          </a:solidFill>
                          <a:latin typeface="Calibri" panose="020F0502020204030204"/>
                        </a:defRPr>
                      </a:lvl4pPr>
                      <a:lvl5pPr marL="1775106" algn="l" defTabSz="887553" rtl="0" eaLnBrk="1" latinLnBrk="0" hangingPunct="1">
                        <a:defRPr sz="1747" kern="1200">
                          <a:solidFill>
                            <a:schemeClr val="tx1"/>
                          </a:solidFill>
                          <a:latin typeface="Calibri" panose="020F0502020204030204"/>
                        </a:defRPr>
                      </a:lvl5pPr>
                      <a:lvl6pPr marL="2218883" algn="l" defTabSz="887553" rtl="0" eaLnBrk="1" latinLnBrk="0" hangingPunct="1">
                        <a:defRPr sz="1747" kern="1200">
                          <a:solidFill>
                            <a:schemeClr val="tx1"/>
                          </a:solidFill>
                          <a:latin typeface="Calibri" panose="020F0502020204030204"/>
                        </a:defRPr>
                      </a:lvl6pPr>
                      <a:lvl7pPr marL="2662660" algn="l" defTabSz="887553" rtl="0" eaLnBrk="1" latinLnBrk="0" hangingPunct="1">
                        <a:defRPr sz="1747" kern="1200">
                          <a:solidFill>
                            <a:schemeClr val="tx1"/>
                          </a:solidFill>
                          <a:latin typeface="Calibri" panose="020F0502020204030204"/>
                        </a:defRPr>
                      </a:lvl7pPr>
                      <a:lvl8pPr marL="3106436" algn="l" defTabSz="887553" rtl="0" eaLnBrk="1" latinLnBrk="0" hangingPunct="1">
                        <a:defRPr sz="1747" kern="1200">
                          <a:solidFill>
                            <a:schemeClr val="tx1"/>
                          </a:solidFill>
                          <a:latin typeface="Calibri" panose="020F0502020204030204"/>
                        </a:defRPr>
                      </a:lvl8pPr>
                      <a:lvl9pPr marL="3550213" algn="l" defTabSz="887553" rtl="0" eaLnBrk="1" latinLnBrk="0" hangingPunct="1">
                        <a:defRPr sz="1747" kern="1200">
                          <a:solidFill>
                            <a:schemeClr val="tx1"/>
                          </a:solidFill>
                          <a:latin typeface="Calibri" panose="020F0502020204030204"/>
                        </a:defRPr>
                      </a:lvl9pPr>
                    </a:lstStyle>
                    <a:p>
                      <a:pPr algn="l">
                        <a:spcAft>
                          <a:spcPts val="600"/>
                        </a:spcAft>
                      </a:pPr>
                      <a:r>
                        <a:rPr lang="en-US" sz="1400">
                          <a:solidFill>
                            <a:schemeClr val="bg1"/>
                          </a:solidFill>
                          <a:latin typeface="Segoe UI"/>
                          <a:cs typeface="Segoe UI"/>
                        </a:rPr>
                        <a:t>Locations that meet 300-acre consequence threshold at 8 hours or at risk of Public Safety Power Shutoff (PSPS)</a:t>
                      </a:r>
                    </a:p>
                  </a:txBody>
                  <a:tcPr anchor="ctr">
                    <a:lnL w="12700" cap="flat" cmpd="sng" algn="ctr">
                      <a:solidFill>
                        <a:srgbClr val="E9E6E0"/>
                      </a:solidFill>
                      <a:prstDash val="solid"/>
                      <a:round/>
                      <a:headEnd type="none" w="med" len="med"/>
                      <a:tailEnd type="none" w="med" len="med"/>
                    </a:lnL>
                    <a:lnR w="12700" cap="flat" cmpd="sng" algn="ctr">
                      <a:solidFill>
                        <a:srgbClr val="E9E6E0"/>
                      </a:solidFill>
                      <a:prstDash val="solid"/>
                      <a:round/>
                      <a:headEnd type="none" w="med" len="med"/>
                      <a:tailEnd type="none" w="med" len="med"/>
                    </a:lnR>
                    <a:lnT w="12700" cap="flat" cmpd="sng" algn="ctr">
                      <a:solidFill>
                        <a:srgbClr val="E9E6E0"/>
                      </a:solidFill>
                      <a:prstDash val="solid"/>
                      <a:round/>
                      <a:headEnd type="none" w="med" len="med"/>
                      <a:tailEnd type="none" w="med" len="med"/>
                    </a:lnT>
                    <a:lnB w="12700" cap="flat" cmpd="sng" algn="ctr">
                      <a:solidFill>
                        <a:srgbClr val="E9E6E0"/>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2397110735"/>
                  </a:ext>
                </a:extLst>
              </a:tr>
              <a:tr h="1176500">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887553" rtl="0" eaLnBrk="1" latinLnBrk="0" hangingPunct="1">
                        <a:defRPr sz="1747" kern="1200">
                          <a:solidFill>
                            <a:schemeClr val="tx1"/>
                          </a:solidFill>
                          <a:latin typeface="Calibri" panose="020F0502020204030204"/>
                        </a:defRPr>
                      </a:lvl1pPr>
                      <a:lvl2pPr marL="443777" algn="l" defTabSz="887553" rtl="0" eaLnBrk="1" latinLnBrk="0" hangingPunct="1">
                        <a:defRPr sz="1747" kern="1200">
                          <a:solidFill>
                            <a:schemeClr val="tx1"/>
                          </a:solidFill>
                          <a:latin typeface="Calibri" panose="020F0502020204030204"/>
                        </a:defRPr>
                      </a:lvl2pPr>
                      <a:lvl3pPr marL="887553" algn="l" defTabSz="887553" rtl="0" eaLnBrk="1" latinLnBrk="0" hangingPunct="1">
                        <a:defRPr sz="1747" kern="1200">
                          <a:solidFill>
                            <a:schemeClr val="tx1"/>
                          </a:solidFill>
                          <a:latin typeface="Calibri" panose="020F0502020204030204"/>
                        </a:defRPr>
                      </a:lvl3pPr>
                      <a:lvl4pPr marL="1331330" algn="l" defTabSz="887553" rtl="0" eaLnBrk="1" latinLnBrk="0" hangingPunct="1">
                        <a:defRPr sz="1747" kern="1200">
                          <a:solidFill>
                            <a:schemeClr val="tx1"/>
                          </a:solidFill>
                          <a:latin typeface="Calibri" panose="020F0502020204030204"/>
                        </a:defRPr>
                      </a:lvl4pPr>
                      <a:lvl5pPr marL="1775106" algn="l" defTabSz="887553" rtl="0" eaLnBrk="1" latinLnBrk="0" hangingPunct="1">
                        <a:defRPr sz="1747" kern="1200">
                          <a:solidFill>
                            <a:schemeClr val="tx1"/>
                          </a:solidFill>
                          <a:latin typeface="Calibri" panose="020F0502020204030204"/>
                        </a:defRPr>
                      </a:lvl5pPr>
                      <a:lvl6pPr marL="2218883" algn="l" defTabSz="887553" rtl="0" eaLnBrk="1" latinLnBrk="0" hangingPunct="1">
                        <a:defRPr sz="1747" kern="1200">
                          <a:solidFill>
                            <a:schemeClr val="tx1"/>
                          </a:solidFill>
                          <a:latin typeface="Calibri" panose="020F0502020204030204"/>
                        </a:defRPr>
                      </a:lvl6pPr>
                      <a:lvl7pPr marL="2662660" algn="l" defTabSz="887553" rtl="0" eaLnBrk="1" latinLnBrk="0" hangingPunct="1">
                        <a:defRPr sz="1747" kern="1200">
                          <a:solidFill>
                            <a:schemeClr val="tx1"/>
                          </a:solidFill>
                          <a:latin typeface="Calibri" panose="020F0502020204030204"/>
                        </a:defRPr>
                      </a:lvl7pPr>
                      <a:lvl8pPr marL="3106436" algn="l" defTabSz="887553" rtl="0" eaLnBrk="1" latinLnBrk="0" hangingPunct="1">
                        <a:defRPr sz="1747" kern="1200">
                          <a:solidFill>
                            <a:schemeClr val="tx1"/>
                          </a:solidFill>
                          <a:latin typeface="Calibri" panose="020F0502020204030204"/>
                        </a:defRPr>
                      </a:lvl8pPr>
                      <a:lvl9pPr marL="3550213" algn="l" defTabSz="887553" rtl="0" eaLnBrk="1" latinLnBrk="0" hangingPunct="1">
                        <a:defRPr sz="1747" kern="1200">
                          <a:solidFill>
                            <a:schemeClr val="tx1"/>
                          </a:solidFill>
                          <a:latin typeface="Calibri" panose="020F0502020204030204"/>
                        </a:defRPr>
                      </a:lvl9pPr>
                    </a:lstStyle>
                    <a:p>
                      <a:pPr algn="ctr">
                        <a:spcAft>
                          <a:spcPts val="600"/>
                        </a:spcAft>
                      </a:pPr>
                      <a:r>
                        <a:rPr lang="en-US" sz="1400" b="1">
                          <a:solidFill>
                            <a:schemeClr val="bg1"/>
                          </a:solidFill>
                          <a:latin typeface="Segoe UI"/>
                          <a:cs typeface="Segoe UI"/>
                        </a:rPr>
                        <a:t>Other HFRA Segments</a:t>
                      </a:r>
                    </a:p>
                    <a:p>
                      <a:pPr algn="ctr">
                        <a:spcAft>
                          <a:spcPts val="600"/>
                        </a:spcAft>
                      </a:pPr>
                      <a:r>
                        <a:rPr lang="en-US" sz="1200">
                          <a:solidFill>
                            <a:schemeClr val="bg1"/>
                          </a:solidFill>
                          <a:latin typeface="Segoe UI"/>
                          <a:cs typeface="Segoe UI"/>
                        </a:rPr>
                        <a:t>~605 of ~2,250 total miles already hardened*</a:t>
                      </a:r>
                    </a:p>
                  </a:txBody>
                  <a:tcPr anchor="ctr">
                    <a:lnL w="12700" cap="flat" cmpd="sng" algn="ctr">
                      <a:solidFill>
                        <a:srgbClr val="E9E6E0"/>
                      </a:solidFill>
                      <a:prstDash val="solid"/>
                      <a:round/>
                      <a:headEnd type="none" w="med" len="med"/>
                      <a:tailEnd type="none" w="med" len="med"/>
                    </a:lnL>
                    <a:lnR w="12700" cap="flat" cmpd="sng" algn="ctr">
                      <a:solidFill>
                        <a:srgbClr val="E9E6E0"/>
                      </a:solidFill>
                      <a:prstDash val="solid"/>
                      <a:round/>
                      <a:headEnd type="none" w="med" len="med"/>
                      <a:tailEnd type="none" w="med" len="med"/>
                    </a:lnR>
                    <a:lnT w="12700" cap="flat" cmpd="sng" algn="ctr">
                      <a:solidFill>
                        <a:srgbClr val="E9E6E0"/>
                      </a:solidFill>
                      <a:prstDash val="solid"/>
                      <a:round/>
                      <a:headEnd type="none" w="med" len="med"/>
                      <a:tailEnd type="none" w="med" len="med"/>
                    </a:lnT>
                    <a:lnB w="12700" cap="flat" cmpd="sng" algn="ctr">
                      <a:solidFill>
                        <a:srgbClr val="E9E6E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887553" rtl="0" eaLnBrk="1" latinLnBrk="0" hangingPunct="1">
                        <a:defRPr sz="1747" kern="1200">
                          <a:solidFill>
                            <a:schemeClr val="tx1"/>
                          </a:solidFill>
                          <a:latin typeface="Calibri" panose="020F0502020204030204"/>
                        </a:defRPr>
                      </a:lvl1pPr>
                      <a:lvl2pPr marL="443777" algn="l" defTabSz="887553" rtl="0" eaLnBrk="1" latinLnBrk="0" hangingPunct="1">
                        <a:defRPr sz="1747" kern="1200">
                          <a:solidFill>
                            <a:schemeClr val="tx1"/>
                          </a:solidFill>
                          <a:latin typeface="Calibri" panose="020F0502020204030204"/>
                        </a:defRPr>
                      </a:lvl2pPr>
                      <a:lvl3pPr marL="887553" algn="l" defTabSz="887553" rtl="0" eaLnBrk="1" latinLnBrk="0" hangingPunct="1">
                        <a:defRPr sz="1747" kern="1200">
                          <a:solidFill>
                            <a:schemeClr val="tx1"/>
                          </a:solidFill>
                          <a:latin typeface="Calibri" panose="020F0502020204030204"/>
                        </a:defRPr>
                      </a:lvl3pPr>
                      <a:lvl4pPr marL="1331330" algn="l" defTabSz="887553" rtl="0" eaLnBrk="1" latinLnBrk="0" hangingPunct="1">
                        <a:defRPr sz="1747" kern="1200">
                          <a:solidFill>
                            <a:schemeClr val="tx1"/>
                          </a:solidFill>
                          <a:latin typeface="Calibri" panose="020F0502020204030204"/>
                        </a:defRPr>
                      </a:lvl4pPr>
                      <a:lvl5pPr marL="1775106" algn="l" defTabSz="887553" rtl="0" eaLnBrk="1" latinLnBrk="0" hangingPunct="1">
                        <a:defRPr sz="1747" kern="1200">
                          <a:solidFill>
                            <a:schemeClr val="tx1"/>
                          </a:solidFill>
                          <a:latin typeface="Calibri" panose="020F0502020204030204"/>
                        </a:defRPr>
                      </a:lvl5pPr>
                      <a:lvl6pPr marL="2218883" algn="l" defTabSz="887553" rtl="0" eaLnBrk="1" latinLnBrk="0" hangingPunct="1">
                        <a:defRPr sz="1747" kern="1200">
                          <a:solidFill>
                            <a:schemeClr val="tx1"/>
                          </a:solidFill>
                          <a:latin typeface="Calibri" panose="020F0502020204030204"/>
                        </a:defRPr>
                      </a:lvl6pPr>
                      <a:lvl7pPr marL="2662660" algn="l" defTabSz="887553" rtl="0" eaLnBrk="1" latinLnBrk="0" hangingPunct="1">
                        <a:defRPr sz="1747" kern="1200">
                          <a:solidFill>
                            <a:schemeClr val="tx1"/>
                          </a:solidFill>
                          <a:latin typeface="Calibri" panose="020F0502020204030204"/>
                        </a:defRPr>
                      </a:lvl7pPr>
                      <a:lvl8pPr marL="3106436" algn="l" defTabSz="887553" rtl="0" eaLnBrk="1" latinLnBrk="0" hangingPunct="1">
                        <a:defRPr sz="1747" kern="1200">
                          <a:solidFill>
                            <a:schemeClr val="tx1"/>
                          </a:solidFill>
                          <a:latin typeface="Calibri" panose="020F0502020204030204"/>
                        </a:defRPr>
                      </a:lvl8pPr>
                      <a:lvl9pPr marL="3550213" algn="l" defTabSz="887553" rtl="0" eaLnBrk="1" latinLnBrk="0" hangingPunct="1">
                        <a:defRPr sz="1747" kern="1200">
                          <a:solidFill>
                            <a:schemeClr val="tx1"/>
                          </a:solidFill>
                          <a:latin typeface="Calibri" panose="020F0502020204030204"/>
                        </a:defRPr>
                      </a:lvl9pPr>
                    </a:lstStyle>
                    <a:p>
                      <a:pPr algn="l">
                        <a:spcAft>
                          <a:spcPts val="600"/>
                        </a:spcAft>
                      </a:pPr>
                      <a:r>
                        <a:rPr lang="en-US" sz="1400">
                          <a:solidFill>
                            <a:schemeClr val="bg1"/>
                          </a:solidFill>
                          <a:latin typeface="Segoe UI"/>
                          <a:cs typeface="Segoe UI"/>
                        </a:rPr>
                        <a:t>Locations that are not in a Severe Risk Area and do not meet High Consequence criteria</a:t>
                      </a:r>
                    </a:p>
                  </a:txBody>
                  <a:tcPr anchor="ctr">
                    <a:lnL w="12700" cap="flat" cmpd="sng" algn="ctr">
                      <a:solidFill>
                        <a:srgbClr val="E9E6E0"/>
                      </a:solidFill>
                      <a:prstDash val="solid"/>
                      <a:round/>
                      <a:headEnd type="none" w="med" len="med"/>
                      <a:tailEnd type="none" w="med" len="med"/>
                    </a:lnL>
                    <a:lnR w="12700" cap="flat" cmpd="sng" algn="ctr">
                      <a:solidFill>
                        <a:srgbClr val="E9E6E0"/>
                      </a:solidFill>
                      <a:prstDash val="solid"/>
                      <a:round/>
                      <a:headEnd type="none" w="med" len="med"/>
                      <a:tailEnd type="none" w="med" len="med"/>
                    </a:lnR>
                    <a:lnT w="12700" cap="flat" cmpd="sng" algn="ctr">
                      <a:solidFill>
                        <a:srgbClr val="E9E6E0"/>
                      </a:solidFill>
                      <a:prstDash val="solid"/>
                      <a:round/>
                      <a:headEnd type="none" w="med" len="med"/>
                      <a:tailEnd type="none" w="med" len="med"/>
                    </a:lnT>
                    <a:lnB w="12700" cap="flat" cmpd="sng" algn="ctr">
                      <a:solidFill>
                        <a:srgbClr val="E9E6E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04411381"/>
                  </a:ext>
                </a:extLst>
              </a:tr>
            </a:tbl>
          </a:graphicData>
        </a:graphic>
      </p:graphicFrame>
      <p:cxnSp>
        <p:nvCxnSpPr>
          <p:cNvPr id="2" name="Straight Connector 1">
            <a:extLst>
              <a:ext uri="{FF2B5EF4-FFF2-40B4-BE49-F238E27FC236}">
                <a16:creationId xmlns:a16="http://schemas.microsoft.com/office/drawing/2014/main" id="{9FEE158F-99B5-CFE4-7AF7-68757312D3A2}"/>
              </a:ext>
            </a:extLst>
          </p:cNvPr>
          <p:cNvCxnSpPr>
            <a:cxnSpLocks/>
          </p:cNvCxnSpPr>
          <p:nvPr/>
        </p:nvCxnSpPr>
        <p:spPr>
          <a:xfrm>
            <a:off x="0" y="1139308"/>
            <a:ext cx="12192000" cy="0"/>
          </a:xfrm>
          <a:prstGeom prst="line">
            <a:avLst/>
          </a:prstGeom>
          <a:ln w="76200">
            <a:solidFill>
              <a:srgbClr val="18645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C040F75-180F-4787-88CC-A71A3830C89C}"/>
              </a:ext>
            </a:extLst>
          </p:cNvPr>
          <p:cNvSpPr txBox="1"/>
          <p:nvPr/>
        </p:nvSpPr>
        <p:spPr>
          <a:xfrm>
            <a:off x="676700" y="6289112"/>
            <a:ext cx="9978047"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608"/>
                </a:solidFill>
                <a:effectLst/>
                <a:uLnTx/>
                <a:uFillTx/>
                <a:latin typeface="Calibri" panose="020F0502020204030204"/>
                <a:ea typeface="+mn-ea"/>
                <a:cs typeface="+mn-cs"/>
              </a:rPr>
              <a:t>* “Hardened miles” refer to the miles of bare overhead lines replaced with covered conductor or underground cable and the associated infrastructure to complete those installation (i.e., FR pole as part of covered conductor installation). In some cases, alternatives such as REFCL, aerial bundled cable, or spacer cable are utilized.</a:t>
            </a:r>
          </a:p>
        </p:txBody>
      </p:sp>
    </p:spTree>
    <p:extLst>
      <p:ext uri="{BB962C8B-B14F-4D97-AF65-F5344CB8AC3E}">
        <p14:creationId xmlns:p14="http://schemas.microsoft.com/office/powerpoint/2010/main" val="31456644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CA556056-1A33-49AC-BB1F-847515F155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3203" y="1812096"/>
            <a:ext cx="4805984" cy="486378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ACF3C7BB-5C4D-BB49-9CF2-C51AA89D49FF}"/>
              </a:ext>
            </a:extLst>
          </p:cNvPr>
          <p:cNvSpPr/>
          <p:nvPr/>
        </p:nvSpPr>
        <p:spPr>
          <a:xfrm>
            <a:off x="0" y="0"/>
            <a:ext cx="12192000" cy="1094704"/>
          </a:xfrm>
          <a:prstGeom prst="rect">
            <a:avLst/>
          </a:prstGeom>
          <a:solidFill>
            <a:srgbClr val="0006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EFFF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91BD6663-5B57-C148-985F-016AF2492265}"/>
              </a:ext>
            </a:extLst>
          </p:cNvPr>
          <p:cNvSpPr txBox="1"/>
          <p:nvPr/>
        </p:nvSpPr>
        <p:spPr>
          <a:xfrm>
            <a:off x="557155" y="285566"/>
            <a:ext cx="10882760" cy="584775"/>
          </a:xfrm>
          <a:prstGeom prst="rect">
            <a:avLst/>
          </a:prstGeom>
          <a:noFill/>
        </p:spPr>
        <p:txBody>
          <a:bodyPr wrap="square" lIns="91440" tIns="45720" rIns="91440" bIns="45720" anchor="t">
            <a:spAutoFit/>
          </a:bodyPr>
          <a:lstStyle/>
          <a:p>
            <a:pPr marL="0" marR="0" lvl="0" indent="0" algn="l" defTabSz="403433" rtl="0" eaLnBrk="1" fontAlgn="auto" latinLnBrk="0" hangingPunct="1">
              <a:lnSpc>
                <a:spcPct val="100000"/>
              </a:lnSpc>
              <a:spcBef>
                <a:spcPts val="0"/>
              </a:spcBef>
              <a:spcAft>
                <a:spcPts val="0"/>
              </a:spcAft>
              <a:buClrTx/>
              <a:buSzTx/>
              <a:buFontTx/>
              <a:buNone/>
              <a:tabLst/>
              <a:defRPr/>
            </a:pPr>
            <a:r>
              <a:rPr kumimoji="0" lang="en-US" sz="3200" b="1" i="0" u="none" strike="noStrike" kern="1200" cap="small" spc="200" normalizeH="0" baseline="0" noProof="0">
                <a:ln>
                  <a:noFill/>
                </a:ln>
                <a:solidFill>
                  <a:srgbClr val="FEFFFE"/>
                </a:solidFill>
                <a:effectLst/>
                <a:uLnTx/>
                <a:uFillTx/>
                <a:latin typeface="Segoe UI"/>
                <a:ea typeface="Segoe UI Black"/>
                <a:cs typeface="+mn-cs"/>
              </a:rPr>
              <a:t>SCE HIGH FIRE RISK AREA RISK TRANCHES</a:t>
            </a:r>
          </a:p>
        </p:txBody>
      </p:sp>
      <p:cxnSp>
        <p:nvCxnSpPr>
          <p:cNvPr id="12" name="Straight Connector 11">
            <a:extLst>
              <a:ext uri="{FF2B5EF4-FFF2-40B4-BE49-F238E27FC236}">
                <a16:creationId xmlns:a16="http://schemas.microsoft.com/office/drawing/2014/main" id="{CC81D6CF-CAC9-4FBB-1862-89460C837FC8}"/>
              </a:ext>
            </a:extLst>
          </p:cNvPr>
          <p:cNvCxnSpPr>
            <a:cxnSpLocks/>
          </p:cNvCxnSpPr>
          <p:nvPr/>
        </p:nvCxnSpPr>
        <p:spPr>
          <a:xfrm>
            <a:off x="0" y="1094704"/>
            <a:ext cx="12192000" cy="0"/>
          </a:xfrm>
          <a:prstGeom prst="line">
            <a:avLst/>
          </a:prstGeom>
          <a:ln w="76200">
            <a:solidFill>
              <a:srgbClr val="1864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97CA1A-373B-46A0-AA35-744CF856CF0B}"/>
              </a:ext>
            </a:extLst>
          </p:cNvPr>
          <p:cNvCxnSpPr>
            <a:cxnSpLocks/>
          </p:cNvCxnSpPr>
          <p:nvPr/>
        </p:nvCxnSpPr>
        <p:spPr>
          <a:xfrm>
            <a:off x="6449385" y="1441965"/>
            <a:ext cx="3375947" cy="4179906"/>
          </a:xfrm>
          <a:prstGeom prst="line">
            <a:avLst/>
          </a:prstGeom>
          <a:ln>
            <a:solidFill>
              <a:srgbClr val="00060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2B2C66D-0292-4D8F-AABA-19CFC08935A1}"/>
              </a:ext>
            </a:extLst>
          </p:cNvPr>
          <p:cNvCxnSpPr>
            <a:cxnSpLocks/>
          </p:cNvCxnSpPr>
          <p:nvPr/>
        </p:nvCxnSpPr>
        <p:spPr>
          <a:xfrm>
            <a:off x="6449385" y="3892961"/>
            <a:ext cx="3019293" cy="1901484"/>
          </a:xfrm>
          <a:prstGeom prst="line">
            <a:avLst/>
          </a:prstGeom>
          <a:ln>
            <a:solidFill>
              <a:srgbClr val="000608"/>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965D7CB-AA16-43A5-B072-7A1192498F8A}"/>
              </a:ext>
            </a:extLst>
          </p:cNvPr>
          <p:cNvSpPr txBox="1"/>
          <p:nvPr/>
        </p:nvSpPr>
        <p:spPr>
          <a:xfrm>
            <a:off x="1731136" y="4243990"/>
            <a:ext cx="4486607"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168"/>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6168"/>
                </a:solidFill>
                <a:effectLst/>
                <a:uLnTx/>
                <a:uFillTx/>
                <a:latin typeface="Calibri" panose="020F0502020204030204"/>
                <a:ea typeface="+mn-ea"/>
                <a:cs typeface="+mn-cs"/>
              </a:rPr>
              <a:t>Severe Risk Areas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6168"/>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6168"/>
                </a:solidFill>
                <a:effectLst/>
                <a:uLnTx/>
                <a:uFillTx/>
                <a:latin typeface="Calibri" panose="020F0502020204030204"/>
                <a:ea typeface="+mn-ea"/>
                <a:cs typeface="+mn-cs"/>
              </a:rPr>
              <a:t>High Consequence Areas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168"/>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6168"/>
                </a:solidFill>
                <a:effectLst/>
                <a:uLnTx/>
                <a:uFillTx/>
                <a:latin typeface="Calibri" panose="020F0502020204030204"/>
                <a:ea typeface="+mn-ea"/>
                <a:cs typeface="+mn-cs"/>
              </a:rPr>
              <a:t>Other High Fire Risk Areas </a:t>
            </a:r>
          </a:p>
        </p:txBody>
      </p:sp>
      <p:sp>
        <p:nvSpPr>
          <p:cNvPr id="6" name="Rectangle 5">
            <a:extLst>
              <a:ext uri="{FF2B5EF4-FFF2-40B4-BE49-F238E27FC236}">
                <a16:creationId xmlns:a16="http://schemas.microsoft.com/office/drawing/2014/main" id="{A04AA0FE-9A0A-47D2-ACA1-DBFA4340B93A}"/>
              </a:ext>
            </a:extLst>
          </p:cNvPr>
          <p:cNvSpPr>
            <a:spLocks noChangeAspect="1"/>
          </p:cNvSpPr>
          <p:nvPr/>
        </p:nvSpPr>
        <p:spPr>
          <a:xfrm>
            <a:off x="9483057" y="5615245"/>
            <a:ext cx="322397" cy="190474"/>
          </a:xfrm>
          <a:prstGeom prst="rect">
            <a:avLst/>
          </a:prstGeom>
          <a:noFill/>
          <a:ln>
            <a:solidFill>
              <a:srgbClr val="0006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186450"/>
                </a:solidFill>
              </a:ln>
              <a:solidFill>
                <a:srgbClr val="186450"/>
              </a:solidFill>
              <a:effectLst/>
              <a:uLnTx/>
              <a:uFillTx/>
              <a:latin typeface="Calibri" panose="020F0502020204030204"/>
              <a:ea typeface="+mn-ea"/>
              <a:cs typeface="+mn-cs"/>
            </a:endParaRPr>
          </a:p>
        </p:txBody>
      </p:sp>
      <p:sp>
        <p:nvSpPr>
          <p:cNvPr id="28" name="Hexagon 27">
            <a:extLst>
              <a:ext uri="{FF2B5EF4-FFF2-40B4-BE49-F238E27FC236}">
                <a16:creationId xmlns:a16="http://schemas.microsoft.com/office/drawing/2014/main" id="{80DF511F-291B-4D45-AD6F-A6128AE4A0CE}"/>
              </a:ext>
            </a:extLst>
          </p:cNvPr>
          <p:cNvSpPr/>
          <p:nvPr/>
        </p:nvSpPr>
        <p:spPr>
          <a:xfrm>
            <a:off x="1245437" y="4523289"/>
            <a:ext cx="406400" cy="329355"/>
          </a:xfrm>
          <a:prstGeom prst="hexagon">
            <a:avLst/>
          </a:prstGeom>
          <a:solidFill>
            <a:srgbClr val="E41515"/>
          </a:solidFill>
          <a:ln>
            <a:solidFill>
              <a:srgbClr val="585A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EFFFE"/>
              </a:solidFill>
              <a:effectLst/>
              <a:uLnTx/>
              <a:uFillTx/>
              <a:latin typeface="Calibri" panose="020F0502020204030204"/>
              <a:ea typeface="+mn-ea"/>
              <a:cs typeface="+mn-cs"/>
            </a:endParaRPr>
          </a:p>
        </p:txBody>
      </p:sp>
      <p:sp>
        <p:nvSpPr>
          <p:cNvPr id="29" name="Hexagon 28">
            <a:extLst>
              <a:ext uri="{FF2B5EF4-FFF2-40B4-BE49-F238E27FC236}">
                <a16:creationId xmlns:a16="http://schemas.microsoft.com/office/drawing/2014/main" id="{EA58121E-D33D-478D-B9AB-3FAEE8E06C52}"/>
              </a:ext>
            </a:extLst>
          </p:cNvPr>
          <p:cNvSpPr/>
          <p:nvPr/>
        </p:nvSpPr>
        <p:spPr>
          <a:xfrm>
            <a:off x="1279080" y="5708158"/>
            <a:ext cx="406400" cy="329355"/>
          </a:xfrm>
          <a:prstGeom prst="hexagon">
            <a:avLst/>
          </a:prstGeom>
          <a:solidFill>
            <a:srgbClr val="FEFE18"/>
          </a:solidFill>
          <a:ln>
            <a:solidFill>
              <a:srgbClr val="585A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BFC70"/>
              </a:solidFill>
              <a:effectLst/>
              <a:uLnTx/>
              <a:uFillTx/>
              <a:latin typeface="Calibri" panose="020F0502020204030204"/>
              <a:ea typeface="+mn-ea"/>
              <a:cs typeface="+mn-cs"/>
            </a:endParaRPr>
          </a:p>
        </p:txBody>
      </p:sp>
      <p:sp>
        <p:nvSpPr>
          <p:cNvPr id="30" name="Hexagon 29">
            <a:extLst>
              <a:ext uri="{FF2B5EF4-FFF2-40B4-BE49-F238E27FC236}">
                <a16:creationId xmlns:a16="http://schemas.microsoft.com/office/drawing/2014/main" id="{51F33839-1CAE-4D61-B99D-D04AEA59B2F4}"/>
              </a:ext>
            </a:extLst>
          </p:cNvPr>
          <p:cNvSpPr/>
          <p:nvPr/>
        </p:nvSpPr>
        <p:spPr>
          <a:xfrm>
            <a:off x="1259086" y="5121153"/>
            <a:ext cx="406400" cy="329355"/>
          </a:xfrm>
          <a:prstGeom prst="hexagon">
            <a:avLst/>
          </a:prstGeom>
          <a:solidFill>
            <a:srgbClr val="FAAF13"/>
          </a:solidFill>
          <a:ln>
            <a:solidFill>
              <a:srgbClr val="585A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EFFFE"/>
              </a:solidFill>
              <a:effectLst/>
              <a:uLnTx/>
              <a:uFillTx/>
              <a:latin typeface="Calibri" panose="020F0502020204030204"/>
              <a:ea typeface="+mn-ea"/>
              <a:cs typeface="+mn-cs"/>
            </a:endParaRPr>
          </a:p>
        </p:txBody>
      </p:sp>
      <p:pic>
        <p:nvPicPr>
          <p:cNvPr id="1026" name="Picture 2" descr="image">
            <a:extLst>
              <a:ext uri="{FF2B5EF4-FFF2-40B4-BE49-F238E27FC236}">
                <a16:creationId xmlns:a16="http://schemas.microsoft.com/office/drawing/2014/main" id="{5D43F4EA-E624-402A-A88D-033BE61C66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698" y="1435616"/>
            <a:ext cx="5742687" cy="2454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4196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rocess 11">
            <a:extLst>
              <a:ext uri="{FF2B5EF4-FFF2-40B4-BE49-F238E27FC236}">
                <a16:creationId xmlns:a16="http://schemas.microsoft.com/office/drawing/2014/main" id="{5743C19C-BE9F-CBCB-96FD-AB4CB0D2A129}"/>
              </a:ext>
            </a:extLst>
          </p:cNvPr>
          <p:cNvSpPr/>
          <p:nvPr/>
        </p:nvSpPr>
        <p:spPr>
          <a:xfrm>
            <a:off x="455399" y="5871820"/>
            <a:ext cx="2259762" cy="549665"/>
          </a:xfrm>
          <a:prstGeom prst="flowChartProcess">
            <a:avLst/>
          </a:prstGeom>
          <a:solidFill>
            <a:schemeClr val="bg2">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Build Mitigation Portfolio for Risk Categories</a:t>
            </a:r>
          </a:p>
        </p:txBody>
      </p:sp>
      <p:sp>
        <p:nvSpPr>
          <p:cNvPr id="9" name="Process 8">
            <a:extLst>
              <a:ext uri="{FF2B5EF4-FFF2-40B4-BE49-F238E27FC236}">
                <a16:creationId xmlns:a16="http://schemas.microsoft.com/office/drawing/2014/main" id="{D1802A15-D9E2-6D75-0889-8057B6C5CC17}"/>
              </a:ext>
            </a:extLst>
          </p:cNvPr>
          <p:cNvSpPr/>
          <p:nvPr/>
        </p:nvSpPr>
        <p:spPr>
          <a:xfrm>
            <a:off x="455399" y="3489060"/>
            <a:ext cx="2296114" cy="773826"/>
          </a:xfrm>
          <a:prstGeom prst="flowChartProcess">
            <a:avLst/>
          </a:prstGeom>
          <a:solidFill>
            <a:schemeClr val="bg2">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Covered Conductor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Targeted Undergrounding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Hazard Tree Management</a:t>
            </a:r>
          </a:p>
        </p:txBody>
      </p:sp>
      <p:sp>
        <p:nvSpPr>
          <p:cNvPr id="3" name="Terminator 2">
            <a:extLst>
              <a:ext uri="{FF2B5EF4-FFF2-40B4-BE49-F238E27FC236}">
                <a16:creationId xmlns:a16="http://schemas.microsoft.com/office/drawing/2014/main" id="{83869B1A-6E83-AC61-33FD-ABDA9C2C5F93}"/>
              </a:ext>
            </a:extLst>
          </p:cNvPr>
          <p:cNvSpPr/>
          <p:nvPr/>
        </p:nvSpPr>
        <p:spPr>
          <a:xfrm>
            <a:off x="145695" y="3170085"/>
            <a:ext cx="1216497" cy="401444"/>
          </a:xfrm>
          <a:prstGeom prst="flowChartTerminator">
            <a:avLst/>
          </a:prstGeom>
          <a:solidFill>
            <a:srgbClr val="00636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EFFFE"/>
                </a:solidFill>
                <a:effectLst/>
                <a:uLnTx/>
                <a:uFillTx/>
                <a:latin typeface="Segoe UI" panose="020B0502040204020203" pitchFamily="34" charset="0"/>
                <a:ea typeface="Open Sans" panose="020B0606030504020204" pitchFamily="34" charset="0"/>
                <a:cs typeface="Segoe UI" panose="020B0502040204020203" pitchFamily="34" charset="0"/>
              </a:rPr>
              <a:t>Identify Mitigations</a:t>
            </a:r>
          </a:p>
        </p:txBody>
      </p:sp>
      <p:sp>
        <p:nvSpPr>
          <p:cNvPr id="4" name="Process 3">
            <a:extLst>
              <a:ext uri="{FF2B5EF4-FFF2-40B4-BE49-F238E27FC236}">
                <a16:creationId xmlns:a16="http://schemas.microsoft.com/office/drawing/2014/main" id="{8A1C8CBD-51B0-EFF8-4AF3-A30291176972}"/>
              </a:ext>
            </a:extLst>
          </p:cNvPr>
          <p:cNvSpPr/>
          <p:nvPr/>
        </p:nvSpPr>
        <p:spPr>
          <a:xfrm>
            <a:off x="455399" y="4716834"/>
            <a:ext cx="2254669" cy="746793"/>
          </a:xfrm>
          <a:prstGeom prst="flowChartProcess">
            <a:avLst/>
          </a:prstGeom>
          <a:solidFill>
            <a:schemeClr val="bg2">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Covered Conductor testing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REFCL Pilot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Fast Curve Settings</a:t>
            </a:r>
          </a:p>
        </p:txBody>
      </p:sp>
      <p:sp>
        <p:nvSpPr>
          <p:cNvPr id="6" name="Terminator 5">
            <a:extLst>
              <a:ext uri="{FF2B5EF4-FFF2-40B4-BE49-F238E27FC236}">
                <a16:creationId xmlns:a16="http://schemas.microsoft.com/office/drawing/2014/main" id="{A9448DBC-79B4-DFD8-605D-B68235171849}"/>
              </a:ext>
            </a:extLst>
          </p:cNvPr>
          <p:cNvSpPr/>
          <p:nvPr/>
        </p:nvSpPr>
        <p:spPr>
          <a:xfrm>
            <a:off x="145695" y="4397859"/>
            <a:ext cx="1216497" cy="401444"/>
          </a:xfrm>
          <a:prstGeom prst="flowChartTerminator">
            <a:avLst/>
          </a:prstGeom>
          <a:solidFill>
            <a:srgbClr val="00636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EFFFE"/>
                </a:solidFill>
                <a:effectLst/>
                <a:uLnTx/>
                <a:uFillTx/>
                <a:latin typeface="Segoe UI" panose="020B0502040204020203" pitchFamily="34" charset="0"/>
                <a:ea typeface="Open Sans" panose="020B0606030504020204" pitchFamily="34" charset="0"/>
                <a:cs typeface="Segoe UI" panose="020B0502040204020203" pitchFamily="34" charset="0"/>
              </a:rPr>
              <a:t>Evaluate Mitigations</a:t>
            </a:r>
          </a:p>
        </p:txBody>
      </p:sp>
      <p:sp>
        <p:nvSpPr>
          <p:cNvPr id="8" name="Arrow: Chevron 10">
            <a:extLst>
              <a:ext uri="{FF2B5EF4-FFF2-40B4-BE49-F238E27FC236}">
                <a16:creationId xmlns:a16="http://schemas.microsoft.com/office/drawing/2014/main" id="{08F0BC04-F6B2-137E-D34B-85EA1E37D73E}"/>
              </a:ext>
            </a:extLst>
          </p:cNvPr>
          <p:cNvSpPr/>
          <p:nvPr/>
        </p:nvSpPr>
        <p:spPr>
          <a:xfrm>
            <a:off x="1668003" y="959584"/>
            <a:ext cx="321387" cy="1174860"/>
          </a:xfrm>
          <a:prstGeom prst="chevron">
            <a:avLst>
              <a:gd name="adj" fmla="val 65858"/>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168"/>
              </a:solidFill>
              <a:effectLst/>
              <a:uLnTx/>
              <a:uFillTx/>
              <a:latin typeface="Segoe UI" panose="020B0502040204020203" pitchFamily="34" charset="0"/>
              <a:ea typeface="+mn-ea"/>
              <a:cs typeface="Segoe UI" panose="020B0502040204020203" pitchFamily="34" charset="0"/>
            </a:endParaRPr>
          </a:p>
        </p:txBody>
      </p:sp>
      <p:sp>
        <p:nvSpPr>
          <p:cNvPr id="10" name="Down Arrow 9">
            <a:extLst>
              <a:ext uri="{FF2B5EF4-FFF2-40B4-BE49-F238E27FC236}">
                <a16:creationId xmlns:a16="http://schemas.microsoft.com/office/drawing/2014/main" id="{912FE076-DA86-07E5-0C77-A7489FB84B9B}"/>
              </a:ext>
            </a:extLst>
          </p:cNvPr>
          <p:cNvSpPr/>
          <p:nvPr/>
        </p:nvSpPr>
        <p:spPr>
          <a:xfrm>
            <a:off x="2027662" y="4177190"/>
            <a:ext cx="646012" cy="503937"/>
          </a:xfrm>
          <a:prstGeom prst="downArrow">
            <a:avLst/>
          </a:prstGeom>
          <a:solidFill>
            <a:srgbClr val="0063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EFFFE"/>
              </a:solidFill>
              <a:effectLst/>
              <a:uLnTx/>
              <a:uFillTx/>
              <a:latin typeface="Segoe UI" panose="020B0502040204020203" pitchFamily="34" charset="0"/>
              <a:ea typeface="+mn-ea"/>
              <a:cs typeface="Segoe UI" panose="020B0502040204020203" pitchFamily="34" charset="0"/>
            </a:endParaRPr>
          </a:p>
        </p:txBody>
      </p:sp>
      <p:sp>
        <p:nvSpPr>
          <p:cNvPr id="15" name="Process 14">
            <a:extLst>
              <a:ext uri="{FF2B5EF4-FFF2-40B4-BE49-F238E27FC236}">
                <a16:creationId xmlns:a16="http://schemas.microsoft.com/office/drawing/2014/main" id="{32577FA4-A9F0-1631-25BE-6E466DF8F754}"/>
              </a:ext>
            </a:extLst>
          </p:cNvPr>
          <p:cNvSpPr/>
          <p:nvPr/>
        </p:nvSpPr>
        <p:spPr>
          <a:xfrm>
            <a:off x="2402442" y="525897"/>
            <a:ext cx="3592086" cy="908798"/>
          </a:xfrm>
          <a:prstGeom prst="flowChartProcess">
            <a:avLst/>
          </a:prstGeom>
          <a:solidFill>
            <a:schemeClr val="bg2">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Fire risk egress constrained locations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Burn-in-buffer to fire risk egress constrained locations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Extreme high wind areas within SCE’s HFRA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Extreme </a:t>
            </a:r>
            <a:r>
              <a:rPr kumimoji="0" lang="en-US" sz="1050" b="0" i="0" u="none" strike="noStrike" kern="1200" cap="none" spc="0" normalizeH="0" baseline="0" noProof="0" err="1">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Technosylva</a:t>
            </a:r>
            <a:r>
              <a:rPr kumimoji="0" lang="en-US" sz="105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 consequence areas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Communities of elevated fire concern</a:t>
            </a:r>
          </a:p>
        </p:txBody>
      </p:sp>
      <p:sp>
        <p:nvSpPr>
          <p:cNvPr id="16" name="Terminator 15">
            <a:extLst>
              <a:ext uri="{FF2B5EF4-FFF2-40B4-BE49-F238E27FC236}">
                <a16:creationId xmlns:a16="http://schemas.microsoft.com/office/drawing/2014/main" id="{0B3350CD-18F6-73EE-27AB-82C13D346F1A}"/>
              </a:ext>
            </a:extLst>
          </p:cNvPr>
          <p:cNvSpPr/>
          <p:nvPr/>
        </p:nvSpPr>
        <p:spPr>
          <a:xfrm>
            <a:off x="2092738" y="244109"/>
            <a:ext cx="1411253" cy="341242"/>
          </a:xfrm>
          <a:prstGeom prst="flowChartTerminator">
            <a:avLst/>
          </a:prstGeom>
          <a:solidFill>
            <a:srgbClr val="E71817"/>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608"/>
                </a:solidFill>
                <a:effectLst/>
                <a:uLnTx/>
                <a:uFillTx/>
                <a:latin typeface="Segoe UI" panose="020B0502040204020203" pitchFamily="34" charset="0"/>
                <a:ea typeface="Open Sans" panose="020B0606030504020204" pitchFamily="34" charset="0"/>
                <a:cs typeface="Segoe UI" panose="020B0502040204020203" pitchFamily="34" charset="0"/>
              </a:rPr>
              <a:t>Severe Risk Areas</a:t>
            </a:r>
          </a:p>
        </p:txBody>
      </p:sp>
      <p:sp>
        <p:nvSpPr>
          <p:cNvPr id="19" name="Process 18">
            <a:extLst>
              <a:ext uri="{FF2B5EF4-FFF2-40B4-BE49-F238E27FC236}">
                <a16:creationId xmlns:a16="http://schemas.microsoft.com/office/drawing/2014/main" id="{00456F2F-DE17-689D-FA92-F42095038796}"/>
              </a:ext>
            </a:extLst>
          </p:cNvPr>
          <p:cNvSpPr/>
          <p:nvPr/>
        </p:nvSpPr>
        <p:spPr>
          <a:xfrm>
            <a:off x="2402442" y="1757703"/>
            <a:ext cx="3592086" cy="684701"/>
          </a:xfrm>
          <a:prstGeom prst="flowChartProcess">
            <a:avLst/>
          </a:prstGeom>
          <a:solidFill>
            <a:schemeClr val="bg2">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≥300 acres in 8 hours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PSPS frequency impacted circuit analysis</a:t>
            </a:r>
          </a:p>
        </p:txBody>
      </p:sp>
      <p:sp>
        <p:nvSpPr>
          <p:cNvPr id="20" name="Terminator 19">
            <a:extLst>
              <a:ext uri="{FF2B5EF4-FFF2-40B4-BE49-F238E27FC236}">
                <a16:creationId xmlns:a16="http://schemas.microsoft.com/office/drawing/2014/main" id="{7B3B4EBF-E6FE-355C-2656-4D941E120D4B}"/>
              </a:ext>
            </a:extLst>
          </p:cNvPr>
          <p:cNvSpPr/>
          <p:nvPr/>
        </p:nvSpPr>
        <p:spPr>
          <a:xfrm>
            <a:off x="2092738" y="1487500"/>
            <a:ext cx="1519537" cy="341242"/>
          </a:xfrm>
          <a:prstGeom prst="flowChartTerminator">
            <a:avLst/>
          </a:prstGeom>
          <a:solidFill>
            <a:srgbClr val="FAAF13"/>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608"/>
                </a:solidFill>
                <a:effectLst/>
                <a:uLnTx/>
                <a:uFillTx/>
                <a:latin typeface="Segoe UI" panose="020B0502040204020203" pitchFamily="34" charset="0"/>
                <a:ea typeface="Open Sans" panose="020B0606030504020204" pitchFamily="34" charset="0"/>
                <a:cs typeface="Segoe UI" panose="020B0502040204020203" pitchFamily="34" charset="0"/>
              </a:rPr>
              <a:t>High Consequence</a:t>
            </a:r>
          </a:p>
        </p:txBody>
      </p:sp>
      <p:sp>
        <p:nvSpPr>
          <p:cNvPr id="21" name="Rounded Rectangle 20">
            <a:extLst>
              <a:ext uri="{FF2B5EF4-FFF2-40B4-BE49-F238E27FC236}">
                <a16:creationId xmlns:a16="http://schemas.microsoft.com/office/drawing/2014/main" id="{2C819448-EE71-4ECF-1839-1304C1E973C9}"/>
              </a:ext>
            </a:extLst>
          </p:cNvPr>
          <p:cNvSpPr/>
          <p:nvPr/>
        </p:nvSpPr>
        <p:spPr>
          <a:xfrm>
            <a:off x="252203" y="505226"/>
            <a:ext cx="1312452" cy="2003629"/>
          </a:xfrm>
          <a:prstGeom prst="roundRect">
            <a:avLst/>
          </a:prstGeom>
          <a:solidFill>
            <a:schemeClr val="tx1"/>
          </a:solidFill>
          <a:ln>
            <a:solidFill>
              <a:srgbClr val="585A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goe UI" panose="020B0502040204020203" pitchFamily="34" charset="0"/>
                <a:ea typeface="Open Sans" panose="020B0606030504020204" pitchFamily="34" charset="0"/>
                <a:cs typeface="Segoe UI" panose="020B0502040204020203" pitchFamily="34" charset="0"/>
              </a:rPr>
              <a:t>HFRA Overhead Distribution Circuit Segments</a:t>
            </a:r>
            <a:endParaRPr kumimoji="0" lang="en-US" sz="1800" b="1" i="0" u="none" strike="noStrike" kern="1200" cap="none" spc="0" normalizeH="0" baseline="0" noProof="0">
              <a:ln>
                <a:noFill/>
              </a:ln>
              <a:solidFill>
                <a:srgbClr val="FEFFFE"/>
              </a:solidFill>
              <a:effectLst/>
              <a:uLnTx/>
              <a:uFillTx/>
              <a:latin typeface="Segoe UI" panose="020B0502040204020203" pitchFamily="34" charset="0"/>
              <a:ea typeface="+mn-ea"/>
              <a:cs typeface="Segoe UI" panose="020B0502040204020203" pitchFamily="34" charset="0"/>
            </a:endParaRPr>
          </a:p>
        </p:txBody>
      </p:sp>
      <p:sp>
        <p:nvSpPr>
          <p:cNvPr id="22" name="Process 21">
            <a:extLst>
              <a:ext uri="{FF2B5EF4-FFF2-40B4-BE49-F238E27FC236}">
                <a16:creationId xmlns:a16="http://schemas.microsoft.com/office/drawing/2014/main" id="{E2C4FDD7-28D0-3704-BB70-815D598501EF}"/>
              </a:ext>
            </a:extLst>
          </p:cNvPr>
          <p:cNvSpPr/>
          <p:nvPr/>
        </p:nvSpPr>
        <p:spPr>
          <a:xfrm>
            <a:off x="2402442" y="2795872"/>
            <a:ext cx="3592086" cy="486877"/>
          </a:xfrm>
          <a:prstGeom prst="flowChartProcess">
            <a:avLst/>
          </a:prstGeom>
          <a:solidFill>
            <a:schemeClr val="bg2">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5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&lt;300 acres in 8 hours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endParaRPr>
          </a:p>
        </p:txBody>
      </p:sp>
      <p:sp>
        <p:nvSpPr>
          <p:cNvPr id="24" name="Terminator 23">
            <a:extLst>
              <a:ext uri="{FF2B5EF4-FFF2-40B4-BE49-F238E27FC236}">
                <a16:creationId xmlns:a16="http://schemas.microsoft.com/office/drawing/2014/main" id="{EC68F5CB-6844-AB51-CC6D-62D40F03BCCF}"/>
              </a:ext>
            </a:extLst>
          </p:cNvPr>
          <p:cNvSpPr/>
          <p:nvPr/>
        </p:nvSpPr>
        <p:spPr>
          <a:xfrm>
            <a:off x="2092738" y="2503233"/>
            <a:ext cx="1411253" cy="341242"/>
          </a:xfrm>
          <a:prstGeom prst="flowChartTerminator">
            <a:avLst/>
          </a:prstGeom>
          <a:solidFill>
            <a:srgbClr val="FEFE18"/>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608"/>
                </a:solidFill>
                <a:effectLst/>
                <a:uLnTx/>
                <a:uFillTx/>
                <a:latin typeface="Segoe UI" panose="020B0502040204020203" pitchFamily="34" charset="0"/>
                <a:ea typeface="Open Sans" panose="020B0606030504020204" pitchFamily="34" charset="0"/>
                <a:cs typeface="Segoe UI" panose="020B0502040204020203" pitchFamily="34" charset="0"/>
              </a:rPr>
              <a:t>Other HFRA</a:t>
            </a:r>
          </a:p>
        </p:txBody>
      </p:sp>
      <p:sp>
        <p:nvSpPr>
          <p:cNvPr id="25" name="Arrow: Chevron 10">
            <a:extLst>
              <a:ext uri="{FF2B5EF4-FFF2-40B4-BE49-F238E27FC236}">
                <a16:creationId xmlns:a16="http://schemas.microsoft.com/office/drawing/2014/main" id="{B6191CA4-D566-2C5B-6492-B0EEBE0D5A5E}"/>
              </a:ext>
            </a:extLst>
          </p:cNvPr>
          <p:cNvSpPr/>
          <p:nvPr/>
        </p:nvSpPr>
        <p:spPr>
          <a:xfrm>
            <a:off x="2879931" y="5883988"/>
            <a:ext cx="321387" cy="549665"/>
          </a:xfrm>
          <a:prstGeom prst="chevron">
            <a:avLst>
              <a:gd name="adj" fmla="val 65858"/>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168"/>
              </a:solidFill>
              <a:effectLst/>
              <a:uLnTx/>
              <a:uFillTx/>
              <a:latin typeface="Segoe UI" panose="020B0502040204020203" pitchFamily="34" charset="0"/>
              <a:ea typeface="+mn-ea"/>
              <a:cs typeface="Segoe UI" panose="020B0502040204020203" pitchFamily="34" charset="0"/>
            </a:endParaRPr>
          </a:p>
        </p:txBody>
      </p:sp>
      <p:graphicFrame>
        <p:nvGraphicFramePr>
          <p:cNvPr id="26" name="Table 32">
            <a:extLst>
              <a:ext uri="{FF2B5EF4-FFF2-40B4-BE49-F238E27FC236}">
                <a16:creationId xmlns:a16="http://schemas.microsoft.com/office/drawing/2014/main" id="{02F0A3B2-2729-76DA-795B-4902DB98EB2F}"/>
              </a:ext>
            </a:extLst>
          </p:cNvPr>
          <p:cNvGraphicFramePr>
            <a:graphicFrameLocks noGrp="1"/>
          </p:cNvGraphicFramePr>
          <p:nvPr/>
        </p:nvGraphicFramePr>
        <p:xfrm>
          <a:off x="3427243" y="4276334"/>
          <a:ext cx="4395033" cy="2380390"/>
        </p:xfrm>
        <a:graphic>
          <a:graphicData uri="http://schemas.openxmlformats.org/drawingml/2006/table">
            <a:tbl>
              <a:tblPr>
                <a:tableStyleId>{5C22544A-7EE6-4342-B048-85BDC9FD1C3A}</a:tableStyleId>
              </a:tblPr>
              <a:tblGrid>
                <a:gridCol w="1663233">
                  <a:extLst>
                    <a:ext uri="{9D8B030D-6E8A-4147-A177-3AD203B41FA5}">
                      <a16:colId xmlns:a16="http://schemas.microsoft.com/office/drawing/2014/main" val="2881055516"/>
                    </a:ext>
                  </a:extLst>
                </a:gridCol>
                <a:gridCol w="1663233">
                  <a:extLst>
                    <a:ext uri="{9D8B030D-6E8A-4147-A177-3AD203B41FA5}">
                      <a16:colId xmlns:a16="http://schemas.microsoft.com/office/drawing/2014/main" val="2477270307"/>
                    </a:ext>
                  </a:extLst>
                </a:gridCol>
                <a:gridCol w="1068567">
                  <a:extLst>
                    <a:ext uri="{9D8B030D-6E8A-4147-A177-3AD203B41FA5}">
                      <a16:colId xmlns:a16="http://schemas.microsoft.com/office/drawing/2014/main" val="3509441271"/>
                    </a:ext>
                  </a:extLst>
                </a:gridCol>
              </a:tblGrid>
              <a:tr h="428195">
                <a:tc>
                  <a:txBody>
                    <a:bodyPr/>
                    <a:lstStyle/>
                    <a:p>
                      <a:pPr algn="ctr"/>
                      <a:endParaRPr lang="en-US" sz="1100" b="0" i="0">
                        <a:solidFill>
                          <a:srgbClr val="1A1918"/>
                        </a:solidFill>
                        <a:latin typeface="Segoe UI" panose="020B0502040204020203" pitchFamily="34" charset="0"/>
                        <a:ea typeface="Open Sans" panose="020B0606030504020204"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1" i="0">
                          <a:solidFill>
                            <a:srgbClr val="1A1918"/>
                          </a:solidFill>
                          <a:latin typeface="Segoe UI" panose="020B0502040204020203" pitchFamily="34" charset="0"/>
                          <a:ea typeface="Open Sans" panose="020B0606030504020204" pitchFamily="34" charset="0"/>
                          <a:cs typeface="Segoe UI" panose="020B0502040204020203" pitchFamily="34" charset="0"/>
                        </a:rPr>
                        <a:t>Goal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b="1" i="0">
                          <a:solidFill>
                            <a:srgbClr val="1A1918"/>
                          </a:solidFill>
                          <a:latin typeface="Segoe UI" panose="020B0502040204020203" pitchFamily="34" charset="0"/>
                          <a:ea typeface="Open Sans" panose="020B0606030504020204" pitchFamily="34" charset="0"/>
                          <a:cs typeface="Segoe UI" panose="020B0502040204020203" pitchFamily="34" charset="0"/>
                        </a:rPr>
                        <a:t>Preferred Mitigation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183769"/>
                  </a:ext>
                </a:extLst>
              </a:tr>
              <a:tr h="428195">
                <a:tc>
                  <a:txBody>
                    <a:bodyPr/>
                    <a:lstStyle/>
                    <a:p>
                      <a:pPr algn="ctr"/>
                      <a:r>
                        <a:rPr lang="en-US" sz="1100" b="1" i="0">
                          <a:solidFill>
                            <a:srgbClr val="000608"/>
                          </a:solidFill>
                          <a:latin typeface="Segoe UI" panose="020B0502040204020203" pitchFamily="34" charset="0"/>
                          <a:ea typeface="Open Sans" panose="020B0606030504020204" pitchFamily="34" charset="0"/>
                          <a:cs typeface="Segoe UI" panose="020B0502040204020203" pitchFamily="34" charset="0"/>
                        </a:rPr>
                        <a:t>Severe Risk Area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71817"/>
                    </a:solidFill>
                  </a:tcPr>
                </a:tc>
                <a:tc>
                  <a:txBody>
                    <a:bodyPr/>
                    <a:lstStyle/>
                    <a:p>
                      <a:pPr algn="ctr"/>
                      <a:r>
                        <a:rPr lang="en-US" sz="1100" b="0" i="0">
                          <a:solidFill>
                            <a:srgbClr val="1A1918"/>
                          </a:solidFill>
                          <a:latin typeface="Segoe UI" panose="020B0502040204020203" pitchFamily="34" charset="0"/>
                          <a:ea typeface="Open Sans" panose="020B0606030504020204" pitchFamily="34" charset="0"/>
                          <a:cs typeface="Segoe UI" panose="020B0502040204020203" pitchFamily="34" charset="0"/>
                        </a:rPr>
                        <a:t>Minimize ignition risk to the extent practicable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a:r>
                        <a:rPr lang="en-US" sz="1100" b="0" i="0">
                          <a:solidFill>
                            <a:srgbClr val="1A1918"/>
                          </a:solidFill>
                          <a:latin typeface="Segoe UI" panose="020B0502040204020203" pitchFamily="34" charset="0"/>
                          <a:ea typeface="Open Sans" panose="020B0606030504020204" pitchFamily="34" charset="0"/>
                          <a:cs typeface="Segoe UI" panose="020B0502040204020203" pitchFamily="34" charset="0"/>
                        </a:rPr>
                        <a:t>TUG or REFCL/CC++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566660832"/>
                  </a:ext>
                </a:extLst>
              </a:tr>
              <a:tr h="428195">
                <a:tc>
                  <a:txBody>
                    <a:bodyPr/>
                    <a:lstStyle/>
                    <a:p>
                      <a:pPr algn="ctr"/>
                      <a:r>
                        <a:rPr lang="en-US" sz="1100" b="1" i="0">
                          <a:solidFill>
                            <a:srgbClr val="000608"/>
                          </a:solidFill>
                          <a:latin typeface="Segoe UI" panose="020B0502040204020203" pitchFamily="34" charset="0"/>
                          <a:ea typeface="Open Sans" panose="020B0606030504020204" pitchFamily="34" charset="0"/>
                          <a:cs typeface="Segoe UI" panose="020B0502040204020203" pitchFamily="34" charset="0"/>
                        </a:rPr>
                        <a:t>High Consequence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AAF13"/>
                    </a:solidFill>
                  </a:tcPr>
                </a:tc>
                <a:tc>
                  <a:txBody>
                    <a:bodyPr/>
                    <a:lstStyle/>
                    <a:p>
                      <a:pPr algn="ctr"/>
                      <a:r>
                        <a:rPr lang="en-US" sz="1100" b="0" i="0">
                          <a:solidFill>
                            <a:srgbClr val="1A1918"/>
                          </a:solidFill>
                          <a:latin typeface="Segoe UI" panose="020B0502040204020203" pitchFamily="34" charset="0"/>
                          <a:ea typeface="Open Sans" panose="020B0606030504020204" pitchFamily="34" charset="0"/>
                          <a:cs typeface="Segoe UI" panose="020B0502040204020203" pitchFamily="34" charset="0"/>
                        </a:rPr>
                        <a:t>Mitigate majority of significant ignition risk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a:r>
                        <a:rPr lang="en-US" sz="1100" b="0" i="0">
                          <a:solidFill>
                            <a:srgbClr val="1A1918"/>
                          </a:solidFill>
                          <a:latin typeface="Segoe UI" panose="020B0502040204020203" pitchFamily="34" charset="0"/>
                          <a:ea typeface="Open Sans" panose="020B0606030504020204" pitchFamily="34" charset="0"/>
                          <a:cs typeface="Segoe UI" panose="020B0502040204020203" pitchFamily="34" charset="0"/>
                        </a:rPr>
                        <a:t>CC++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80526566"/>
                  </a:ext>
                </a:extLst>
              </a:tr>
              <a:tr h="757575">
                <a:tc>
                  <a:txBody>
                    <a:bodyPr/>
                    <a:lstStyle/>
                    <a:p>
                      <a:pPr algn="ctr"/>
                      <a:r>
                        <a:rPr lang="en-US" sz="1100" b="1" i="0">
                          <a:solidFill>
                            <a:srgbClr val="000608"/>
                          </a:solidFill>
                          <a:latin typeface="Segoe UI" panose="020B0502040204020203" pitchFamily="34" charset="0"/>
                          <a:ea typeface="Open Sans" panose="020B0606030504020204" pitchFamily="34" charset="0"/>
                          <a:cs typeface="Segoe UI" panose="020B0502040204020203" pitchFamily="34" charset="0"/>
                        </a:rPr>
                        <a:t>Other HFRA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E18"/>
                    </a:solidFill>
                  </a:tcPr>
                </a:tc>
                <a:tc>
                  <a:txBody>
                    <a:bodyPr/>
                    <a:lstStyle/>
                    <a:p>
                      <a:pPr algn="ctr"/>
                      <a:r>
                        <a:rPr lang="en-US" sz="1100" b="0" i="0">
                          <a:solidFill>
                            <a:srgbClr val="1A1918"/>
                          </a:solidFill>
                          <a:latin typeface="Segoe UI" panose="020B0502040204020203" pitchFamily="34" charset="0"/>
                          <a:ea typeface="Open Sans" panose="020B0606030504020204" pitchFamily="34" charset="0"/>
                          <a:cs typeface="Segoe UI" panose="020B0502040204020203" pitchFamily="34" charset="0"/>
                        </a:rPr>
                        <a:t>Replace retired/damaged bare wires + low cost/compliance-based mitigations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a:r>
                        <a:rPr lang="en-US" sz="1100" b="0" i="0">
                          <a:solidFill>
                            <a:srgbClr val="1A1918"/>
                          </a:solidFill>
                          <a:latin typeface="Segoe UI" panose="020B0502040204020203" pitchFamily="34" charset="0"/>
                          <a:ea typeface="Open Sans" panose="020B0606030504020204" pitchFamily="34" charset="0"/>
                          <a:cs typeface="Segoe UI" panose="020B0502040204020203" pitchFamily="34" charset="0"/>
                        </a:rPr>
                        <a:t>VM/I++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436562874"/>
                  </a:ext>
                </a:extLst>
              </a:tr>
            </a:tbl>
          </a:graphicData>
        </a:graphic>
      </p:graphicFrame>
      <p:sp>
        <p:nvSpPr>
          <p:cNvPr id="37" name="Process 36">
            <a:extLst>
              <a:ext uri="{FF2B5EF4-FFF2-40B4-BE49-F238E27FC236}">
                <a16:creationId xmlns:a16="http://schemas.microsoft.com/office/drawing/2014/main" id="{07C2246C-D25D-8393-565E-E846BBD4B958}"/>
              </a:ext>
            </a:extLst>
          </p:cNvPr>
          <p:cNvSpPr/>
          <p:nvPr/>
        </p:nvSpPr>
        <p:spPr>
          <a:xfrm>
            <a:off x="6304233" y="955756"/>
            <a:ext cx="2322000" cy="2317738"/>
          </a:xfrm>
          <a:prstGeom prst="flowChartProcess">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5400000" scaled="1"/>
            <a:tileRect/>
          </a:gra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Subject matter experts review, refine, and revise initial categorization using inspection photos, satellite images, maps, and other data. SMEs also consider location specific conditions like equipment present, weather conditions, terrain and topography to inform appropriate mitigation portfolios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endParaRPr>
          </a:p>
        </p:txBody>
      </p:sp>
      <p:cxnSp>
        <p:nvCxnSpPr>
          <p:cNvPr id="39" name="Straight Arrow Connector 38">
            <a:extLst>
              <a:ext uri="{FF2B5EF4-FFF2-40B4-BE49-F238E27FC236}">
                <a16:creationId xmlns:a16="http://schemas.microsoft.com/office/drawing/2014/main" id="{1C50FDFE-B60B-9F12-49C2-840E1B4E45A4}"/>
              </a:ext>
            </a:extLst>
          </p:cNvPr>
          <p:cNvCxnSpPr>
            <a:cxnSpLocks/>
          </p:cNvCxnSpPr>
          <p:nvPr/>
        </p:nvCxnSpPr>
        <p:spPr>
          <a:xfrm flipV="1">
            <a:off x="7253130" y="3571529"/>
            <a:ext cx="0" cy="704805"/>
          </a:xfrm>
          <a:prstGeom prst="straightConnector1">
            <a:avLst/>
          </a:prstGeom>
          <a:ln w="349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B4FACDC8-3D25-294E-78AE-583927276841}"/>
              </a:ext>
            </a:extLst>
          </p:cNvPr>
          <p:cNvCxnSpPr>
            <a:cxnSpLocks/>
          </p:cNvCxnSpPr>
          <p:nvPr/>
        </p:nvCxnSpPr>
        <p:spPr>
          <a:xfrm>
            <a:off x="5994528" y="1994572"/>
            <a:ext cx="309704" cy="0"/>
          </a:xfrm>
          <a:prstGeom prst="straightConnector1">
            <a:avLst/>
          </a:prstGeom>
          <a:ln w="3492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1" name="Graphic 30" descr="Camera">
            <a:extLst>
              <a:ext uri="{FF2B5EF4-FFF2-40B4-BE49-F238E27FC236}">
                <a16:creationId xmlns:a16="http://schemas.microsoft.com/office/drawing/2014/main" id="{3F77C907-8184-8F0E-5746-88C4B382FAD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13193" y="2705545"/>
            <a:ext cx="485975" cy="485975"/>
          </a:xfrm>
          <a:prstGeom prst="rect">
            <a:avLst/>
          </a:prstGeom>
        </p:spPr>
      </p:pic>
      <p:pic>
        <p:nvPicPr>
          <p:cNvPr id="33" name="Graphic 32" descr="Satellite">
            <a:extLst>
              <a:ext uri="{FF2B5EF4-FFF2-40B4-BE49-F238E27FC236}">
                <a16:creationId xmlns:a16="http://schemas.microsoft.com/office/drawing/2014/main" id="{529F5683-C1F0-6551-B245-76C169E0438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18806" y="2705545"/>
            <a:ext cx="485975" cy="485975"/>
          </a:xfrm>
          <a:prstGeom prst="rect">
            <a:avLst/>
          </a:prstGeom>
        </p:spPr>
      </p:pic>
      <p:pic>
        <p:nvPicPr>
          <p:cNvPr id="34" name="Graphic 33" descr="Map with pin">
            <a:extLst>
              <a:ext uri="{FF2B5EF4-FFF2-40B4-BE49-F238E27FC236}">
                <a16:creationId xmlns:a16="http://schemas.microsoft.com/office/drawing/2014/main" id="{764C008A-25ED-CD99-60C8-0E7E195C14D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957615" y="2645535"/>
            <a:ext cx="485975" cy="485975"/>
          </a:xfrm>
          <a:prstGeom prst="rect">
            <a:avLst/>
          </a:prstGeom>
        </p:spPr>
      </p:pic>
      <p:pic>
        <p:nvPicPr>
          <p:cNvPr id="36" name="Graphic 35" descr="Head with gears">
            <a:extLst>
              <a:ext uri="{FF2B5EF4-FFF2-40B4-BE49-F238E27FC236}">
                <a16:creationId xmlns:a16="http://schemas.microsoft.com/office/drawing/2014/main" id="{EE7A28F2-1D93-2999-3B46-01AD95A3E66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407580" y="2705545"/>
            <a:ext cx="485975" cy="485975"/>
          </a:xfrm>
          <a:prstGeom prst="rect">
            <a:avLst/>
          </a:prstGeom>
        </p:spPr>
      </p:pic>
      <p:sp>
        <p:nvSpPr>
          <p:cNvPr id="55" name="Process 54">
            <a:extLst>
              <a:ext uri="{FF2B5EF4-FFF2-40B4-BE49-F238E27FC236}">
                <a16:creationId xmlns:a16="http://schemas.microsoft.com/office/drawing/2014/main" id="{4C94175E-47B2-6711-BB47-C5B887CAB23D}"/>
              </a:ext>
            </a:extLst>
          </p:cNvPr>
          <p:cNvSpPr/>
          <p:nvPr/>
        </p:nvSpPr>
        <p:spPr>
          <a:xfrm>
            <a:off x="9135786" y="1079706"/>
            <a:ext cx="2170105" cy="310363"/>
          </a:xfrm>
          <a:prstGeom prst="flowChartProcess">
            <a:avLst/>
          </a:prstGeom>
          <a:solidFill>
            <a:schemeClr val="bg2">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Assign Mitigations to Segments</a:t>
            </a:r>
          </a:p>
        </p:txBody>
      </p:sp>
      <p:sp>
        <p:nvSpPr>
          <p:cNvPr id="56" name="Process 55">
            <a:extLst>
              <a:ext uri="{FF2B5EF4-FFF2-40B4-BE49-F238E27FC236}">
                <a16:creationId xmlns:a16="http://schemas.microsoft.com/office/drawing/2014/main" id="{69E27A44-0BC8-BFC1-C4C5-EC8DF1E57C71}"/>
              </a:ext>
            </a:extLst>
          </p:cNvPr>
          <p:cNvSpPr/>
          <p:nvPr/>
        </p:nvSpPr>
        <p:spPr>
          <a:xfrm>
            <a:off x="9135786" y="1700576"/>
            <a:ext cx="2170105" cy="549665"/>
          </a:xfrm>
          <a:prstGeom prst="flowChartProcess">
            <a:avLst/>
          </a:prstGeom>
          <a:solidFill>
            <a:schemeClr val="bg2">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Feasibility Review of Mitigations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(if applicable)</a:t>
            </a:r>
          </a:p>
        </p:txBody>
      </p:sp>
      <p:sp>
        <p:nvSpPr>
          <p:cNvPr id="57" name="Arrow: Chevron 10">
            <a:extLst>
              <a:ext uri="{FF2B5EF4-FFF2-40B4-BE49-F238E27FC236}">
                <a16:creationId xmlns:a16="http://schemas.microsoft.com/office/drawing/2014/main" id="{4A1C76D7-7580-8056-1E08-935A8CD05ABC}"/>
              </a:ext>
            </a:extLst>
          </p:cNvPr>
          <p:cNvSpPr/>
          <p:nvPr/>
        </p:nvSpPr>
        <p:spPr>
          <a:xfrm>
            <a:off x="8755942" y="957375"/>
            <a:ext cx="193447" cy="549665"/>
          </a:xfrm>
          <a:prstGeom prst="chevron">
            <a:avLst>
              <a:gd name="adj" fmla="val 65858"/>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168"/>
              </a:solidFill>
              <a:effectLst/>
              <a:uLnTx/>
              <a:uFillTx/>
              <a:latin typeface="Segoe UI" panose="020B0502040204020203" pitchFamily="34" charset="0"/>
              <a:ea typeface="+mn-ea"/>
              <a:cs typeface="Segoe UI" panose="020B0502040204020203" pitchFamily="34" charset="0"/>
            </a:endParaRPr>
          </a:p>
        </p:txBody>
      </p:sp>
      <p:sp>
        <p:nvSpPr>
          <p:cNvPr id="58" name="Arrow: Chevron 10">
            <a:extLst>
              <a:ext uri="{FF2B5EF4-FFF2-40B4-BE49-F238E27FC236}">
                <a16:creationId xmlns:a16="http://schemas.microsoft.com/office/drawing/2014/main" id="{B89C5F00-9162-203C-29D0-C3AD376DE19B}"/>
              </a:ext>
            </a:extLst>
          </p:cNvPr>
          <p:cNvSpPr/>
          <p:nvPr/>
        </p:nvSpPr>
        <p:spPr>
          <a:xfrm rot="5400000">
            <a:off x="10118265" y="1276397"/>
            <a:ext cx="205147" cy="549665"/>
          </a:xfrm>
          <a:prstGeom prst="chevron">
            <a:avLst>
              <a:gd name="adj" fmla="val 65858"/>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168"/>
              </a:solidFill>
              <a:effectLst/>
              <a:uLnTx/>
              <a:uFillTx/>
              <a:latin typeface="Segoe UI" panose="020B0502040204020203" pitchFamily="34" charset="0"/>
              <a:ea typeface="+mn-ea"/>
              <a:cs typeface="Segoe UI" panose="020B0502040204020203" pitchFamily="34" charset="0"/>
            </a:endParaRPr>
          </a:p>
        </p:txBody>
      </p:sp>
      <p:cxnSp>
        <p:nvCxnSpPr>
          <p:cNvPr id="63" name="Straight Connector 62">
            <a:extLst>
              <a:ext uri="{FF2B5EF4-FFF2-40B4-BE49-F238E27FC236}">
                <a16:creationId xmlns:a16="http://schemas.microsoft.com/office/drawing/2014/main" id="{7573BFDC-DBBD-32DA-6B57-3185EE14B9F7}"/>
              </a:ext>
            </a:extLst>
          </p:cNvPr>
          <p:cNvCxnSpPr>
            <a:cxnSpLocks/>
          </p:cNvCxnSpPr>
          <p:nvPr/>
        </p:nvCxnSpPr>
        <p:spPr>
          <a:xfrm>
            <a:off x="6169612" y="867987"/>
            <a:ext cx="0" cy="958455"/>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BE64436-97DC-D04C-33DD-D58A535CF69D}"/>
              </a:ext>
            </a:extLst>
          </p:cNvPr>
          <p:cNvCxnSpPr>
            <a:cxnSpLocks/>
          </p:cNvCxnSpPr>
          <p:nvPr/>
        </p:nvCxnSpPr>
        <p:spPr>
          <a:xfrm>
            <a:off x="6169612" y="867987"/>
            <a:ext cx="5318449"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5" name="Process 74">
            <a:extLst>
              <a:ext uri="{FF2B5EF4-FFF2-40B4-BE49-F238E27FC236}">
                <a16:creationId xmlns:a16="http://schemas.microsoft.com/office/drawing/2014/main" id="{410E9F3C-1679-9CD1-B8E3-E17C86A19042}"/>
              </a:ext>
            </a:extLst>
          </p:cNvPr>
          <p:cNvSpPr/>
          <p:nvPr/>
        </p:nvSpPr>
        <p:spPr>
          <a:xfrm>
            <a:off x="6893428" y="439104"/>
            <a:ext cx="4117908" cy="326183"/>
          </a:xfrm>
          <a:prstGeom prst="flowChartProcess">
            <a:avLst/>
          </a:prstGeom>
          <a:solidFill>
            <a:schemeClr val="bg2">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Reassess Mitigation Portfolio if Preferred Solution Infeasible</a:t>
            </a:r>
          </a:p>
        </p:txBody>
      </p:sp>
      <p:sp>
        <p:nvSpPr>
          <p:cNvPr id="76" name="Arrow: Chevron 10">
            <a:extLst>
              <a:ext uri="{FF2B5EF4-FFF2-40B4-BE49-F238E27FC236}">
                <a16:creationId xmlns:a16="http://schemas.microsoft.com/office/drawing/2014/main" id="{69E6EFC3-F3DF-0B39-FFA1-CDD1C786C1BE}"/>
              </a:ext>
            </a:extLst>
          </p:cNvPr>
          <p:cNvSpPr/>
          <p:nvPr/>
        </p:nvSpPr>
        <p:spPr>
          <a:xfrm rot="5400000">
            <a:off x="10125297" y="2149307"/>
            <a:ext cx="191082" cy="549665"/>
          </a:xfrm>
          <a:prstGeom prst="chevron">
            <a:avLst>
              <a:gd name="adj" fmla="val 65858"/>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168"/>
              </a:solidFill>
              <a:effectLst/>
              <a:uLnTx/>
              <a:uFillTx/>
              <a:latin typeface="Segoe UI" panose="020B0502040204020203" pitchFamily="34" charset="0"/>
              <a:ea typeface="+mn-ea"/>
              <a:cs typeface="Segoe UI" panose="020B0502040204020203" pitchFamily="34" charset="0"/>
            </a:endParaRPr>
          </a:p>
        </p:txBody>
      </p:sp>
      <p:sp>
        <p:nvSpPr>
          <p:cNvPr id="81" name="Pentagon 80">
            <a:extLst>
              <a:ext uri="{FF2B5EF4-FFF2-40B4-BE49-F238E27FC236}">
                <a16:creationId xmlns:a16="http://schemas.microsoft.com/office/drawing/2014/main" id="{BF324CC0-097F-F9C8-58F7-12D035A98BA6}"/>
              </a:ext>
            </a:extLst>
          </p:cNvPr>
          <p:cNvSpPr/>
          <p:nvPr/>
        </p:nvSpPr>
        <p:spPr>
          <a:xfrm rot="5400000">
            <a:off x="9023876" y="3215421"/>
            <a:ext cx="2548797" cy="3036178"/>
          </a:xfrm>
          <a:prstGeom prst="homePlate">
            <a:avLst>
              <a:gd name="adj" fmla="val 49463"/>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EFFFE"/>
              </a:solidFill>
              <a:effectLst/>
              <a:uLnTx/>
              <a:uFillTx/>
              <a:latin typeface="Segoe UI" panose="020B0502040204020203" pitchFamily="34" charset="0"/>
              <a:ea typeface="+mn-ea"/>
              <a:cs typeface="Segoe UI" panose="020B0502040204020203" pitchFamily="34" charset="0"/>
            </a:endParaRPr>
          </a:p>
        </p:txBody>
      </p:sp>
      <p:sp>
        <p:nvSpPr>
          <p:cNvPr id="78" name="Rounded Rectangle 77">
            <a:extLst>
              <a:ext uri="{FF2B5EF4-FFF2-40B4-BE49-F238E27FC236}">
                <a16:creationId xmlns:a16="http://schemas.microsoft.com/office/drawing/2014/main" id="{A558BAED-04B2-6F44-A3C7-9A06D0727A3A}"/>
              </a:ext>
            </a:extLst>
          </p:cNvPr>
          <p:cNvSpPr/>
          <p:nvPr/>
        </p:nvSpPr>
        <p:spPr>
          <a:xfrm>
            <a:off x="8780186" y="3294359"/>
            <a:ext cx="1498294" cy="292888"/>
          </a:xfrm>
          <a:prstGeom prst="roundRect">
            <a:avLst/>
          </a:prstGeom>
          <a:ln>
            <a:solidFill>
              <a:srgbClr val="585A58"/>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EFFFE"/>
                </a:solidFill>
                <a:effectLst/>
                <a:uLnTx/>
                <a:uFillTx/>
                <a:latin typeface="Segoe UI" panose="020B0502040204020203" pitchFamily="34" charset="0"/>
                <a:ea typeface="Open Sans" panose="020B0606030504020204" pitchFamily="34" charset="0"/>
                <a:cs typeface="Segoe UI" panose="020B0502040204020203" pitchFamily="34" charset="0"/>
              </a:rPr>
              <a:t>Risk</a:t>
            </a:r>
          </a:p>
        </p:txBody>
      </p:sp>
      <p:sp>
        <p:nvSpPr>
          <p:cNvPr id="79" name="Rounded Rectangle 78">
            <a:extLst>
              <a:ext uri="{FF2B5EF4-FFF2-40B4-BE49-F238E27FC236}">
                <a16:creationId xmlns:a16="http://schemas.microsoft.com/office/drawing/2014/main" id="{21FF83A0-C391-2452-B050-CA6CAA4F9B06}"/>
              </a:ext>
            </a:extLst>
          </p:cNvPr>
          <p:cNvSpPr/>
          <p:nvPr/>
        </p:nvSpPr>
        <p:spPr>
          <a:xfrm>
            <a:off x="10320185" y="3294359"/>
            <a:ext cx="1498294" cy="292888"/>
          </a:xfrm>
          <a:prstGeom prst="roundRect">
            <a:avLst/>
          </a:prstGeom>
          <a:ln>
            <a:solidFill>
              <a:srgbClr val="585A58"/>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EFFFE"/>
                </a:solidFill>
                <a:effectLst/>
                <a:uLnTx/>
                <a:uFillTx/>
                <a:latin typeface="Segoe UI" panose="020B0502040204020203" pitchFamily="34" charset="0"/>
                <a:ea typeface="Open Sans" panose="020B0606030504020204" pitchFamily="34" charset="0"/>
                <a:cs typeface="Segoe UI" panose="020B0502040204020203" pitchFamily="34" charset="0"/>
              </a:rPr>
              <a:t>Operations</a:t>
            </a:r>
          </a:p>
        </p:txBody>
      </p:sp>
      <p:sp>
        <p:nvSpPr>
          <p:cNvPr id="82" name="Process 81">
            <a:extLst>
              <a:ext uri="{FF2B5EF4-FFF2-40B4-BE49-F238E27FC236}">
                <a16:creationId xmlns:a16="http://schemas.microsoft.com/office/drawing/2014/main" id="{A1BDA4C2-329F-3D62-D678-D1F61BE31423}"/>
              </a:ext>
            </a:extLst>
          </p:cNvPr>
          <p:cNvSpPr/>
          <p:nvPr/>
        </p:nvSpPr>
        <p:spPr>
          <a:xfrm>
            <a:off x="8878766" y="3571709"/>
            <a:ext cx="1285572" cy="857450"/>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Probability of Ignition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Consequence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PSPS Risk</a:t>
            </a:r>
          </a:p>
        </p:txBody>
      </p:sp>
      <p:sp>
        <p:nvSpPr>
          <p:cNvPr id="83" name="Process 82">
            <a:extLst>
              <a:ext uri="{FF2B5EF4-FFF2-40B4-BE49-F238E27FC236}">
                <a16:creationId xmlns:a16="http://schemas.microsoft.com/office/drawing/2014/main" id="{8D94003F-0719-37F0-4C95-B3E8AFCED0E4}"/>
              </a:ext>
            </a:extLst>
          </p:cNvPr>
          <p:cNvSpPr/>
          <p:nvPr/>
        </p:nvSpPr>
        <p:spPr>
          <a:xfrm>
            <a:off x="10259926" y="3571709"/>
            <a:ext cx="1652027" cy="857450"/>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Timeline to deploy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Cost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Resource availability</a:t>
            </a:r>
          </a:p>
        </p:txBody>
      </p:sp>
      <p:sp>
        <p:nvSpPr>
          <p:cNvPr id="84" name="Oval 83" descr="Tools">
            <a:extLst>
              <a:ext uri="{FF2B5EF4-FFF2-40B4-BE49-F238E27FC236}">
                <a16:creationId xmlns:a16="http://schemas.microsoft.com/office/drawing/2014/main" id="{67D7B1EA-5FA0-2907-6821-71A36DBE2E94}"/>
              </a:ext>
            </a:extLst>
          </p:cNvPr>
          <p:cNvSpPr/>
          <p:nvPr/>
        </p:nvSpPr>
        <p:spPr>
          <a:xfrm>
            <a:off x="9068132" y="4413621"/>
            <a:ext cx="423166" cy="423166"/>
          </a:xfrm>
          <a:prstGeom prst="ellipse">
            <a:avLst/>
          </a:prstGeom>
          <a: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a:blipFill>
          <a:ln>
            <a:solidFill>
              <a:srgbClr val="006269"/>
            </a:solid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EFFFE">
                  <a:hueOff val="0"/>
                  <a:satOff val="0"/>
                  <a:lumOff val="0"/>
                  <a:alphaOff val="0"/>
                </a:srgbClr>
              </a:solidFill>
              <a:effectLst/>
              <a:uLnTx/>
              <a:uFillTx/>
              <a:latin typeface="Segoe UI" panose="020B0502040204020203" pitchFamily="34" charset="0"/>
              <a:ea typeface="+mn-ea"/>
              <a:cs typeface="Segoe UI" panose="020B0502040204020203" pitchFamily="34" charset="0"/>
            </a:endParaRPr>
          </a:p>
        </p:txBody>
      </p:sp>
      <p:sp>
        <p:nvSpPr>
          <p:cNvPr id="85" name="Oval 84" descr="Magnifying glass">
            <a:extLst>
              <a:ext uri="{FF2B5EF4-FFF2-40B4-BE49-F238E27FC236}">
                <a16:creationId xmlns:a16="http://schemas.microsoft.com/office/drawing/2014/main" id="{C12F3B67-00E1-3BA6-871D-8ADD39585AF7}"/>
              </a:ext>
            </a:extLst>
          </p:cNvPr>
          <p:cNvSpPr/>
          <p:nvPr/>
        </p:nvSpPr>
        <p:spPr>
          <a:xfrm>
            <a:off x="10052849" y="4988555"/>
            <a:ext cx="423166" cy="423166"/>
          </a:xfrm>
          <a:prstGeom prst="ellipse">
            <a:avLst/>
          </a:prstGeom>
          <a: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a:blipFill>
          <a:ln>
            <a:solidFill>
              <a:srgbClr val="006269"/>
            </a:solid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86" name="Oval 85" descr="Deciduous tree">
            <a:extLst>
              <a:ext uri="{FF2B5EF4-FFF2-40B4-BE49-F238E27FC236}">
                <a16:creationId xmlns:a16="http://schemas.microsoft.com/office/drawing/2014/main" id="{5ECDC1C1-CA2C-785B-A318-79BAAFDCCC7D}"/>
              </a:ext>
            </a:extLst>
          </p:cNvPr>
          <p:cNvSpPr/>
          <p:nvPr/>
        </p:nvSpPr>
        <p:spPr>
          <a:xfrm>
            <a:off x="11033469" y="4413621"/>
            <a:ext cx="423166" cy="423166"/>
          </a:xfrm>
          <a:prstGeom prst="ellipse">
            <a:avLst/>
          </a:prstGeom>
          <a: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a:blipFill>
          <a:ln>
            <a:solidFill>
              <a:srgbClr val="006269"/>
            </a:solid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88" name="Process 87">
            <a:extLst>
              <a:ext uri="{FF2B5EF4-FFF2-40B4-BE49-F238E27FC236}">
                <a16:creationId xmlns:a16="http://schemas.microsoft.com/office/drawing/2014/main" id="{7FAACCB5-8222-0355-1485-2880224B5AE9}"/>
              </a:ext>
            </a:extLst>
          </p:cNvPr>
          <p:cNvSpPr/>
          <p:nvPr/>
        </p:nvSpPr>
        <p:spPr>
          <a:xfrm>
            <a:off x="8540526" y="4938276"/>
            <a:ext cx="1385511" cy="253016"/>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Grid Hardening Work Prioritization</a:t>
            </a:r>
          </a:p>
        </p:txBody>
      </p:sp>
      <p:sp>
        <p:nvSpPr>
          <p:cNvPr id="89" name="Process 88">
            <a:extLst>
              <a:ext uri="{FF2B5EF4-FFF2-40B4-BE49-F238E27FC236}">
                <a16:creationId xmlns:a16="http://schemas.microsoft.com/office/drawing/2014/main" id="{E41887D4-8E0C-893C-9551-F1035040B4A8}"/>
              </a:ext>
            </a:extLst>
          </p:cNvPr>
          <p:cNvSpPr/>
          <p:nvPr/>
        </p:nvSpPr>
        <p:spPr>
          <a:xfrm>
            <a:off x="9527868" y="5517533"/>
            <a:ext cx="1517409" cy="251500"/>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Asset Inspection Work Prioritization</a:t>
            </a:r>
          </a:p>
        </p:txBody>
      </p:sp>
      <p:sp>
        <p:nvSpPr>
          <p:cNvPr id="90" name="Process 89">
            <a:extLst>
              <a:ext uri="{FF2B5EF4-FFF2-40B4-BE49-F238E27FC236}">
                <a16:creationId xmlns:a16="http://schemas.microsoft.com/office/drawing/2014/main" id="{48D89F7A-70D0-B46C-1222-96C48F89E9B4}"/>
              </a:ext>
            </a:extLst>
          </p:cNvPr>
          <p:cNvSpPr/>
          <p:nvPr/>
        </p:nvSpPr>
        <p:spPr>
          <a:xfrm>
            <a:off x="10602265" y="4938276"/>
            <a:ext cx="1385511" cy="251500"/>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1A1918"/>
                </a:solidFill>
                <a:effectLst/>
                <a:uLnTx/>
                <a:uFillTx/>
                <a:latin typeface="Segoe UI" panose="020B0502040204020203" pitchFamily="34" charset="0"/>
                <a:ea typeface="Open Sans" panose="020B0606030504020204" pitchFamily="34" charset="0"/>
                <a:cs typeface="Segoe UI" panose="020B0502040204020203" pitchFamily="34" charset="0"/>
              </a:rPr>
              <a:t>Veg. Management Work Prioritization</a:t>
            </a:r>
          </a:p>
        </p:txBody>
      </p:sp>
      <p:sp>
        <p:nvSpPr>
          <p:cNvPr id="92" name="Process 91">
            <a:extLst>
              <a:ext uri="{FF2B5EF4-FFF2-40B4-BE49-F238E27FC236}">
                <a16:creationId xmlns:a16="http://schemas.microsoft.com/office/drawing/2014/main" id="{2213F906-6915-4A4C-E9BF-23FC1E986A48}"/>
              </a:ext>
            </a:extLst>
          </p:cNvPr>
          <p:cNvSpPr/>
          <p:nvPr/>
        </p:nvSpPr>
        <p:spPr>
          <a:xfrm>
            <a:off x="8626233" y="6109184"/>
            <a:ext cx="3320681" cy="516239"/>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A1918"/>
                </a:solidFill>
                <a:effectLst/>
                <a:uLnTx/>
                <a:uFillTx/>
                <a:latin typeface="Open Sans" panose="020B0606030504020204" pitchFamily="34" charset="0"/>
                <a:ea typeface="Open Sans" panose="020B0606030504020204" pitchFamily="34" charset="0"/>
                <a:cs typeface="Open Sans" panose="020B0606030504020204" pitchFamily="34" charset="0"/>
              </a:rPr>
              <a:t>Deploy Mitigation Activities</a:t>
            </a:r>
          </a:p>
        </p:txBody>
      </p:sp>
      <p:cxnSp>
        <p:nvCxnSpPr>
          <p:cNvPr id="67" name="Straight Connector 66">
            <a:extLst>
              <a:ext uri="{FF2B5EF4-FFF2-40B4-BE49-F238E27FC236}">
                <a16:creationId xmlns:a16="http://schemas.microsoft.com/office/drawing/2014/main" id="{7066284E-D339-2076-FF4A-57F67FCE6D95}"/>
              </a:ext>
            </a:extLst>
          </p:cNvPr>
          <p:cNvCxnSpPr>
            <a:cxnSpLocks/>
          </p:cNvCxnSpPr>
          <p:nvPr/>
        </p:nvCxnSpPr>
        <p:spPr>
          <a:xfrm>
            <a:off x="11488061" y="867987"/>
            <a:ext cx="0" cy="958455"/>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7" name="Arrow: Chevron 10">
            <a:extLst>
              <a:ext uri="{FF2B5EF4-FFF2-40B4-BE49-F238E27FC236}">
                <a16:creationId xmlns:a16="http://schemas.microsoft.com/office/drawing/2014/main" id="{B98DF008-298D-E58F-E32E-FE7A17DC1C86}"/>
              </a:ext>
            </a:extLst>
          </p:cNvPr>
          <p:cNvSpPr/>
          <p:nvPr/>
        </p:nvSpPr>
        <p:spPr>
          <a:xfrm rot="5400000">
            <a:off x="10125297" y="2423628"/>
            <a:ext cx="191082" cy="549665"/>
          </a:xfrm>
          <a:prstGeom prst="chevron">
            <a:avLst>
              <a:gd name="adj" fmla="val 65858"/>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168"/>
              </a:solidFill>
              <a:effectLst/>
              <a:uLnTx/>
              <a:uFillTx/>
              <a:latin typeface="Segoe UI" panose="020B0502040204020203" pitchFamily="34" charset="0"/>
              <a:ea typeface="+mn-ea"/>
              <a:cs typeface="Segoe UI" panose="020B0502040204020203" pitchFamily="34" charset="0"/>
            </a:endParaRPr>
          </a:p>
        </p:txBody>
      </p:sp>
      <p:sp>
        <p:nvSpPr>
          <p:cNvPr id="28" name="Arrow: Chevron 10">
            <a:extLst>
              <a:ext uri="{FF2B5EF4-FFF2-40B4-BE49-F238E27FC236}">
                <a16:creationId xmlns:a16="http://schemas.microsoft.com/office/drawing/2014/main" id="{620EF166-9906-F090-A4A8-3ACA4373A8D0}"/>
              </a:ext>
            </a:extLst>
          </p:cNvPr>
          <p:cNvSpPr/>
          <p:nvPr/>
        </p:nvSpPr>
        <p:spPr>
          <a:xfrm rot="5400000">
            <a:off x="10125297" y="2697949"/>
            <a:ext cx="191082" cy="549665"/>
          </a:xfrm>
          <a:prstGeom prst="chevron">
            <a:avLst>
              <a:gd name="adj" fmla="val 65858"/>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168"/>
              </a:solidFill>
              <a:effectLst/>
              <a:uLnTx/>
              <a:uFillTx/>
              <a:latin typeface="Segoe UI" panose="020B0502040204020203" pitchFamily="34" charset="0"/>
              <a:ea typeface="+mn-ea"/>
              <a:cs typeface="Segoe UI" panose="020B0502040204020203" pitchFamily="34" charset="0"/>
            </a:endParaRPr>
          </a:p>
        </p:txBody>
      </p:sp>
      <p:sp>
        <p:nvSpPr>
          <p:cNvPr id="70" name="Down Arrow 9">
            <a:extLst>
              <a:ext uri="{FF2B5EF4-FFF2-40B4-BE49-F238E27FC236}">
                <a16:creationId xmlns:a16="http://schemas.microsoft.com/office/drawing/2014/main" id="{87577CAB-5AFB-4543-BF91-3EB8258665F2}"/>
              </a:ext>
            </a:extLst>
          </p:cNvPr>
          <p:cNvSpPr/>
          <p:nvPr/>
        </p:nvSpPr>
        <p:spPr>
          <a:xfrm>
            <a:off x="2027662" y="5333892"/>
            <a:ext cx="646012" cy="503937"/>
          </a:xfrm>
          <a:prstGeom prst="downArrow">
            <a:avLst/>
          </a:prstGeom>
          <a:solidFill>
            <a:srgbClr val="0063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EFFFE"/>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26484315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9879F2-C161-4820-6AAB-5760398CDF96}"/>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B7858066-0B1C-47E3-F033-5AA1AC9FB3C2}"/>
              </a:ext>
            </a:extLst>
          </p:cNvPr>
          <p:cNvSpPr>
            <a:spLocks noGrp="1"/>
          </p:cNvSpPr>
          <p:nvPr>
            <p:ph type="sldNum" sz="quarter" idx="12"/>
          </p:nvPr>
        </p:nvSpPr>
        <p:spPr/>
        <p:txBody>
          <a:bodyPr/>
          <a:lstStyle/>
          <a:p>
            <a:fld id="{5492B78E-5BF9-0B46-B1B8-04BFF5711F33}" type="slidenum">
              <a:rPr lang="en-US" smtClean="0"/>
              <a:pPr/>
              <a:t>33</a:t>
            </a:fld>
            <a:endParaRPr lang="en-US"/>
          </a:p>
        </p:txBody>
      </p:sp>
      <p:sp>
        <p:nvSpPr>
          <p:cNvPr id="5" name="Title 4">
            <a:extLst>
              <a:ext uri="{FF2B5EF4-FFF2-40B4-BE49-F238E27FC236}">
                <a16:creationId xmlns:a16="http://schemas.microsoft.com/office/drawing/2014/main" id="{9EF7DDB0-FFC0-BEB5-E64E-4DDFA310DA0C}"/>
              </a:ext>
            </a:extLst>
          </p:cNvPr>
          <p:cNvSpPr>
            <a:spLocks noGrp="1"/>
          </p:cNvSpPr>
          <p:nvPr>
            <p:ph type="title"/>
          </p:nvPr>
        </p:nvSpPr>
        <p:spPr/>
        <p:txBody>
          <a:bodyPr/>
          <a:lstStyle/>
          <a:p>
            <a:r>
              <a:rPr lang="en-US"/>
              <a:t>PG&amp;E</a:t>
            </a:r>
          </a:p>
        </p:txBody>
      </p:sp>
    </p:spTree>
    <p:extLst>
      <p:ext uri="{BB962C8B-B14F-4D97-AF65-F5344CB8AC3E}">
        <p14:creationId xmlns:p14="http://schemas.microsoft.com/office/powerpoint/2010/main" val="2349163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577955" y="6574637"/>
            <a:ext cx="89535"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5" normalizeH="0" baseline="0" noProof="0">
                <a:ln>
                  <a:noFill/>
                </a:ln>
                <a:solidFill>
                  <a:srgbClr val="7E7E7E"/>
                </a:solidFill>
                <a:effectLst/>
                <a:uLnTx/>
                <a:uFillTx/>
                <a:latin typeface="Arial"/>
                <a:cs typeface="Arial"/>
              </a:rPr>
              <a:t>1</a:t>
            </a:r>
            <a:endParaRPr kumimoji="0" sz="900" b="0" i="0" u="none" strike="noStrike" kern="0" cap="none" spc="0" normalizeH="0" baseline="0" noProof="0">
              <a:ln>
                <a:noFill/>
              </a:ln>
              <a:solidFill>
                <a:sysClr val="windowText" lastClr="000000"/>
              </a:solidFill>
              <a:effectLst/>
              <a:uLnTx/>
              <a:uFillTx/>
              <a:latin typeface="Arial"/>
              <a:cs typeface="Arial"/>
            </a:endParaRPr>
          </a:p>
        </p:txBody>
      </p:sp>
      <p:sp>
        <p:nvSpPr>
          <p:cNvPr id="3" name="object 3"/>
          <p:cNvSpPr txBox="1"/>
          <p:nvPr/>
        </p:nvSpPr>
        <p:spPr>
          <a:xfrm>
            <a:off x="3027426" y="6652666"/>
            <a:ext cx="7173595"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1" u="none" strike="noStrike" kern="0" cap="none" spc="0" normalizeH="0" baseline="0" noProof="0">
                <a:ln>
                  <a:noFill/>
                </a:ln>
                <a:solidFill>
                  <a:sysClr val="windowText" lastClr="000000"/>
                </a:solidFill>
                <a:effectLst/>
                <a:uLnTx/>
                <a:uFillTx/>
                <a:latin typeface="Calibri"/>
                <a:cs typeface="Calibri"/>
              </a:rPr>
              <a:t>Some</a:t>
            </a:r>
            <a:r>
              <a:rPr kumimoji="0" sz="900" b="0" i="1" u="none" strike="noStrike" kern="0" cap="none" spc="-2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of</a:t>
            </a:r>
            <a:r>
              <a:rPr kumimoji="0" sz="900" b="0" i="1" u="none" strike="noStrike" kern="0" cap="none" spc="-1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the</a:t>
            </a:r>
            <a:r>
              <a:rPr kumimoji="0" sz="900" b="0" i="1" u="none" strike="noStrike" kern="0" cap="none" spc="-15"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measures</a:t>
            </a:r>
            <a:r>
              <a:rPr kumimoji="0" sz="900" b="0" i="1" u="none" strike="noStrike" kern="0" cap="none" spc="-3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included</a:t>
            </a:r>
            <a:r>
              <a:rPr kumimoji="0" sz="900" b="0" i="1" u="none" strike="noStrike" kern="0" cap="none" spc="-2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in</a:t>
            </a:r>
            <a:r>
              <a:rPr kumimoji="0" sz="900" b="0" i="1" u="none" strike="noStrike" kern="0" cap="none" spc="-5"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this</a:t>
            </a:r>
            <a:r>
              <a:rPr kumimoji="0" sz="900" b="0" i="1" u="none" strike="noStrike" kern="0" cap="none" spc="-1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presentation</a:t>
            </a:r>
            <a:r>
              <a:rPr kumimoji="0" sz="900" b="0" i="1" u="none" strike="noStrike" kern="0" cap="none" spc="-2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are</a:t>
            </a:r>
            <a:r>
              <a:rPr kumimoji="0" sz="900" b="0" i="1" u="none" strike="noStrike" kern="0" cap="none" spc="-3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contemplated</a:t>
            </a:r>
            <a:r>
              <a:rPr kumimoji="0" sz="900" b="0" i="1" u="none" strike="noStrike" kern="0" cap="none" spc="-15"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as</a:t>
            </a:r>
            <a:r>
              <a:rPr kumimoji="0" sz="900" b="0" i="1" u="none" strike="noStrike" kern="0" cap="none" spc="-2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additional</a:t>
            </a:r>
            <a:r>
              <a:rPr kumimoji="0" sz="900" b="0" i="1" u="none" strike="noStrike" kern="0" cap="none" spc="-1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precautionary</a:t>
            </a:r>
            <a:r>
              <a:rPr kumimoji="0" sz="900" b="0" i="1" u="none" strike="noStrike" kern="0" cap="none" spc="-3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measures</a:t>
            </a:r>
            <a:r>
              <a:rPr kumimoji="0" sz="900" b="0" i="1" u="none" strike="noStrike" kern="0" cap="none" spc="-3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intended</a:t>
            </a:r>
            <a:r>
              <a:rPr kumimoji="0" sz="900" b="0" i="1" u="none" strike="noStrike" kern="0" cap="none" spc="-25"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to</a:t>
            </a:r>
            <a:r>
              <a:rPr kumimoji="0" sz="900" b="0" i="1" u="none" strike="noStrike" kern="0" cap="none" spc="-15"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further</a:t>
            </a:r>
            <a:r>
              <a:rPr kumimoji="0" sz="900" b="0" i="1" u="none" strike="noStrike" kern="0" cap="none" spc="1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reduce</a:t>
            </a:r>
            <a:r>
              <a:rPr kumimoji="0" sz="900" b="0" i="1" u="none" strike="noStrike" kern="0" cap="none" spc="-35"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the</a:t>
            </a:r>
            <a:r>
              <a:rPr kumimoji="0" sz="900" b="0" i="1" u="none" strike="noStrike" kern="0" cap="none" spc="-30" normalizeH="0" baseline="0" noProof="0">
                <a:ln>
                  <a:noFill/>
                </a:ln>
                <a:solidFill>
                  <a:sysClr val="windowText" lastClr="000000"/>
                </a:solidFill>
                <a:effectLst/>
                <a:uLnTx/>
                <a:uFillTx/>
                <a:latin typeface="Calibri"/>
                <a:cs typeface="Calibri"/>
              </a:rPr>
              <a:t> </a:t>
            </a:r>
            <a:r>
              <a:rPr kumimoji="0" sz="900" b="0" i="1" u="none" strike="noStrike" kern="0" cap="none" spc="0" normalizeH="0" baseline="0" noProof="0">
                <a:ln>
                  <a:noFill/>
                </a:ln>
                <a:solidFill>
                  <a:sysClr val="windowText" lastClr="000000"/>
                </a:solidFill>
                <a:effectLst/>
                <a:uLnTx/>
                <a:uFillTx/>
                <a:latin typeface="Calibri"/>
                <a:cs typeface="Calibri"/>
              </a:rPr>
              <a:t>risk of</a:t>
            </a:r>
            <a:r>
              <a:rPr kumimoji="0" sz="900" b="0" i="1" u="none" strike="noStrike" kern="0" cap="none" spc="5" normalizeH="0" baseline="0" noProof="0">
                <a:ln>
                  <a:noFill/>
                </a:ln>
                <a:solidFill>
                  <a:sysClr val="windowText" lastClr="000000"/>
                </a:solidFill>
                <a:effectLst/>
                <a:uLnTx/>
                <a:uFillTx/>
                <a:latin typeface="Calibri"/>
                <a:cs typeface="Calibri"/>
              </a:rPr>
              <a:t> </a:t>
            </a:r>
            <a:r>
              <a:rPr kumimoji="0" sz="900" b="0" i="1" u="none" strike="noStrike" kern="0" cap="none" spc="-10" normalizeH="0" baseline="0" noProof="0">
                <a:ln>
                  <a:noFill/>
                </a:ln>
                <a:solidFill>
                  <a:sysClr val="windowText" lastClr="000000"/>
                </a:solidFill>
                <a:effectLst/>
                <a:uLnTx/>
                <a:uFillTx/>
                <a:latin typeface="Calibri"/>
                <a:cs typeface="Calibri"/>
              </a:rPr>
              <a:t>wildfires.</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4" name="object 4"/>
          <p:cNvSpPr txBox="1"/>
          <p:nvPr/>
        </p:nvSpPr>
        <p:spPr>
          <a:xfrm>
            <a:off x="0" y="4716779"/>
            <a:ext cx="4716780" cy="437515"/>
          </a:xfrm>
          <a:prstGeom prst="rect">
            <a:avLst/>
          </a:prstGeom>
          <a:solidFill>
            <a:srgbClr val="F9C090"/>
          </a:solidFill>
        </p:spPr>
        <p:txBody>
          <a:bodyPr vert="horz" wrap="square" lIns="0" tIns="66675" rIns="0" bIns="0" rtlCol="0">
            <a:spAutoFit/>
          </a:bodyPr>
          <a:lstStyle/>
          <a:p>
            <a:pPr marL="1159510" marR="0" lvl="0" indent="0" defTabSz="914400" eaLnBrk="1" fontAlgn="auto" latinLnBrk="0" hangingPunct="1">
              <a:lnSpc>
                <a:spcPct val="100000"/>
              </a:lnSpc>
              <a:spcBef>
                <a:spcPts val="525"/>
              </a:spcBef>
              <a:spcAft>
                <a:spcPts val="0"/>
              </a:spcAft>
              <a:buClrTx/>
              <a:buSzTx/>
              <a:buFontTx/>
              <a:buNone/>
              <a:tabLst/>
              <a:defRPr/>
            </a:pPr>
            <a:r>
              <a:rPr kumimoji="0" sz="1800" b="1" i="0" u="none" strike="noStrike" kern="0" cap="none" spc="0" normalizeH="0" baseline="0" noProof="0">
                <a:ln>
                  <a:noFill/>
                </a:ln>
                <a:solidFill>
                  <a:sysClr val="windowText" lastClr="000000"/>
                </a:solidFill>
                <a:effectLst/>
                <a:uLnTx/>
                <a:uFillTx/>
                <a:latin typeface="Calibri"/>
                <a:cs typeface="Calibri"/>
              </a:rPr>
              <a:t>Risk</a:t>
            </a:r>
            <a:r>
              <a:rPr kumimoji="0" sz="1800" b="1" i="0" u="none" strike="noStrike" kern="0" cap="none" spc="-70" normalizeH="0" baseline="0" noProof="0">
                <a:ln>
                  <a:noFill/>
                </a:ln>
                <a:solidFill>
                  <a:sysClr val="windowText" lastClr="000000"/>
                </a:solidFill>
                <a:effectLst/>
                <a:uLnTx/>
                <a:uFillTx/>
                <a:latin typeface="Calibri"/>
                <a:cs typeface="Calibri"/>
              </a:rPr>
              <a:t> </a:t>
            </a:r>
            <a:r>
              <a:rPr kumimoji="0" sz="1800" b="1" i="0" u="none" strike="noStrike" kern="0" cap="none" spc="0" normalizeH="0" baseline="0" noProof="0">
                <a:ln>
                  <a:noFill/>
                </a:ln>
                <a:solidFill>
                  <a:sysClr val="windowText" lastClr="000000"/>
                </a:solidFill>
                <a:effectLst/>
                <a:uLnTx/>
                <a:uFillTx/>
                <a:latin typeface="Calibri"/>
                <a:cs typeface="Calibri"/>
              </a:rPr>
              <a:t>Evaluation</a:t>
            </a:r>
            <a:r>
              <a:rPr kumimoji="0" sz="1800" b="1" i="0" u="none" strike="noStrike" kern="0" cap="none" spc="-50" normalizeH="0" baseline="0" noProof="0">
                <a:ln>
                  <a:noFill/>
                </a:ln>
                <a:solidFill>
                  <a:sysClr val="windowText" lastClr="000000"/>
                </a:solidFill>
                <a:effectLst/>
                <a:uLnTx/>
                <a:uFillTx/>
                <a:latin typeface="Calibri"/>
                <a:cs typeface="Calibri"/>
              </a:rPr>
              <a:t> </a:t>
            </a:r>
            <a:r>
              <a:rPr kumimoji="0" sz="1800" b="1" i="0" u="none" strike="noStrike" kern="0" cap="none" spc="-10" normalizeH="0" baseline="0" noProof="0">
                <a:ln>
                  <a:noFill/>
                </a:ln>
                <a:solidFill>
                  <a:sysClr val="windowText" lastClr="000000"/>
                </a:solidFill>
                <a:effectLst/>
                <a:uLnTx/>
                <a:uFillTx/>
                <a:latin typeface="Calibri"/>
                <a:cs typeface="Calibri"/>
              </a:rPr>
              <a:t>Approach</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5" name="object 5"/>
          <p:cNvSpPr/>
          <p:nvPr/>
        </p:nvSpPr>
        <p:spPr>
          <a:xfrm>
            <a:off x="4707635" y="4076700"/>
            <a:ext cx="4817745" cy="436245"/>
          </a:xfrm>
          <a:custGeom>
            <a:avLst/>
            <a:gdLst/>
            <a:ahLst/>
            <a:cxnLst/>
            <a:rect l="l" t="t" r="r" b="b"/>
            <a:pathLst>
              <a:path w="4817745" h="436245">
                <a:moveTo>
                  <a:pt x="4817364" y="0"/>
                </a:moveTo>
                <a:lnTo>
                  <a:pt x="0" y="0"/>
                </a:lnTo>
                <a:lnTo>
                  <a:pt x="0" y="435863"/>
                </a:lnTo>
                <a:lnTo>
                  <a:pt x="4817364" y="435863"/>
                </a:lnTo>
                <a:lnTo>
                  <a:pt x="4817364" y="0"/>
                </a:lnTo>
                <a:close/>
              </a:path>
            </a:pathLst>
          </a:custGeom>
          <a:solidFill>
            <a:srgbClr val="9BBA5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txBox="1"/>
          <p:nvPr/>
        </p:nvSpPr>
        <p:spPr>
          <a:xfrm>
            <a:off x="5905627" y="4130116"/>
            <a:ext cx="2424430" cy="3003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1" i="0" u="none" strike="noStrike" kern="0" cap="none" spc="0" normalizeH="0" baseline="0" noProof="0">
                <a:ln>
                  <a:noFill/>
                </a:ln>
                <a:solidFill>
                  <a:sysClr val="windowText" lastClr="000000"/>
                </a:solidFill>
                <a:effectLst/>
                <a:uLnTx/>
                <a:uFillTx/>
                <a:latin typeface="Calibri"/>
                <a:cs typeface="Calibri"/>
              </a:rPr>
              <a:t>Risk</a:t>
            </a:r>
            <a:r>
              <a:rPr kumimoji="0" sz="1800" b="1" i="0" u="none" strike="noStrike" kern="0" cap="none" spc="-15" normalizeH="0" baseline="0" noProof="0">
                <a:ln>
                  <a:noFill/>
                </a:ln>
                <a:solidFill>
                  <a:sysClr val="windowText" lastClr="000000"/>
                </a:solidFill>
                <a:effectLst/>
                <a:uLnTx/>
                <a:uFillTx/>
                <a:latin typeface="Calibri"/>
                <a:cs typeface="Calibri"/>
              </a:rPr>
              <a:t> </a:t>
            </a:r>
            <a:r>
              <a:rPr kumimoji="0" sz="1800" b="1" i="0" u="none" strike="noStrike" kern="0" cap="none" spc="-10" normalizeH="0" baseline="0" noProof="0">
                <a:ln>
                  <a:noFill/>
                </a:ln>
                <a:solidFill>
                  <a:sysClr val="windowText" lastClr="000000"/>
                </a:solidFill>
                <a:effectLst/>
                <a:uLnTx/>
                <a:uFillTx/>
                <a:latin typeface="Calibri"/>
                <a:cs typeface="Calibri"/>
              </a:rPr>
              <a:t>Evaluation</a:t>
            </a:r>
            <a:r>
              <a:rPr kumimoji="0" sz="1800" b="1" i="0" u="none" strike="noStrike" kern="0" cap="none" spc="-15" normalizeH="0" baseline="0" noProof="0">
                <a:ln>
                  <a:noFill/>
                </a:ln>
                <a:solidFill>
                  <a:sysClr val="windowText" lastClr="000000"/>
                </a:solidFill>
                <a:effectLst/>
                <a:uLnTx/>
                <a:uFillTx/>
                <a:latin typeface="Calibri"/>
                <a:cs typeface="Calibri"/>
              </a:rPr>
              <a:t> </a:t>
            </a:r>
            <a:r>
              <a:rPr kumimoji="0" sz="1800" b="1" i="0" u="none" strike="noStrike" kern="0" cap="none" spc="-10" normalizeH="0" baseline="0" noProof="0">
                <a:ln>
                  <a:noFill/>
                </a:ln>
                <a:solidFill>
                  <a:sysClr val="windowText" lastClr="000000"/>
                </a:solidFill>
                <a:effectLst/>
                <a:uLnTx/>
                <a:uFillTx/>
                <a:latin typeface="Calibri"/>
                <a:cs typeface="Calibri"/>
              </a:rPr>
              <a:t>Approach</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7" name="object 7"/>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t>Panel</a:t>
            </a:r>
            <a:r>
              <a:rPr spc="-95"/>
              <a:t> </a:t>
            </a:r>
            <a:r>
              <a:t>5:</a:t>
            </a:r>
            <a:r>
              <a:rPr spc="-90"/>
              <a:t> </a:t>
            </a:r>
            <a:r>
              <a:t>Risk</a:t>
            </a:r>
            <a:r>
              <a:rPr spc="-75"/>
              <a:t> </a:t>
            </a:r>
            <a:r>
              <a:t>Assessment</a:t>
            </a:r>
            <a:r>
              <a:rPr spc="-65"/>
              <a:t> </a:t>
            </a:r>
            <a:r>
              <a:t>and</a:t>
            </a:r>
            <a:r>
              <a:rPr spc="-70"/>
              <a:t> </a:t>
            </a:r>
            <a:r>
              <a:t>Mitigation</a:t>
            </a:r>
            <a:r>
              <a:rPr spc="-90"/>
              <a:t> </a:t>
            </a:r>
            <a:r>
              <a:t>Selection</a:t>
            </a:r>
            <a:r>
              <a:rPr spc="-75"/>
              <a:t> </a:t>
            </a:r>
            <a:r>
              <a:rPr spc="-10"/>
              <a:t>Strategy</a:t>
            </a:r>
          </a:p>
        </p:txBody>
      </p:sp>
      <p:grpSp>
        <p:nvGrpSpPr>
          <p:cNvPr id="8" name="object 8"/>
          <p:cNvGrpSpPr/>
          <p:nvPr/>
        </p:nvGrpSpPr>
        <p:grpSpPr>
          <a:xfrm>
            <a:off x="0" y="1126236"/>
            <a:ext cx="12192000" cy="1103630"/>
            <a:chOff x="0" y="1126236"/>
            <a:chExt cx="12192000" cy="1103630"/>
          </a:xfrm>
        </p:grpSpPr>
        <p:sp>
          <p:nvSpPr>
            <p:cNvPr id="9" name="object 9"/>
            <p:cNvSpPr/>
            <p:nvPr/>
          </p:nvSpPr>
          <p:spPr>
            <a:xfrm>
              <a:off x="0" y="1126236"/>
              <a:ext cx="12192000" cy="668020"/>
            </a:xfrm>
            <a:custGeom>
              <a:avLst/>
              <a:gdLst/>
              <a:ahLst/>
              <a:cxnLst/>
              <a:rect l="l" t="t" r="r" b="b"/>
              <a:pathLst>
                <a:path w="12192000" h="668019">
                  <a:moveTo>
                    <a:pt x="12192000" y="0"/>
                  </a:moveTo>
                  <a:lnTo>
                    <a:pt x="0" y="0"/>
                  </a:lnTo>
                  <a:lnTo>
                    <a:pt x="0" y="667512"/>
                  </a:lnTo>
                  <a:lnTo>
                    <a:pt x="12192000" y="667512"/>
                  </a:lnTo>
                  <a:lnTo>
                    <a:pt x="12192000" y="0"/>
                  </a:lnTo>
                  <a:close/>
                </a:path>
              </a:pathLst>
            </a:custGeom>
            <a:solidFill>
              <a:srgbClr val="00465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p:nvPr/>
          </p:nvSpPr>
          <p:spPr>
            <a:xfrm>
              <a:off x="0" y="1793748"/>
              <a:ext cx="4707890" cy="436245"/>
            </a:xfrm>
            <a:custGeom>
              <a:avLst/>
              <a:gdLst/>
              <a:ahLst/>
              <a:cxnLst/>
              <a:rect l="l" t="t" r="r" b="b"/>
              <a:pathLst>
                <a:path w="4707890" h="436244">
                  <a:moveTo>
                    <a:pt x="4707635" y="0"/>
                  </a:moveTo>
                  <a:lnTo>
                    <a:pt x="0" y="0"/>
                  </a:lnTo>
                  <a:lnTo>
                    <a:pt x="0" y="435863"/>
                  </a:lnTo>
                  <a:lnTo>
                    <a:pt x="4707635" y="435863"/>
                  </a:lnTo>
                  <a:lnTo>
                    <a:pt x="4707635" y="0"/>
                  </a:lnTo>
                  <a:close/>
                </a:path>
              </a:pathLst>
            </a:custGeom>
            <a:solidFill>
              <a:srgbClr val="6FA38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p:nvPr/>
          </p:nvSpPr>
          <p:spPr>
            <a:xfrm>
              <a:off x="4707635" y="1793748"/>
              <a:ext cx="4899660" cy="436245"/>
            </a:xfrm>
            <a:custGeom>
              <a:avLst/>
              <a:gdLst/>
              <a:ahLst/>
              <a:cxnLst/>
              <a:rect l="l" t="t" r="r" b="b"/>
              <a:pathLst>
                <a:path w="4899659" h="436244">
                  <a:moveTo>
                    <a:pt x="4899660" y="0"/>
                  </a:moveTo>
                  <a:lnTo>
                    <a:pt x="0" y="0"/>
                  </a:lnTo>
                  <a:lnTo>
                    <a:pt x="0" y="435863"/>
                  </a:lnTo>
                  <a:lnTo>
                    <a:pt x="4899660" y="435863"/>
                  </a:lnTo>
                  <a:lnTo>
                    <a:pt x="4899660" y="0"/>
                  </a:lnTo>
                  <a:close/>
                </a:path>
              </a:pathLst>
            </a:custGeom>
            <a:solidFill>
              <a:srgbClr val="FBD27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p:cNvSpPr txBox="1"/>
          <p:nvPr/>
        </p:nvSpPr>
        <p:spPr>
          <a:xfrm>
            <a:off x="129641" y="1158621"/>
            <a:ext cx="11933555" cy="988694"/>
          </a:xfrm>
          <a:prstGeom prst="rect">
            <a:avLst/>
          </a:prstGeom>
        </p:spPr>
        <p:txBody>
          <a:bodyPr vert="horz" wrap="square" lIns="0" tIns="12700" rIns="0" bIns="0" rtlCol="0">
            <a:spAutoFit/>
          </a:bodyPr>
          <a:lstStyle/>
          <a:p>
            <a:pPr marL="1056640" marR="5080" lvl="0" indent="-1044575"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a:ln>
                  <a:noFill/>
                </a:ln>
                <a:solidFill>
                  <a:srgbClr val="FFFFFF"/>
                </a:solidFill>
                <a:effectLst/>
                <a:uLnTx/>
                <a:uFillTx/>
                <a:latin typeface="Calibri"/>
                <a:cs typeface="Calibri"/>
              </a:rPr>
              <a:t>PG&amp;E</a:t>
            </a:r>
            <a:r>
              <a:rPr kumimoji="0" sz="1800" b="0" i="0" u="none" strike="noStrike" kern="0" cap="none" spc="-4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begins</a:t>
            </a:r>
            <a:r>
              <a:rPr kumimoji="0" sz="1800" b="0" i="0" u="none" strike="noStrike" kern="0" cap="none" spc="-3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its</a:t>
            </a:r>
            <a:r>
              <a:rPr kumimoji="0" sz="1800" b="0" i="0" u="none" strike="noStrike" kern="0" cap="none" spc="-2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mitigation</a:t>
            </a:r>
            <a:r>
              <a:rPr kumimoji="0" sz="1800" b="0" i="0" u="none" strike="noStrike" kern="0" cap="none" spc="-2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selection</a:t>
            </a:r>
            <a:r>
              <a:rPr kumimoji="0" sz="1800" b="0" i="0" u="none" strike="noStrike" kern="0" cap="none" spc="-2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process</a:t>
            </a:r>
            <a:r>
              <a:rPr kumimoji="0" sz="1800" b="0" i="0" u="none" strike="noStrike" kern="0" cap="none" spc="-3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by</a:t>
            </a:r>
            <a:r>
              <a:rPr kumimoji="0" sz="1800" b="0" i="0" u="none" strike="noStrike" kern="0" cap="none" spc="-3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evaluating</a:t>
            </a:r>
            <a:r>
              <a:rPr kumimoji="0" sz="1800" b="0" i="0" u="none" strike="noStrike" kern="0" cap="none" spc="-1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risks</a:t>
            </a:r>
            <a:r>
              <a:rPr kumimoji="0" sz="1800" b="0" i="0" u="none" strike="noStrike" kern="0" cap="none" spc="-5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and</a:t>
            </a:r>
            <a:r>
              <a:rPr kumimoji="0" sz="1800" b="0" i="0" u="none" strike="noStrike" kern="0" cap="none" spc="-1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the</a:t>
            </a:r>
            <a:r>
              <a:rPr kumimoji="0" sz="1800" b="0" i="0" u="none" strike="noStrike" kern="0" cap="none" spc="-2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most</a:t>
            </a:r>
            <a:r>
              <a:rPr kumimoji="0" sz="1800" b="0" i="0" u="none" strike="noStrike" kern="0" cap="none" spc="-3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effective</a:t>
            </a:r>
            <a:r>
              <a:rPr kumimoji="0" sz="1800" b="0" i="0" u="none" strike="noStrike" kern="0" cap="none" spc="-4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ways</a:t>
            </a:r>
            <a:r>
              <a:rPr kumimoji="0" sz="1800" b="0" i="0" u="none" strike="noStrike" kern="0" cap="none" spc="-3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to</a:t>
            </a:r>
            <a:r>
              <a:rPr kumimoji="0" sz="1800" b="0" i="0" u="none" strike="noStrike" kern="0" cap="none" spc="-3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address</a:t>
            </a:r>
            <a:r>
              <a:rPr kumimoji="0" sz="1800" b="0" i="0" u="none" strike="noStrike" kern="0" cap="none" spc="-4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them,</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which</a:t>
            </a:r>
            <a:r>
              <a:rPr kumimoji="0" sz="1800" b="0" i="0" u="none" strike="noStrike" kern="0" cap="none" spc="-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allows</a:t>
            </a:r>
            <a:r>
              <a:rPr kumimoji="0" sz="1800" b="0" i="0" u="none" strike="noStrike" kern="0" cap="none" spc="-15" normalizeH="0" baseline="0" noProof="0">
                <a:ln>
                  <a:noFill/>
                </a:ln>
                <a:solidFill>
                  <a:srgbClr val="FFFFFF"/>
                </a:solidFill>
                <a:effectLst/>
                <a:uLnTx/>
                <a:uFillTx/>
                <a:latin typeface="Calibri"/>
                <a:cs typeface="Calibri"/>
              </a:rPr>
              <a:t> </a:t>
            </a:r>
            <a:r>
              <a:rPr kumimoji="0" sz="1800" b="0" i="0" u="none" strike="noStrike" kern="0" cap="none" spc="-20" normalizeH="0" baseline="0" noProof="0">
                <a:ln>
                  <a:noFill/>
                </a:ln>
                <a:solidFill>
                  <a:srgbClr val="FFFFFF"/>
                </a:solidFill>
                <a:effectLst/>
                <a:uLnTx/>
                <a:uFillTx/>
                <a:latin typeface="Calibri"/>
                <a:cs typeface="Calibri"/>
              </a:rPr>
              <a:t>them </a:t>
            </a:r>
            <a:r>
              <a:rPr kumimoji="0" sz="1800" b="0" i="0" u="none" strike="noStrike" kern="0" cap="none" spc="0" normalizeH="0" baseline="0" noProof="0">
                <a:ln>
                  <a:noFill/>
                </a:ln>
                <a:solidFill>
                  <a:srgbClr val="FFFFFF"/>
                </a:solidFill>
                <a:effectLst/>
                <a:uLnTx/>
                <a:uFillTx/>
                <a:latin typeface="Calibri"/>
                <a:cs typeface="Calibri"/>
              </a:rPr>
              <a:t>to</a:t>
            </a:r>
            <a:r>
              <a:rPr kumimoji="0" sz="1800" b="0" i="0" u="none" strike="noStrike" kern="0" cap="none" spc="-5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regularly</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monitor</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and</a:t>
            </a:r>
            <a:r>
              <a:rPr kumimoji="0" sz="1800" b="0" i="0" u="none" strike="noStrike" kern="0" cap="none" spc="-3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revise</a:t>
            </a:r>
            <a:r>
              <a:rPr kumimoji="0" sz="1800" b="0" i="0" u="none" strike="noStrike" kern="0" cap="none" spc="-3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their</a:t>
            </a:r>
            <a:r>
              <a:rPr kumimoji="0" sz="1800" b="0" i="0" u="none" strike="noStrike" kern="0" cap="none" spc="-3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existing</a:t>
            </a:r>
            <a:r>
              <a:rPr kumimoji="0" sz="1800" b="0" i="0" u="none" strike="noStrike" kern="0" cap="none" spc="-1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programs,</a:t>
            </a:r>
            <a:r>
              <a:rPr kumimoji="0" sz="1800" b="0" i="0" u="none" strike="noStrike" kern="0" cap="none" spc="-5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eliminate</a:t>
            </a:r>
            <a:r>
              <a:rPr kumimoji="0" sz="1800" b="0" i="0" u="none" strike="noStrike" kern="0" cap="none" spc="-1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ineffective</a:t>
            </a:r>
            <a:r>
              <a:rPr kumimoji="0" sz="1800" b="0" i="0" u="none" strike="noStrike" kern="0" cap="none" spc="-3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ones,</a:t>
            </a:r>
            <a:r>
              <a:rPr kumimoji="0" sz="1800" b="0" i="0" u="none" strike="noStrike" kern="0" cap="none" spc="-4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and</a:t>
            </a:r>
            <a:r>
              <a:rPr kumimoji="0" sz="1800" b="0" i="0" u="none" strike="noStrike" kern="0" cap="none" spc="-2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add</a:t>
            </a:r>
            <a:r>
              <a:rPr kumimoji="0" sz="1800" b="0" i="0" u="none" strike="noStrike" kern="0" cap="none" spc="-2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new</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10" normalizeH="0" baseline="0" noProof="0">
                <a:ln>
                  <a:noFill/>
                </a:ln>
                <a:solidFill>
                  <a:srgbClr val="FFFFFF"/>
                </a:solidFill>
                <a:effectLst/>
                <a:uLnTx/>
                <a:uFillTx/>
                <a:latin typeface="Calibri"/>
                <a:cs typeface="Calibri"/>
              </a:rPr>
              <a:t>initiatives</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1285240" marR="0" lvl="0" indent="0" defTabSz="914400" eaLnBrk="1" fontAlgn="auto" latinLnBrk="0" hangingPunct="1">
              <a:lnSpc>
                <a:spcPct val="100000"/>
              </a:lnSpc>
              <a:spcBef>
                <a:spcPts val="1100"/>
              </a:spcBef>
              <a:spcAft>
                <a:spcPts val="0"/>
              </a:spcAft>
              <a:buClrTx/>
              <a:buSzTx/>
              <a:buFontTx/>
              <a:buNone/>
              <a:tabLst>
                <a:tab pos="5427980" algn="l"/>
              </a:tabLst>
              <a:defRPr/>
            </a:pPr>
            <a:r>
              <a:rPr kumimoji="0" sz="1800" b="1" i="0" u="none" strike="noStrike" kern="0" cap="none" spc="0" normalizeH="0" baseline="0" noProof="0">
                <a:ln>
                  <a:noFill/>
                </a:ln>
                <a:solidFill>
                  <a:sysClr val="windowText" lastClr="000000"/>
                </a:solidFill>
                <a:effectLst/>
                <a:uLnTx/>
                <a:uFillTx/>
                <a:latin typeface="Calibri"/>
                <a:cs typeface="Calibri"/>
              </a:rPr>
              <a:t>Modeling</a:t>
            </a:r>
            <a:r>
              <a:rPr kumimoji="0" sz="1800" b="1" i="0" u="none" strike="noStrike" kern="0" cap="none" spc="-35" normalizeH="0" baseline="0" noProof="0">
                <a:ln>
                  <a:noFill/>
                </a:ln>
                <a:solidFill>
                  <a:sysClr val="windowText" lastClr="000000"/>
                </a:solidFill>
                <a:effectLst/>
                <a:uLnTx/>
                <a:uFillTx/>
                <a:latin typeface="Calibri"/>
                <a:cs typeface="Calibri"/>
              </a:rPr>
              <a:t> </a:t>
            </a:r>
            <a:r>
              <a:rPr kumimoji="0" sz="1800" b="1" i="0" u="none" strike="noStrike" kern="0" cap="none" spc="-10" normalizeH="0" baseline="0" noProof="0">
                <a:ln>
                  <a:noFill/>
                </a:ln>
                <a:solidFill>
                  <a:sysClr val="windowText" lastClr="000000"/>
                </a:solidFill>
                <a:effectLst/>
                <a:uLnTx/>
                <a:uFillTx/>
                <a:latin typeface="Calibri"/>
                <a:cs typeface="Calibri"/>
              </a:rPr>
              <a:t>Approach</a:t>
            </a:r>
            <a:r>
              <a:rPr kumimoji="0" sz="1800" b="1" i="0" u="none" strike="noStrike" kern="0" cap="none" spc="0" normalizeH="0" baseline="0" noProof="0">
                <a:ln>
                  <a:noFill/>
                </a:ln>
                <a:solidFill>
                  <a:sysClr val="windowText" lastClr="000000"/>
                </a:solidFill>
                <a:effectLst/>
                <a:uLnTx/>
                <a:uFillTx/>
                <a:latin typeface="Calibri"/>
                <a:cs typeface="Calibri"/>
              </a:rPr>
              <a:t>	Balancing</a:t>
            </a:r>
            <a:r>
              <a:rPr kumimoji="0" sz="1800" b="1" i="0" u="none" strike="noStrike" kern="0" cap="none" spc="-60" normalizeH="0" baseline="0" noProof="0">
                <a:ln>
                  <a:noFill/>
                </a:ln>
                <a:solidFill>
                  <a:sysClr val="windowText" lastClr="000000"/>
                </a:solidFill>
                <a:effectLst/>
                <a:uLnTx/>
                <a:uFillTx/>
                <a:latin typeface="Calibri"/>
                <a:cs typeface="Calibri"/>
              </a:rPr>
              <a:t> </a:t>
            </a:r>
            <a:r>
              <a:rPr kumimoji="0" sz="1800" b="1" i="0" u="none" strike="noStrike" kern="0" cap="none" spc="0" normalizeH="0" baseline="0" noProof="0">
                <a:ln>
                  <a:noFill/>
                </a:ln>
                <a:solidFill>
                  <a:sysClr val="windowText" lastClr="000000"/>
                </a:solidFill>
                <a:effectLst/>
                <a:uLnTx/>
                <a:uFillTx/>
                <a:latin typeface="Calibri"/>
                <a:cs typeface="Calibri"/>
              </a:rPr>
              <a:t>the</a:t>
            </a:r>
            <a:r>
              <a:rPr kumimoji="0" sz="1800" b="1" i="0" u="none" strike="noStrike" kern="0" cap="none" spc="-20" normalizeH="0" baseline="0" noProof="0">
                <a:ln>
                  <a:noFill/>
                </a:ln>
                <a:solidFill>
                  <a:sysClr val="windowText" lastClr="000000"/>
                </a:solidFill>
                <a:effectLst/>
                <a:uLnTx/>
                <a:uFillTx/>
                <a:latin typeface="Calibri"/>
                <a:cs typeface="Calibri"/>
              </a:rPr>
              <a:t> </a:t>
            </a:r>
            <a:r>
              <a:rPr kumimoji="0" sz="1800" b="1" i="0" u="none" strike="noStrike" kern="0" cap="none" spc="0" normalizeH="0" baseline="0" noProof="0">
                <a:ln>
                  <a:noFill/>
                </a:ln>
                <a:solidFill>
                  <a:sysClr val="windowText" lastClr="000000"/>
                </a:solidFill>
                <a:effectLst/>
                <a:uLnTx/>
                <a:uFillTx/>
                <a:latin typeface="Calibri"/>
                <a:cs typeface="Calibri"/>
              </a:rPr>
              <a:t>Mitigation</a:t>
            </a:r>
            <a:r>
              <a:rPr kumimoji="0" sz="1800" b="1" i="0" u="none" strike="noStrike" kern="0" cap="none" spc="-45" normalizeH="0" baseline="0" noProof="0">
                <a:ln>
                  <a:noFill/>
                </a:ln>
                <a:solidFill>
                  <a:sysClr val="windowText" lastClr="000000"/>
                </a:solidFill>
                <a:effectLst/>
                <a:uLnTx/>
                <a:uFillTx/>
                <a:latin typeface="Calibri"/>
                <a:cs typeface="Calibri"/>
              </a:rPr>
              <a:t> </a:t>
            </a:r>
            <a:r>
              <a:rPr kumimoji="0" sz="1800" b="1" i="0" u="none" strike="noStrike" kern="0" cap="none" spc="-10" normalizeH="0" baseline="0" noProof="0">
                <a:ln>
                  <a:noFill/>
                </a:ln>
                <a:solidFill>
                  <a:sysClr val="windowText" lastClr="000000"/>
                </a:solidFill>
                <a:effectLst/>
                <a:uLnTx/>
                <a:uFillTx/>
                <a:latin typeface="Calibri"/>
                <a:cs typeface="Calibri"/>
              </a:rPr>
              <a:t>Portfolio</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grpSp>
        <p:nvGrpSpPr>
          <p:cNvPr id="13" name="object 13"/>
          <p:cNvGrpSpPr/>
          <p:nvPr/>
        </p:nvGrpSpPr>
        <p:grpSpPr>
          <a:xfrm>
            <a:off x="0" y="1755648"/>
            <a:ext cx="12201525" cy="4776470"/>
            <a:chOff x="0" y="1755648"/>
            <a:chExt cx="12201525" cy="4776470"/>
          </a:xfrm>
        </p:grpSpPr>
        <p:sp>
          <p:nvSpPr>
            <p:cNvPr id="14" name="object 14"/>
            <p:cNvSpPr/>
            <p:nvPr/>
          </p:nvSpPr>
          <p:spPr>
            <a:xfrm>
              <a:off x="4708397" y="1794510"/>
              <a:ext cx="4445" cy="4718685"/>
            </a:xfrm>
            <a:custGeom>
              <a:avLst/>
              <a:gdLst/>
              <a:ahLst/>
              <a:cxnLst/>
              <a:rect l="l" t="t" r="r" b="b"/>
              <a:pathLst>
                <a:path w="4445" h="4718684">
                  <a:moveTo>
                    <a:pt x="3937" y="0"/>
                  </a:moveTo>
                  <a:lnTo>
                    <a:pt x="0" y="4718151"/>
                  </a:lnTo>
                </a:path>
              </a:pathLst>
            </a:custGeom>
            <a:ln w="38100">
              <a:solidFill>
                <a:srgbClr val="00465C"/>
              </a:solidFill>
              <a:prstDash val="sysDot"/>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5" name="object 15"/>
            <p:cNvPicPr/>
            <p:nvPr/>
          </p:nvPicPr>
          <p:blipFill>
            <a:blip r:embed="rId2" cstate="print"/>
            <a:stretch>
              <a:fillRect/>
            </a:stretch>
          </p:blipFill>
          <p:spPr>
            <a:xfrm>
              <a:off x="9557004" y="1793748"/>
              <a:ext cx="2606039" cy="4684776"/>
            </a:xfrm>
            <a:prstGeom prst="rect">
              <a:avLst/>
            </a:prstGeom>
          </p:spPr>
        </p:pic>
        <p:sp>
          <p:nvSpPr>
            <p:cNvPr id="16" name="object 16"/>
            <p:cNvSpPr/>
            <p:nvPr/>
          </p:nvSpPr>
          <p:spPr>
            <a:xfrm>
              <a:off x="9537954" y="1774698"/>
              <a:ext cx="2644140" cy="4723130"/>
            </a:xfrm>
            <a:custGeom>
              <a:avLst/>
              <a:gdLst/>
              <a:ahLst/>
              <a:cxnLst/>
              <a:rect l="l" t="t" r="r" b="b"/>
              <a:pathLst>
                <a:path w="2644140" h="4723130">
                  <a:moveTo>
                    <a:pt x="0" y="4722876"/>
                  </a:moveTo>
                  <a:lnTo>
                    <a:pt x="2644140" y="4722876"/>
                  </a:lnTo>
                  <a:lnTo>
                    <a:pt x="2644140" y="0"/>
                  </a:lnTo>
                  <a:lnTo>
                    <a:pt x="0" y="0"/>
                  </a:lnTo>
                  <a:lnTo>
                    <a:pt x="0" y="4722876"/>
                  </a:lnTo>
                  <a:close/>
                </a:path>
              </a:pathLst>
            </a:custGeom>
            <a:ln w="38100">
              <a:solidFill>
                <a:srgbClr val="00465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 name="object 17"/>
            <p:cNvSpPr/>
            <p:nvPr/>
          </p:nvSpPr>
          <p:spPr>
            <a:xfrm>
              <a:off x="0" y="6493763"/>
              <a:ext cx="12192000" cy="38100"/>
            </a:xfrm>
            <a:custGeom>
              <a:avLst/>
              <a:gdLst/>
              <a:ahLst/>
              <a:cxnLst/>
              <a:rect l="l" t="t" r="r" b="b"/>
              <a:pathLst>
                <a:path w="12192000" h="38100">
                  <a:moveTo>
                    <a:pt x="0" y="0"/>
                  </a:moveTo>
                  <a:lnTo>
                    <a:pt x="0" y="38100"/>
                  </a:lnTo>
                  <a:lnTo>
                    <a:pt x="12191999" y="38100"/>
                  </a:lnTo>
                  <a:lnTo>
                    <a:pt x="12191999" y="0"/>
                  </a:lnTo>
                  <a:lnTo>
                    <a:pt x="0" y="0"/>
                  </a:lnTo>
                  <a:close/>
                </a:path>
              </a:pathLst>
            </a:custGeom>
            <a:solidFill>
              <a:srgbClr val="00465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8" name="object 18"/>
          <p:cNvSpPr txBox="1"/>
          <p:nvPr/>
        </p:nvSpPr>
        <p:spPr>
          <a:xfrm>
            <a:off x="78739" y="2303145"/>
            <a:ext cx="4298315" cy="2372995"/>
          </a:xfrm>
          <a:prstGeom prst="rect">
            <a:avLst/>
          </a:prstGeom>
        </p:spPr>
        <p:txBody>
          <a:bodyPr vert="horz" wrap="square" lIns="0" tIns="12700" rIns="0" bIns="0" rtlCol="0">
            <a:spAutoFit/>
          </a:bodyPr>
          <a:lstStyle/>
          <a:p>
            <a:pPr marL="184785" marR="117475" lvl="0" indent="-172720" defTabSz="914400" eaLnBrk="1" fontAlgn="auto" latinLnBrk="0" hangingPunct="1">
              <a:lnSpc>
                <a:spcPct val="100000"/>
              </a:lnSpc>
              <a:spcBef>
                <a:spcPts val="100"/>
              </a:spcBef>
              <a:spcAft>
                <a:spcPts val="0"/>
              </a:spcAft>
              <a:buClrTx/>
              <a:buSzTx/>
              <a:buFont typeface="Arial"/>
              <a:buChar char="•"/>
              <a:tabLst>
                <a:tab pos="1854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PG&amp;E uses two</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types</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of</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risk</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models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to </a:t>
            </a:r>
            <a:r>
              <a:rPr kumimoji="0" sz="1200" b="0" i="0" u="none" strike="noStrike" kern="0" cap="none" spc="-10" normalizeH="0" baseline="0" noProof="0">
                <a:ln>
                  <a:noFill/>
                </a:ln>
                <a:solidFill>
                  <a:sysClr val="windowText" lastClr="000000"/>
                </a:solidFill>
                <a:effectLst/>
                <a:uLnTx/>
                <a:uFillTx/>
                <a:latin typeface="Calibri"/>
                <a:cs typeface="Calibri"/>
              </a:rPr>
              <a:t>evaluate</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wildfire</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risk. Operational</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risk</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models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planning</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risk</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models.</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This</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approach </a:t>
            </a:r>
            <a:r>
              <a:rPr kumimoji="0" sz="1200" b="0" i="0" u="none" strike="noStrike" kern="0" cap="none" spc="0" normalizeH="0" baseline="0" noProof="0">
                <a:ln>
                  <a:noFill/>
                </a:ln>
                <a:solidFill>
                  <a:sysClr val="windowText" lastClr="000000"/>
                </a:solidFill>
                <a:effectLst/>
                <a:uLnTx/>
                <a:uFillTx/>
                <a:latin typeface="Calibri"/>
                <a:cs typeface="Calibri"/>
              </a:rPr>
              <a:t>supports</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both</a:t>
            </a:r>
            <a:r>
              <a:rPr kumimoji="0" sz="1200" b="0" i="0" u="none" strike="noStrike" kern="0" cap="none" spc="-10" normalizeH="0" baseline="0" noProof="0">
                <a:ln>
                  <a:noFill/>
                </a:ln>
                <a:solidFill>
                  <a:sysClr val="windowText" lastClr="000000"/>
                </a:solidFill>
                <a:effectLst/>
                <a:uLnTx/>
                <a:uFillTx/>
                <a:latin typeface="Calibri"/>
                <a:cs typeface="Calibri"/>
              </a:rPr>
              <a:t> real-</a:t>
            </a:r>
            <a:r>
              <a:rPr kumimoji="0" sz="1200" b="0" i="0" u="none" strike="noStrike" kern="0" cap="none" spc="0" normalizeH="0" baseline="0" noProof="0">
                <a:ln>
                  <a:noFill/>
                </a:ln>
                <a:solidFill>
                  <a:sysClr val="windowText" lastClr="000000"/>
                </a:solidFill>
                <a:effectLst/>
                <a:uLnTx/>
                <a:uFillTx/>
                <a:latin typeface="Calibri"/>
                <a:cs typeface="Calibri"/>
              </a:rPr>
              <a:t>time</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monitoring</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of</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conditions</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long-</a:t>
            </a:r>
            <a:r>
              <a:rPr kumimoji="0" sz="1200" b="0" i="0" u="none" strike="noStrike" kern="0" cap="none" spc="-20" normalizeH="0" baseline="0" noProof="0">
                <a:ln>
                  <a:noFill/>
                </a:ln>
                <a:solidFill>
                  <a:sysClr val="windowText" lastClr="000000"/>
                </a:solidFill>
                <a:effectLst/>
                <a:uLnTx/>
                <a:uFillTx/>
                <a:latin typeface="Calibri"/>
                <a:cs typeface="Calibri"/>
              </a:rPr>
              <a:t>term </a:t>
            </a:r>
            <a:r>
              <a:rPr kumimoji="0" sz="1200" b="0" i="0" u="none" strike="noStrike" kern="0" cap="none" spc="0" normalizeH="0" baseline="0" noProof="0">
                <a:ln>
                  <a:noFill/>
                </a:ln>
                <a:solidFill>
                  <a:sysClr val="windowText" lastClr="000000"/>
                </a:solidFill>
                <a:effectLst/>
                <a:uLnTx/>
                <a:uFillTx/>
                <a:latin typeface="Calibri"/>
                <a:cs typeface="Calibri"/>
              </a:rPr>
              <a:t>mitigation</a:t>
            </a:r>
            <a:r>
              <a:rPr kumimoji="0" sz="1200" b="0" i="0" u="none" strike="noStrike" kern="0" cap="none" spc="-5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planning</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184785" marR="5080" lvl="0" indent="-172720" defTabSz="914400" eaLnBrk="1" fontAlgn="auto" latinLnBrk="0" hangingPunct="1">
              <a:lnSpc>
                <a:spcPct val="100000"/>
              </a:lnSpc>
              <a:spcBef>
                <a:spcPts val="600"/>
              </a:spcBef>
              <a:spcAft>
                <a:spcPts val="0"/>
              </a:spcAft>
              <a:buClrTx/>
              <a:buSzTx/>
              <a:buFont typeface="Arial"/>
              <a:buChar char="•"/>
              <a:tabLst>
                <a:tab pos="185420" algn="l"/>
              </a:tabLst>
              <a:defRPr/>
            </a:pPr>
            <a:r>
              <a:rPr kumimoji="0" sz="1200" b="0" i="0" u="none" strike="noStrike" kern="0" cap="none" spc="-10" normalizeH="0" baseline="0" noProof="0">
                <a:ln>
                  <a:noFill/>
                </a:ln>
                <a:solidFill>
                  <a:sysClr val="windowText" lastClr="000000"/>
                </a:solidFill>
                <a:effectLst/>
                <a:uLnTx/>
                <a:uFillTx/>
                <a:latin typeface="Calibri"/>
                <a:cs typeface="Calibri"/>
              </a:rPr>
              <a:t>Operational</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risk</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models</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focus</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on real</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time</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changing</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conditions</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25" normalizeH="0" baseline="0" noProof="0">
                <a:ln>
                  <a:noFill/>
                </a:ln>
                <a:solidFill>
                  <a:sysClr val="windowText" lastClr="000000"/>
                </a:solidFill>
                <a:effectLst/>
                <a:uLnTx/>
                <a:uFillTx/>
                <a:latin typeface="Calibri"/>
                <a:cs typeface="Calibri"/>
              </a:rPr>
              <a:t>for </a:t>
            </a:r>
            <a:r>
              <a:rPr kumimoji="0" sz="1200" b="0" i="0" u="none" strike="noStrike" kern="0" cap="none" spc="0" normalizeH="0" baseline="0" noProof="0">
                <a:ln>
                  <a:noFill/>
                </a:ln>
                <a:solidFill>
                  <a:sysClr val="windowText" lastClr="000000"/>
                </a:solidFill>
                <a:effectLst/>
                <a:uLnTx/>
                <a:uFillTx/>
                <a:latin typeface="Calibri"/>
                <a:cs typeface="Calibri"/>
              </a:rPr>
              <a:t>a</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short-term</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look</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forward</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view</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through</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monitoring</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20" normalizeH="0" baseline="0" noProof="0">
                <a:ln>
                  <a:noFill/>
                </a:ln>
                <a:solidFill>
                  <a:sysClr val="windowText" lastClr="000000"/>
                </a:solidFill>
                <a:effectLst/>
                <a:uLnTx/>
                <a:uFillTx/>
                <a:latin typeface="Calibri"/>
                <a:cs typeface="Calibri"/>
              </a:rPr>
              <a:t>data </a:t>
            </a:r>
            <a:r>
              <a:rPr kumimoji="0" sz="1200" b="0" i="0" u="none" strike="noStrike" kern="0" cap="none" spc="0" normalizeH="0" baseline="0" noProof="0">
                <a:ln>
                  <a:noFill/>
                </a:ln>
                <a:solidFill>
                  <a:sysClr val="windowText" lastClr="000000"/>
                </a:solidFill>
                <a:effectLst/>
                <a:uLnTx/>
                <a:uFillTx/>
                <a:latin typeface="Calibri"/>
                <a:cs typeface="Calibri"/>
              </a:rPr>
              <a:t>collection</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to</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determine</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where</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risk</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is elevated</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in</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the</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service </a:t>
            </a:r>
            <a:r>
              <a:rPr kumimoji="0" sz="1200" b="0" i="0" u="none" strike="noStrike" kern="0" cap="none" spc="0" normalizeH="0" baseline="0" noProof="0">
                <a:ln>
                  <a:noFill/>
                </a:ln>
                <a:solidFill>
                  <a:sysClr val="windowText" lastClr="000000"/>
                </a:solidFill>
                <a:effectLst/>
                <a:uLnTx/>
                <a:uFillTx/>
                <a:latin typeface="Calibri"/>
                <a:cs typeface="Calibri"/>
              </a:rPr>
              <a:t>territory</a:t>
            </a:r>
            <a:r>
              <a:rPr kumimoji="0" sz="1200" b="0" i="0" u="none" strike="noStrike" kern="0" cap="none" spc="-5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inform</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grid</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operations,</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invoking</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when</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needed </a:t>
            </a:r>
            <a:r>
              <a:rPr kumimoji="0" sz="1200" b="0" i="0" u="none" strike="noStrike" kern="0" cap="none" spc="0" normalizeH="0" baseline="0" noProof="0">
                <a:ln>
                  <a:noFill/>
                </a:ln>
                <a:solidFill>
                  <a:sysClr val="windowText" lastClr="000000"/>
                </a:solidFill>
                <a:effectLst/>
                <a:uLnTx/>
                <a:uFillTx/>
                <a:latin typeface="Calibri"/>
                <a:cs typeface="Calibri"/>
              </a:rPr>
              <a:t>mitigations</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like</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EPSS</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20" normalizeH="0" baseline="0" noProof="0">
                <a:ln>
                  <a:noFill/>
                </a:ln>
                <a:solidFill>
                  <a:sysClr val="windowText" lastClr="000000"/>
                </a:solidFill>
                <a:effectLst/>
                <a:uLnTx/>
                <a:uFillTx/>
                <a:latin typeface="Calibri"/>
                <a:cs typeface="Calibri"/>
              </a:rPr>
              <a:t>PSPS</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184785" marR="149225" lvl="0" indent="-172720" defTabSz="914400" eaLnBrk="1" fontAlgn="auto" latinLnBrk="0" hangingPunct="1">
              <a:lnSpc>
                <a:spcPct val="100000"/>
              </a:lnSpc>
              <a:spcBef>
                <a:spcPts val="600"/>
              </a:spcBef>
              <a:spcAft>
                <a:spcPts val="0"/>
              </a:spcAft>
              <a:buClrTx/>
              <a:buSzTx/>
              <a:buFont typeface="Arial"/>
              <a:buChar char="•"/>
              <a:tabLst>
                <a:tab pos="1854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Planning</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risk</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models guide</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the</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long-term</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planning</a:t>
            </a:r>
            <a:r>
              <a:rPr kumimoji="0" sz="1200" b="0" i="0" u="none" strike="noStrike" kern="0" cap="none" spc="-5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work</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needed </a:t>
            </a:r>
            <a:r>
              <a:rPr kumimoji="0" sz="1200" b="0" i="0" u="none" strike="noStrike" kern="0" cap="none" spc="0" normalizeH="0" baseline="0" noProof="0">
                <a:ln>
                  <a:noFill/>
                </a:ln>
                <a:solidFill>
                  <a:sysClr val="windowText" lastClr="000000"/>
                </a:solidFill>
                <a:effectLst/>
                <a:uLnTx/>
                <a:uFillTx/>
                <a:latin typeface="Calibri"/>
                <a:cs typeface="Calibri"/>
              </a:rPr>
              <a:t>to</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change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the</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grid</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to</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make it</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more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resilient</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achieve </a:t>
            </a:r>
            <a:r>
              <a:rPr kumimoji="0" sz="1200" b="0" i="0" u="none" strike="noStrike" kern="0" cap="none" spc="0" normalizeH="0" baseline="0" noProof="0">
                <a:ln>
                  <a:noFill/>
                </a:ln>
                <a:solidFill>
                  <a:sysClr val="windowText" lastClr="000000"/>
                </a:solidFill>
                <a:effectLst/>
                <a:uLnTx/>
                <a:uFillTx/>
                <a:latin typeface="Calibri"/>
                <a:cs typeface="Calibri"/>
              </a:rPr>
              <a:t>permanent</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risk</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reduction</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19" name="object 19"/>
          <p:cNvSpPr txBox="1"/>
          <p:nvPr/>
        </p:nvSpPr>
        <p:spPr>
          <a:xfrm>
            <a:off x="78739" y="5245100"/>
            <a:ext cx="4102100" cy="756920"/>
          </a:xfrm>
          <a:prstGeom prst="rect">
            <a:avLst/>
          </a:prstGeom>
        </p:spPr>
        <p:txBody>
          <a:bodyPr vert="horz" wrap="square" lIns="0" tIns="12700" rIns="0" bIns="0" rtlCol="0">
            <a:spAutoFit/>
          </a:bodyPr>
          <a:lstStyle/>
          <a:p>
            <a:pPr marL="184785" marR="5080" lvl="0" indent="-172720" defTabSz="914400" eaLnBrk="1" fontAlgn="auto" latinLnBrk="0" hangingPunct="1">
              <a:lnSpc>
                <a:spcPct val="100000"/>
              </a:lnSpc>
              <a:spcBef>
                <a:spcPts val="100"/>
              </a:spcBef>
              <a:spcAft>
                <a:spcPts val="0"/>
              </a:spcAft>
              <a:buClrTx/>
              <a:buSzTx/>
              <a:buFont typeface="Arial"/>
              <a:buChar char="•"/>
              <a:tabLst>
                <a:tab pos="1854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Our</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approach</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is</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built</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on</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iterative</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process that</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starts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25" normalizeH="0" baseline="0" noProof="0">
                <a:ln>
                  <a:noFill/>
                </a:ln>
                <a:solidFill>
                  <a:sysClr val="windowText" lastClr="000000"/>
                </a:solidFill>
                <a:effectLst/>
                <a:uLnTx/>
                <a:uFillTx/>
                <a:latin typeface="Calibri"/>
                <a:cs typeface="Calibri"/>
              </a:rPr>
              <a:t>by </a:t>
            </a:r>
            <a:r>
              <a:rPr kumimoji="0" sz="1200" b="0" i="0" u="none" strike="noStrike" kern="0" cap="none" spc="0" normalizeH="0" baseline="0" noProof="0">
                <a:ln>
                  <a:noFill/>
                </a:ln>
                <a:solidFill>
                  <a:sysClr val="windowText" lastClr="000000"/>
                </a:solidFill>
                <a:effectLst/>
                <a:uLnTx/>
                <a:uFillTx/>
                <a:latin typeface="Calibri"/>
                <a:cs typeface="Calibri"/>
              </a:rPr>
              <a:t>identifying</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risks,</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evaluating</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how</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those</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risks</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impact</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our</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systems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the</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community,</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responding</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through</a:t>
            </a:r>
            <a:r>
              <a:rPr kumimoji="0" sz="1200" b="0" i="0" u="none" strike="noStrike" kern="0" cap="none" spc="-5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mitigation</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control programs,</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monitoring</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how</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well</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our</a:t>
            </a:r>
            <a:r>
              <a:rPr kumimoji="0" sz="1200" b="0" i="0" u="none" strike="noStrike" kern="0" cap="none" spc="-10" normalizeH="0" baseline="0" noProof="0">
                <a:ln>
                  <a:noFill/>
                </a:ln>
                <a:solidFill>
                  <a:sysClr val="windowText" lastClr="000000"/>
                </a:solidFill>
                <a:effectLst/>
                <a:uLnTx/>
                <a:uFillTx/>
                <a:latin typeface="Calibri"/>
                <a:cs typeface="Calibri"/>
              </a:rPr>
              <a:t> programs</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are </a:t>
            </a:r>
            <a:r>
              <a:rPr kumimoji="0" sz="1200" b="0" i="0" u="none" strike="noStrike" kern="0" cap="none" spc="-10" normalizeH="0" baseline="0" noProof="0">
                <a:ln>
                  <a:noFill/>
                </a:ln>
                <a:solidFill>
                  <a:sysClr val="windowText" lastClr="000000"/>
                </a:solidFill>
                <a:effectLst/>
                <a:uLnTx/>
                <a:uFillTx/>
                <a:latin typeface="Calibri"/>
                <a:cs typeface="Calibri"/>
              </a:rPr>
              <a:t>working.</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20" name="object 20"/>
          <p:cNvSpPr txBox="1"/>
          <p:nvPr/>
        </p:nvSpPr>
        <p:spPr>
          <a:xfrm>
            <a:off x="4801870" y="2319909"/>
            <a:ext cx="4479925" cy="1534795"/>
          </a:xfrm>
          <a:prstGeom prst="rect">
            <a:avLst/>
          </a:prstGeom>
        </p:spPr>
        <p:txBody>
          <a:bodyPr vert="horz" wrap="square" lIns="0" tIns="12700" rIns="0" bIns="0" rtlCol="0">
            <a:spAutoFit/>
          </a:bodyPr>
          <a:lstStyle/>
          <a:p>
            <a:pPr marL="184785" marR="363855" lvl="0" indent="-172720" defTabSz="914400" eaLnBrk="1" fontAlgn="auto" latinLnBrk="0" hangingPunct="1">
              <a:lnSpc>
                <a:spcPct val="100000"/>
              </a:lnSpc>
              <a:spcBef>
                <a:spcPts val="100"/>
              </a:spcBef>
              <a:spcAft>
                <a:spcPts val="0"/>
              </a:spcAft>
              <a:buClrTx/>
              <a:buSzTx/>
              <a:buFont typeface="Arial"/>
              <a:buChar char="•"/>
              <a:tabLst>
                <a:tab pos="1854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Potential</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mitigation</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portfolios</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are</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evaluated</a:t>
            </a:r>
            <a:r>
              <a:rPr kumimoji="0" sz="1200" b="0" i="0" u="none" strike="noStrike" kern="0" cap="none" spc="-5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using</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performance </a:t>
            </a:r>
            <a:r>
              <a:rPr kumimoji="0" sz="1200" b="0" i="0" u="none" strike="noStrike" kern="0" cap="none" spc="0" normalizeH="0" baseline="0" noProof="0">
                <a:ln>
                  <a:noFill/>
                </a:ln>
                <a:solidFill>
                  <a:sysClr val="windowText" lastClr="000000"/>
                </a:solidFill>
                <a:effectLst/>
                <a:uLnTx/>
                <a:uFillTx/>
                <a:latin typeface="Calibri"/>
                <a:cs typeface="Calibri"/>
              </a:rPr>
              <a:t>metrics</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to</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measure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their</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effectiveness:</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641985" marR="0" lvl="1" indent="-172720" defTabSz="914400" eaLnBrk="1" fontAlgn="auto" latinLnBrk="0" hangingPunct="1">
              <a:lnSpc>
                <a:spcPct val="100000"/>
              </a:lnSpc>
              <a:spcBef>
                <a:spcPts val="600"/>
              </a:spcBef>
              <a:spcAft>
                <a:spcPts val="0"/>
              </a:spcAft>
              <a:buClrTx/>
              <a:buSzTx/>
              <a:buFont typeface="Arial"/>
              <a:buChar char="•"/>
              <a:tabLst>
                <a:tab pos="642620" algn="l"/>
              </a:tabLst>
              <a:defRPr/>
            </a:pPr>
            <a:r>
              <a:rPr kumimoji="0" sz="1200" b="0" i="0" u="none" strike="noStrike" kern="0" cap="none" spc="-10" normalizeH="0" baseline="0" noProof="0">
                <a:ln>
                  <a:noFill/>
                </a:ln>
                <a:solidFill>
                  <a:sysClr val="windowText" lastClr="000000"/>
                </a:solidFill>
                <a:effectLst/>
                <a:uLnTx/>
                <a:uFillTx/>
                <a:latin typeface="Calibri"/>
                <a:cs typeface="Calibri"/>
              </a:rPr>
              <a:t>Portfolio-</a:t>
            </a:r>
            <a:r>
              <a:rPr kumimoji="0" sz="1200" b="0" i="0" u="none" strike="noStrike" kern="0" cap="none" spc="0" normalizeH="0" baseline="0" noProof="0">
                <a:ln>
                  <a:noFill/>
                </a:ln>
                <a:solidFill>
                  <a:sysClr val="windowText" lastClr="000000"/>
                </a:solidFill>
                <a:effectLst/>
                <a:uLnTx/>
                <a:uFillTx/>
                <a:latin typeface="Calibri"/>
                <a:cs typeface="Calibri"/>
              </a:rPr>
              <a:t>wide</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ignition</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reduction</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in the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HFTD</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20" normalizeH="0" baseline="0" noProof="0">
                <a:ln>
                  <a:noFill/>
                </a:ln>
                <a:solidFill>
                  <a:sysClr val="windowText" lastClr="000000"/>
                </a:solidFill>
                <a:effectLst/>
                <a:uLnTx/>
                <a:uFillTx/>
                <a:latin typeface="Calibri"/>
                <a:cs typeface="Calibri"/>
              </a:rPr>
              <a:t>HFRA</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641985" marR="0" lvl="1" indent="-172720" defTabSz="914400" eaLnBrk="1" fontAlgn="auto" latinLnBrk="0" hangingPunct="1">
              <a:lnSpc>
                <a:spcPct val="100000"/>
              </a:lnSpc>
              <a:spcBef>
                <a:spcPts val="600"/>
              </a:spcBef>
              <a:spcAft>
                <a:spcPts val="0"/>
              </a:spcAft>
              <a:buClrTx/>
              <a:buSzTx/>
              <a:buFont typeface="Arial"/>
              <a:buChar char="•"/>
              <a:tabLst>
                <a:tab pos="6426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Reduction</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in</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customer</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impacts</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from</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EPSS</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PSPS.</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184785" marR="5080" lvl="0" indent="-172720" defTabSz="914400" eaLnBrk="1" fontAlgn="auto" latinLnBrk="0" hangingPunct="1">
              <a:lnSpc>
                <a:spcPct val="100000"/>
              </a:lnSpc>
              <a:spcBef>
                <a:spcPts val="600"/>
              </a:spcBef>
              <a:spcAft>
                <a:spcPts val="0"/>
              </a:spcAft>
              <a:buClrTx/>
              <a:buSzTx/>
              <a:buFont typeface="Arial"/>
              <a:buChar char="•"/>
              <a:tabLst>
                <a:tab pos="1854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Optimizing</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the</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portfolio</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consists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of</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balancing</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multiple</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factors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such</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25" normalizeH="0" baseline="0" noProof="0">
                <a:ln>
                  <a:noFill/>
                </a:ln>
                <a:solidFill>
                  <a:sysClr val="windowText" lastClr="000000"/>
                </a:solidFill>
                <a:effectLst/>
                <a:uLnTx/>
                <a:uFillTx/>
                <a:latin typeface="Calibri"/>
                <a:cs typeface="Calibri"/>
              </a:rPr>
              <a:t>as </a:t>
            </a:r>
            <a:r>
              <a:rPr kumimoji="0" sz="1200" b="0" i="0" u="none" strike="noStrike" kern="0" cap="none" spc="0" normalizeH="0" baseline="0" noProof="0">
                <a:ln>
                  <a:noFill/>
                </a:ln>
                <a:solidFill>
                  <a:sysClr val="windowText" lastClr="000000"/>
                </a:solidFill>
                <a:effectLst/>
                <a:uLnTx/>
                <a:uFillTx/>
                <a:latin typeface="Calibri"/>
                <a:cs typeface="Calibri"/>
              </a:rPr>
              <a:t>risk</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reduction,</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local geographic</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community</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considerations, </a:t>
            </a:r>
            <a:r>
              <a:rPr kumimoji="0" sz="1200" b="0" i="0" u="none" strike="noStrike" kern="0" cap="none" spc="0" normalizeH="0" baseline="0" noProof="0">
                <a:ln>
                  <a:noFill/>
                </a:ln>
                <a:solidFill>
                  <a:sysClr val="windowText" lastClr="000000"/>
                </a:solidFill>
                <a:effectLst/>
                <a:uLnTx/>
                <a:uFillTx/>
                <a:latin typeface="Calibri"/>
                <a:cs typeface="Calibri"/>
              </a:rPr>
              <a:t>feasibility</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constraints,</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available</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resources, </a:t>
            </a:r>
            <a:r>
              <a:rPr kumimoji="0" sz="1200" b="0" i="0" u="none" strike="noStrike" kern="0" cap="none" spc="-10" normalizeH="0" baseline="0" noProof="0">
                <a:ln>
                  <a:noFill/>
                </a:ln>
                <a:solidFill>
                  <a:sysClr val="windowText" lastClr="000000"/>
                </a:solidFill>
                <a:effectLst/>
                <a:uLnTx/>
                <a:uFillTx/>
                <a:latin typeface="Calibri"/>
                <a:cs typeface="Calibri"/>
              </a:rPr>
              <a:t>regulatory</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requirements</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21" name="object 21"/>
          <p:cNvSpPr txBox="1"/>
          <p:nvPr/>
        </p:nvSpPr>
        <p:spPr>
          <a:xfrm>
            <a:off x="4815078" y="4564126"/>
            <a:ext cx="4487545" cy="1489075"/>
          </a:xfrm>
          <a:prstGeom prst="rect">
            <a:avLst/>
          </a:prstGeom>
        </p:spPr>
        <p:txBody>
          <a:bodyPr vert="horz" wrap="square" lIns="0" tIns="12700" rIns="0" bIns="0" rtlCol="0">
            <a:spAutoFit/>
          </a:bodyPr>
          <a:lstStyle/>
          <a:p>
            <a:pPr marL="299085" marR="31115" lvl="0" indent="-287020" defTabSz="914400" eaLnBrk="1" fontAlgn="auto" latinLnBrk="0" hangingPunct="1">
              <a:lnSpc>
                <a:spcPct val="100000"/>
              </a:lnSpc>
              <a:spcBef>
                <a:spcPts val="100"/>
              </a:spcBef>
              <a:spcAft>
                <a:spcPts val="0"/>
              </a:spcAft>
              <a:buClrTx/>
              <a:buSzTx/>
              <a:buFont typeface="Arial"/>
              <a:buChar char="•"/>
              <a:tabLst>
                <a:tab pos="299085" algn="l"/>
                <a:tab pos="2997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The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overriding</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objective</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when</a:t>
            </a:r>
            <a:r>
              <a:rPr kumimoji="0" sz="1200" b="0" i="0" u="none" strike="noStrike" kern="0" cap="none" spc="-10" normalizeH="0" baseline="0" noProof="0">
                <a:ln>
                  <a:noFill/>
                </a:ln>
                <a:solidFill>
                  <a:sysClr val="windowText" lastClr="000000"/>
                </a:solidFill>
                <a:effectLst/>
                <a:uLnTx/>
                <a:uFillTx/>
                <a:latin typeface="Calibri"/>
                <a:cs typeface="Calibri"/>
              </a:rPr>
              <a:t> evaluating</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mitigation</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initiatives</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is</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25" normalizeH="0" baseline="0" noProof="0">
                <a:ln>
                  <a:noFill/>
                </a:ln>
                <a:solidFill>
                  <a:sysClr val="windowText" lastClr="000000"/>
                </a:solidFill>
                <a:effectLst/>
                <a:uLnTx/>
                <a:uFillTx/>
                <a:latin typeface="Calibri"/>
                <a:cs typeface="Calibri"/>
              </a:rPr>
              <a:t>to </a:t>
            </a:r>
            <a:r>
              <a:rPr kumimoji="0" sz="1200" b="0" i="0" u="none" strike="noStrike" kern="0" cap="none" spc="0" normalizeH="0" baseline="0" noProof="0">
                <a:ln>
                  <a:noFill/>
                </a:ln>
                <a:solidFill>
                  <a:sysClr val="windowText" lastClr="000000"/>
                </a:solidFill>
                <a:effectLst/>
                <a:uLnTx/>
                <a:uFillTx/>
                <a:latin typeface="Calibri"/>
                <a:cs typeface="Calibri"/>
              </a:rPr>
              <a:t>provide</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the</a:t>
            </a:r>
            <a:r>
              <a:rPr kumimoji="0" sz="1200" b="0" i="0" u="none" strike="noStrike" kern="0" cap="none" spc="-10" normalizeH="0" baseline="0" noProof="0">
                <a:ln>
                  <a:noFill/>
                </a:ln>
                <a:solidFill>
                  <a:sysClr val="windowText" lastClr="000000"/>
                </a:solidFill>
                <a:effectLst/>
                <a:uLnTx/>
                <a:uFillTx/>
                <a:latin typeface="Calibri"/>
                <a:cs typeface="Calibri"/>
              </a:rPr>
              <a:t> greatest</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level risk</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reduction</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possible via</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multiple</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layers </a:t>
            </a:r>
            <a:r>
              <a:rPr kumimoji="0" sz="1200" b="0" i="0" u="none" strike="noStrike" kern="0" cap="none" spc="0" normalizeH="0" baseline="0" noProof="0">
                <a:ln>
                  <a:noFill/>
                </a:ln>
                <a:solidFill>
                  <a:sysClr val="windowText" lastClr="000000"/>
                </a:solidFill>
                <a:effectLst/>
                <a:uLnTx/>
                <a:uFillTx/>
                <a:latin typeface="Calibri"/>
                <a:cs typeface="Calibri"/>
              </a:rPr>
              <a:t>of</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protection</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as</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quickly</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can</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be</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feasible</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deployed,</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20" normalizeH="0" baseline="0" noProof="0">
                <a:ln>
                  <a:noFill/>
                </a:ln>
                <a:solidFill>
                  <a:sysClr val="windowText" lastClr="000000"/>
                </a:solidFill>
                <a:effectLst/>
                <a:uLnTx/>
                <a:uFillTx/>
                <a:latin typeface="Calibri"/>
                <a:cs typeface="Calibri"/>
              </a:rPr>
              <a:t>while </a:t>
            </a:r>
            <a:r>
              <a:rPr kumimoji="0" sz="1200" b="0" i="0" u="none" strike="noStrike" kern="0" cap="none" spc="0" normalizeH="0" baseline="0" noProof="0">
                <a:ln>
                  <a:noFill/>
                </a:ln>
                <a:solidFill>
                  <a:sysClr val="windowText" lastClr="000000"/>
                </a:solidFill>
                <a:effectLst/>
                <a:uLnTx/>
                <a:uFillTx/>
                <a:latin typeface="Calibri"/>
                <a:cs typeface="Calibri"/>
              </a:rPr>
              <a:t>maintaining</a:t>
            </a:r>
            <a:r>
              <a:rPr kumimoji="0" sz="1200" b="0" i="0" u="none" strike="noStrike" kern="0" cap="none" spc="-5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some</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flexibility</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to</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adapt</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to a</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changing</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risk</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profile</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299085" marR="29209" lvl="0" indent="-287020" defTabSz="914400" eaLnBrk="1" fontAlgn="auto" latinLnBrk="0" hangingPunct="1">
              <a:lnSpc>
                <a:spcPct val="100000"/>
              </a:lnSpc>
              <a:spcBef>
                <a:spcPts val="0"/>
              </a:spcBef>
              <a:spcAft>
                <a:spcPts val="0"/>
              </a:spcAft>
              <a:buClrTx/>
              <a:buSzTx/>
              <a:buFont typeface="Arial"/>
              <a:buChar char="•"/>
              <a:tabLst>
                <a:tab pos="299085" algn="l"/>
                <a:tab pos="299720" algn="l"/>
              </a:tabLst>
              <a:defRPr/>
            </a:pPr>
            <a:r>
              <a:rPr kumimoji="0" sz="1200" b="0" i="0" u="none" strike="noStrike" kern="0" cap="none" spc="-10" normalizeH="0" baseline="0" noProof="0">
                <a:ln>
                  <a:noFill/>
                </a:ln>
                <a:solidFill>
                  <a:sysClr val="windowText" lastClr="000000"/>
                </a:solidFill>
                <a:effectLst/>
                <a:uLnTx/>
                <a:uFillTx/>
                <a:latin typeface="Calibri"/>
                <a:cs typeface="Calibri"/>
              </a:rPr>
              <a:t>Operational</a:t>
            </a:r>
            <a:r>
              <a:rPr kumimoji="0" sz="1200" b="0" i="0" u="none" strike="noStrike" kern="0" cap="none" spc="-4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mitigations</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are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focused</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on</a:t>
            </a:r>
            <a:r>
              <a:rPr kumimoji="0" sz="1200" b="0" i="0" u="none" strike="noStrike" kern="0" cap="none" spc="-1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fast</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and</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broad</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deployment, </a:t>
            </a:r>
            <a:r>
              <a:rPr kumimoji="0" sz="1200" b="0" i="0" u="none" strike="noStrike" kern="0" cap="none" spc="0" normalizeH="0" baseline="0" noProof="0">
                <a:ln>
                  <a:noFill/>
                </a:ln>
                <a:solidFill>
                  <a:sysClr val="windowText" lastClr="000000"/>
                </a:solidFill>
                <a:effectLst/>
                <a:uLnTx/>
                <a:uFillTx/>
                <a:latin typeface="Calibri"/>
                <a:cs typeface="Calibri"/>
              </a:rPr>
              <a:t>helping</a:t>
            </a:r>
            <a:r>
              <a:rPr kumimoji="0" sz="1200" b="0" i="0" u="none" strike="noStrike" kern="0" cap="none" spc="-5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protect</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against</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changing</a:t>
            </a:r>
            <a:r>
              <a:rPr kumimoji="0" sz="1200" b="0" i="0" u="none" strike="noStrike" kern="0" cap="none" spc="-5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wildfire</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exposure</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299085" marR="5080" lvl="0" indent="-287020" defTabSz="914400" eaLnBrk="1" fontAlgn="auto" latinLnBrk="0" hangingPunct="1">
              <a:lnSpc>
                <a:spcPct val="100000"/>
              </a:lnSpc>
              <a:spcBef>
                <a:spcPts val="0"/>
              </a:spcBef>
              <a:spcAft>
                <a:spcPts val="0"/>
              </a:spcAft>
              <a:buClrTx/>
              <a:buSzTx/>
              <a:buFont typeface="Arial"/>
              <a:buChar char="•"/>
              <a:tabLst>
                <a:tab pos="299085" algn="l"/>
                <a:tab pos="299720" algn="l"/>
              </a:tabLst>
              <a:defRPr/>
            </a:pPr>
            <a:r>
              <a:rPr kumimoji="0" sz="1200" b="0" i="0" u="none" strike="noStrike" kern="0" cap="none" spc="0" normalizeH="0" baseline="0" noProof="0">
                <a:ln>
                  <a:noFill/>
                </a:ln>
                <a:solidFill>
                  <a:sysClr val="windowText" lastClr="000000"/>
                </a:solidFill>
                <a:effectLst/>
                <a:uLnTx/>
                <a:uFillTx/>
                <a:latin typeface="Calibri"/>
                <a:cs typeface="Calibri"/>
              </a:rPr>
              <a:t>Resilience</a:t>
            </a:r>
            <a:r>
              <a:rPr kumimoji="0" sz="1200" b="0" i="0" u="none" strike="noStrike" kern="0" cap="none" spc="-1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mitigations</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are</a:t>
            </a:r>
            <a:r>
              <a:rPr kumimoji="0" sz="1200" b="0" i="0" u="none" strike="noStrike" kern="0" cap="none" spc="-2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focused</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on</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targeted</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locations</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factoring</a:t>
            </a:r>
            <a:r>
              <a:rPr kumimoji="0" sz="1200" b="0" i="0" u="none" strike="noStrike" kern="0" cap="none" spc="-35" normalizeH="0" baseline="0" noProof="0">
                <a:ln>
                  <a:noFill/>
                </a:ln>
                <a:solidFill>
                  <a:sysClr val="windowText" lastClr="000000"/>
                </a:solidFill>
                <a:effectLst/>
                <a:uLnTx/>
                <a:uFillTx/>
                <a:latin typeface="Calibri"/>
                <a:cs typeface="Calibri"/>
              </a:rPr>
              <a:t> </a:t>
            </a:r>
            <a:r>
              <a:rPr kumimoji="0" sz="1200" b="0" i="0" u="none" strike="noStrike" kern="0" cap="none" spc="-25" normalizeH="0" baseline="0" noProof="0">
                <a:ln>
                  <a:noFill/>
                </a:ln>
                <a:solidFill>
                  <a:sysClr val="windowText" lastClr="000000"/>
                </a:solidFill>
                <a:effectLst/>
                <a:uLnTx/>
                <a:uFillTx/>
                <a:latin typeface="Calibri"/>
                <a:cs typeface="Calibri"/>
              </a:rPr>
              <a:t>in </a:t>
            </a:r>
            <a:r>
              <a:rPr kumimoji="0" sz="1200" b="0" i="0" u="none" strike="noStrike" kern="0" cap="none" spc="-10" normalizeH="0" baseline="0" noProof="0">
                <a:ln>
                  <a:noFill/>
                </a:ln>
                <a:solidFill>
                  <a:sysClr val="windowText" lastClr="000000"/>
                </a:solidFill>
                <a:effectLst/>
                <a:uLnTx/>
                <a:uFillTx/>
                <a:latin typeface="Calibri"/>
                <a:cs typeface="Calibri"/>
              </a:rPr>
              <a:t>executability</a:t>
            </a:r>
            <a:r>
              <a:rPr kumimoji="0" sz="1200" b="0" i="0" u="none" strike="noStrike" kern="0" cap="none" spc="-4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challenges</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to</a:t>
            </a:r>
            <a:r>
              <a:rPr kumimoji="0" sz="1200" b="0" i="0" u="none" strike="noStrike" kern="0" cap="none" spc="5"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support</a:t>
            </a:r>
            <a:r>
              <a:rPr kumimoji="0" sz="1200" b="0" i="0" u="none" strike="noStrike" kern="0" cap="none" spc="-30" normalizeH="0" baseline="0" noProof="0">
                <a:ln>
                  <a:noFill/>
                </a:ln>
                <a:solidFill>
                  <a:sysClr val="windowText" lastClr="000000"/>
                </a:solidFill>
                <a:effectLst/>
                <a:uLnTx/>
                <a:uFillTx/>
                <a:latin typeface="Calibri"/>
                <a:cs typeface="Calibri"/>
              </a:rPr>
              <a:t> </a:t>
            </a:r>
            <a:r>
              <a:rPr kumimoji="0" sz="1200" b="0" i="0" u="none" strike="noStrike" kern="0" cap="none" spc="0" normalizeH="0" baseline="0" noProof="0">
                <a:ln>
                  <a:noFill/>
                </a:ln>
                <a:solidFill>
                  <a:sysClr val="windowText" lastClr="000000"/>
                </a:solidFill>
                <a:effectLst/>
                <a:uLnTx/>
                <a:uFillTx/>
                <a:latin typeface="Calibri"/>
                <a:cs typeface="Calibri"/>
              </a:rPr>
              <a:t>faster</a:t>
            </a:r>
            <a:r>
              <a:rPr kumimoji="0" sz="1200" b="0" i="0" u="none" strike="noStrike" kern="0" cap="none" spc="-20" normalizeH="0" baseline="0" noProof="0">
                <a:ln>
                  <a:noFill/>
                </a:ln>
                <a:solidFill>
                  <a:sysClr val="windowText" lastClr="000000"/>
                </a:solidFill>
                <a:effectLst/>
                <a:uLnTx/>
                <a:uFillTx/>
                <a:latin typeface="Calibri"/>
                <a:cs typeface="Calibri"/>
              </a:rPr>
              <a:t> </a:t>
            </a:r>
            <a:r>
              <a:rPr kumimoji="0" sz="1200" b="0" i="0" u="none" strike="noStrike" kern="0" cap="none" spc="-10" normalizeH="0" baseline="0" noProof="0">
                <a:ln>
                  <a:noFill/>
                </a:ln>
                <a:solidFill>
                  <a:sysClr val="windowText" lastClr="000000"/>
                </a:solidFill>
                <a:effectLst/>
                <a:uLnTx/>
                <a:uFillTx/>
                <a:latin typeface="Calibri"/>
                <a:cs typeface="Calibri"/>
              </a:rPr>
              <a:t>deployment</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9879F2-C161-4820-6AAB-5760398CDF96}"/>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B7858066-0B1C-47E3-F033-5AA1AC9FB3C2}"/>
              </a:ext>
            </a:extLst>
          </p:cNvPr>
          <p:cNvSpPr>
            <a:spLocks noGrp="1"/>
          </p:cNvSpPr>
          <p:nvPr>
            <p:ph type="sldNum" sz="quarter" idx="12"/>
          </p:nvPr>
        </p:nvSpPr>
        <p:spPr/>
        <p:txBody>
          <a:bodyPr/>
          <a:lstStyle/>
          <a:p>
            <a:fld id="{5492B78E-5BF9-0B46-B1B8-04BFF5711F33}" type="slidenum">
              <a:rPr lang="en-US" smtClean="0"/>
              <a:pPr/>
              <a:t>35</a:t>
            </a:fld>
            <a:endParaRPr lang="en-US"/>
          </a:p>
        </p:txBody>
      </p:sp>
      <p:sp>
        <p:nvSpPr>
          <p:cNvPr id="5" name="Title 4">
            <a:extLst>
              <a:ext uri="{FF2B5EF4-FFF2-40B4-BE49-F238E27FC236}">
                <a16:creationId xmlns:a16="http://schemas.microsoft.com/office/drawing/2014/main" id="{9EF7DDB0-FFC0-BEB5-E64E-4DDFA310DA0C}"/>
              </a:ext>
            </a:extLst>
          </p:cNvPr>
          <p:cNvSpPr>
            <a:spLocks noGrp="1"/>
          </p:cNvSpPr>
          <p:nvPr>
            <p:ph type="title"/>
          </p:nvPr>
        </p:nvSpPr>
        <p:spPr/>
        <p:txBody>
          <a:bodyPr/>
          <a:lstStyle/>
          <a:p>
            <a:r>
              <a:rPr lang="en-US"/>
              <a:t>SDG&amp;E</a:t>
            </a:r>
          </a:p>
        </p:txBody>
      </p:sp>
    </p:spTree>
    <p:extLst>
      <p:ext uri="{BB962C8B-B14F-4D97-AF65-F5344CB8AC3E}">
        <p14:creationId xmlns:p14="http://schemas.microsoft.com/office/powerpoint/2010/main" val="28899565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3B6E184-B10C-5B4A-2ABA-09BFBC1CD64E}"/>
              </a:ext>
            </a:extLst>
          </p:cNvPr>
          <p:cNvSpPr>
            <a:spLocks noGrp="1"/>
          </p:cNvSpPr>
          <p:nvPr>
            <p:ph type="ctrTitle"/>
          </p:nvPr>
        </p:nvSpPr>
        <p:spPr>
          <a:xfrm>
            <a:off x="876144" y="1680604"/>
            <a:ext cx="6865776" cy="1083032"/>
          </a:xfrm>
        </p:spPr>
        <p:txBody>
          <a:bodyPr>
            <a:noAutofit/>
          </a:bodyPr>
          <a:lstStyle/>
          <a:p>
            <a:r>
              <a:rPr lang="en-US" sz="4400"/>
              <a:t>2023 – 2025 </a:t>
            </a:r>
            <a:br>
              <a:rPr lang="en-US" sz="4400"/>
            </a:br>
            <a:r>
              <a:rPr lang="en-US" sz="4400">
                <a:cs typeface="Calibri" panose="020F0502020204030204" pitchFamily="34" charset="0"/>
              </a:rPr>
              <a:t>Wildfire Mitigation Plan</a:t>
            </a:r>
          </a:p>
        </p:txBody>
      </p:sp>
      <p:sp>
        <p:nvSpPr>
          <p:cNvPr id="6" name="Subtitle 5">
            <a:extLst>
              <a:ext uri="{FF2B5EF4-FFF2-40B4-BE49-F238E27FC236}">
                <a16:creationId xmlns:a16="http://schemas.microsoft.com/office/drawing/2014/main" id="{F228F2AF-A966-1140-FA25-3DFD2AF4249E}"/>
              </a:ext>
            </a:extLst>
          </p:cNvPr>
          <p:cNvSpPr>
            <a:spLocks noGrp="1"/>
          </p:cNvSpPr>
          <p:nvPr>
            <p:ph type="subTitle" idx="4294967295"/>
          </p:nvPr>
        </p:nvSpPr>
        <p:spPr>
          <a:xfrm>
            <a:off x="921864" y="2848888"/>
            <a:ext cx="4236720" cy="701040"/>
          </a:xfrm>
          <a:prstGeom prst="rect">
            <a:avLst/>
          </a:prstGeom>
        </p:spPr>
        <p:txBody>
          <a:bodyPr/>
          <a:lstStyle/>
          <a:p>
            <a:pPr marL="0" indent="0">
              <a:buNone/>
            </a:pPr>
            <a:r>
              <a:rPr lang="en-US" sz="2000">
                <a:solidFill>
                  <a:schemeClr val="bg1"/>
                </a:solidFill>
              </a:rPr>
              <a:t>Our programs |  Our impact</a:t>
            </a:r>
          </a:p>
        </p:txBody>
      </p:sp>
      <p:grpSp>
        <p:nvGrpSpPr>
          <p:cNvPr id="8" name="Group 7">
            <a:extLst>
              <a:ext uri="{FF2B5EF4-FFF2-40B4-BE49-F238E27FC236}">
                <a16:creationId xmlns:a16="http://schemas.microsoft.com/office/drawing/2014/main" id="{ECB193AD-B6B4-7D9F-6C5F-41950374C315}"/>
              </a:ext>
            </a:extLst>
          </p:cNvPr>
          <p:cNvGrpSpPr/>
          <p:nvPr/>
        </p:nvGrpSpPr>
        <p:grpSpPr>
          <a:xfrm>
            <a:off x="771035" y="3749045"/>
            <a:ext cx="3840677" cy="1791640"/>
            <a:chOff x="4119480" y="3947008"/>
            <a:chExt cx="3098139" cy="1445253"/>
          </a:xfrm>
        </p:grpSpPr>
        <p:pic>
          <p:nvPicPr>
            <p:cNvPr id="5" name="Picture 4">
              <a:extLst>
                <a:ext uri="{FF2B5EF4-FFF2-40B4-BE49-F238E27FC236}">
                  <a16:creationId xmlns:a16="http://schemas.microsoft.com/office/drawing/2014/main" id="{AEB499BA-E52E-A370-2D5C-7AFEC7B0AE7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119480" y="3947008"/>
              <a:ext cx="1445253" cy="1445253"/>
            </a:xfrm>
            <a:prstGeom prst="ellipse">
              <a:avLst/>
            </a:prstGeom>
            <a:ln w="69850">
              <a:noFill/>
            </a:ln>
          </p:spPr>
        </p:pic>
        <p:pic>
          <p:nvPicPr>
            <p:cNvPr id="7" name="Picture 6">
              <a:extLst>
                <a:ext uri="{FF2B5EF4-FFF2-40B4-BE49-F238E27FC236}">
                  <a16:creationId xmlns:a16="http://schemas.microsoft.com/office/drawing/2014/main" id="{6A813472-6A03-924C-9D6C-42ADDF870E2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772366" y="3947008"/>
              <a:ext cx="1445253" cy="1445253"/>
            </a:xfrm>
            <a:prstGeom prst="ellipse">
              <a:avLst/>
            </a:prstGeom>
            <a:ln w="69850">
              <a:noFill/>
            </a:ln>
          </p:spPr>
        </p:pic>
      </p:grpSp>
    </p:spTree>
    <p:extLst>
      <p:ext uri="{BB962C8B-B14F-4D97-AF65-F5344CB8AC3E}">
        <p14:creationId xmlns:p14="http://schemas.microsoft.com/office/powerpoint/2010/main" val="9868537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sky, outdoor, grass, outdoor object&#10;&#10;Description automatically generated">
            <a:extLst>
              <a:ext uri="{FF2B5EF4-FFF2-40B4-BE49-F238E27FC236}">
                <a16:creationId xmlns:a16="http://schemas.microsoft.com/office/drawing/2014/main" id="{5C9D9ED3-B199-77D8-371B-2DB5EC878CDC}"/>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0" y="1044161"/>
            <a:ext cx="12192000" cy="5069438"/>
          </a:xfrm>
          <a:prstGeom prst="rect">
            <a:avLst/>
          </a:prstGeom>
        </p:spPr>
      </p:pic>
      <p:sp>
        <p:nvSpPr>
          <p:cNvPr id="9" name="Rectangle 8">
            <a:extLst>
              <a:ext uri="{FF2B5EF4-FFF2-40B4-BE49-F238E27FC236}">
                <a16:creationId xmlns:a16="http://schemas.microsoft.com/office/drawing/2014/main" id="{9783E89C-DD5D-2AAB-534F-BF334B6C721D}"/>
              </a:ext>
            </a:extLst>
          </p:cNvPr>
          <p:cNvSpPr/>
          <p:nvPr/>
        </p:nvSpPr>
        <p:spPr>
          <a:xfrm>
            <a:off x="0" y="1044161"/>
            <a:ext cx="12192000" cy="5069438"/>
          </a:xfrm>
          <a:prstGeom prst="rect">
            <a:avLst/>
          </a:prstGeom>
          <a:solidFill>
            <a:schemeClr val="accent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Title 1">
            <a:extLst>
              <a:ext uri="{FF2B5EF4-FFF2-40B4-BE49-F238E27FC236}">
                <a16:creationId xmlns:a16="http://schemas.microsoft.com/office/drawing/2014/main" id="{8F780896-4DA3-38FB-AFC0-B739D851AF66}"/>
              </a:ext>
            </a:extLst>
          </p:cNvPr>
          <p:cNvSpPr>
            <a:spLocks noGrp="1"/>
          </p:cNvSpPr>
          <p:nvPr>
            <p:ph type="ctrTitle" idx="4294967295"/>
          </p:nvPr>
        </p:nvSpPr>
        <p:spPr>
          <a:xfrm>
            <a:off x="2521540" y="3973523"/>
            <a:ext cx="5914889" cy="889453"/>
          </a:xfrm>
          <a:prstGeom prst="rect">
            <a:avLst/>
          </a:prstGeom>
        </p:spPr>
        <p:txBody>
          <a:bodyPr lIns="91440" tIns="45720" rIns="91440" bIns="45720" anchor="t"/>
          <a:lstStyle/>
          <a:p>
            <a:r>
              <a:rPr lang="en-US" sz="2000" b="1">
                <a:solidFill>
                  <a:schemeClr val="bg1"/>
                </a:solidFill>
              </a:rPr>
              <a:t>Ashley Llacuna</a:t>
            </a:r>
            <a:r>
              <a:rPr lang="en-US" sz="2000">
                <a:solidFill>
                  <a:schemeClr val="bg1"/>
                </a:solidFill>
              </a:rPr>
              <a:t>, Wildfire Mitigation Program Strategy Manager</a:t>
            </a:r>
          </a:p>
        </p:txBody>
      </p:sp>
      <p:sp>
        <p:nvSpPr>
          <p:cNvPr id="3" name="TextBox 2">
            <a:extLst>
              <a:ext uri="{FF2B5EF4-FFF2-40B4-BE49-F238E27FC236}">
                <a16:creationId xmlns:a16="http://schemas.microsoft.com/office/drawing/2014/main" id="{8BECC2CC-52F1-71A4-1EC4-4446EF6F1B5D}"/>
              </a:ext>
            </a:extLst>
          </p:cNvPr>
          <p:cNvSpPr txBox="1"/>
          <p:nvPr/>
        </p:nvSpPr>
        <p:spPr>
          <a:xfrm>
            <a:off x="2521540" y="2373085"/>
            <a:ext cx="9441860" cy="160043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E7E6E6"/>
                </a:solidFill>
                <a:effectLst/>
                <a:uLnTx/>
                <a:uFillTx/>
                <a:latin typeface="Arial"/>
                <a:ea typeface="+mn-ea"/>
                <a:cs typeface="+mn-cs"/>
              </a:rPr>
              <a:t>Risk Assessment</a:t>
            </a:r>
            <a:br>
              <a:rPr kumimoji="0" lang="en-US" sz="4000" b="1" i="0" u="none" strike="noStrike" kern="1200" cap="none" spc="0" normalizeH="0" baseline="0" noProof="0">
                <a:ln>
                  <a:noFill/>
                </a:ln>
                <a:solidFill>
                  <a:srgbClr val="E7E6E6"/>
                </a:solidFill>
                <a:effectLst/>
                <a:uLnTx/>
                <a:uFillTx/>
                <a:latin typeface="Arial"/>
                <a:ea typeface="+mn-ea"/>
                <a:cs typeface="+mn-cs"/>
              </a:rPr>
            </a:br>
            <a:r>
              <a:rPr kumimoji="0" lang="en-US" sz="4000" b="1" i="0" u="none" strike="noStrike" kern="1200" cap="none" spc="0" normalizeH="0" baseline="0" noProof="0">
                <a:ln>
                  <a:noFill/>
                </a:ln>
                <a:solidFill>
                  <a:srgbClr val="E7E6E6"/>
                </a:solidFill>
                <a:effectLst/>
                <a:uLnTx/>
                <a:uFillTx/>
                <a:latin typeface="Arial"/>
                <a:ea typeface="+mn-ea"/>
                <a:cs typeface="+mn-cs"/>
              </a:rPr>
              <a:t>&amp; Modeling</a:t>
            </a:r>
            <a:endParaRPr kumimoji="0" lang="en-US" sz="4000" b="0" i="0" u="none" strike="noStrike" kern="1200" cap="none" spc="0" normalizeH="0" baseline="0" noProof="0">
              <a:ln>
                <a:noFill/>
              </a:ln>
              <a:solidFill>
                <a:srgbClr val="E7E6E6"/>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9DDC"/>
              </a:solidFill>
              <a:effectLst/>
              <a:uLnTx/>
              <a:uFillTx/>
              <a:latin typeface="Arial"/>
              <a:ea typeface="+mn-ea"/>
              <a:cs typeface="+mn-cs"/>
            </a:endParaRPr>
          </a:p>
        </p:txBody>
      </p:sp>
      <p:pic>
        <p:nvPicPr>
          <p:cNvPr id="4" name="Graphic 3">
            <a:extLst>
              <a:ext uri="{FF2B5EF4-FFF2-40B4-BE49-F238E27FC236}">
                <a16:creationId xmlns:a16="http://schemas.microsoft.com/office/drawing/2014/main" id="{90AED03B-9A93-0F98-E46B-1052A66091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4255" y="2240976"/>
            <a:ext cx="1544914" cy="1525481"/>
          </a:xfrm>
          <a:prstGeom prst="rect">
            <a:avLst/>
          </a:prstGeom>
        </p:spPr>
      </p:pic>
    </p:spTree>
    <p:extLst>
      <p:ext uri="{BB962C8B-B14F-4D97-AF65-F5344CB8AC3E}">
        <p14:creationId xmlns:p14="http://schemas.microsoft.com/office/powerpoint/2010/main" val="39101728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Text&#10;&#10;Description automatically generated">
            <a:extLst>
              <a:ext uri="{FF2B5EF4-FFF2-40B4-BE49-F238E27FC236}">
                <a16:creationId xmlns:a16="http://schemas.microsoft.com/office/drawing/2014/main" id="{D4C739D6-B58A-3B80-D8FF-0422AF8AD3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663" y="4032143"/>
            <a:ext cx="3529451" cy="2029434"/>
          </a:xfrm>
          <a:prstGeom prst="rect">
            <a:avLst/>
          </a:prstGeom>
        </p:spPr>
      </p:pic>
      <p:sp>
        <p:nvSpPr>
          <p:cNvPr id="23" name="TextBox 22">
            <a:extLst>
              <a:ext uri="{FF2B5EF4-FFF2-40B4-BE49-F238E27FC236}">
                <a16:creationId xmlns:a16="http://schemas.microsoft.com/office/drawing/2014/main" id="{AE7E15E2-5598-482C-3473-A617D6E0F8F0}"/>
              </a:ext>
            </a:extLst>
          </p:cNvPr>
          <p:cNvSpPr txBox="1"/>
          <p:nvPr/>
        </p:nvSpPr>
        <p:spPr>
          <a:xfrm>
            <a:off x="725826" y="1854306"/>
            <a:ext cx="3879272" cy="1943101"/>
          </a:xfrm>
          <a:prstGeom prst="rect">
            <a:avLst/>
          </a:prstGeom>
        </p:spPr>
        <p:txBody>
          <a:bodyPr vert="horz" lIns="91440" tIns="45720" rIns="91440" bIns="45720" rtlCol="0" anchor="ctr">
            <a:noAutofit/>
          </a:bodyPr>
          <a:lstStyle/>
          <a:p>
            <a:pPr marL="57150" marR="0" lvl="0" indent="0" algn="l" defTabSz="914400" rtl="0" eaLnBrk="1" fontAlgn="auto" latinLnBrk="0" hangingPunct="1">
              <a:lnSpc>
                <a:spcPct val="9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099DDC"/>
                </a:solidFill>
                <a:effectLst/>
                <a:uLnTx/>
                <a:uFillTx/>
                <a:latin typeface="Arial"/>
                <a:ea typeface="+mn-ea"/>
                <a:cs typeface="+mn-cs"/>
              </a:rPr>
              <a:t>Risk-based</a:t>
            </a:r>
          </a:p>
          <a:p>
            <a:pPr marL="57150" marR="0" lvl="0" indent="0" algn="l" defTabSz="914400" rtl="0" eaLnBrk="1" fontAlgn="auto" latinLnBrk="0" hangingPunct="1">
              <a:lnSpc>
                <a:spcPct val="9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099DDC"/>
                </a:solidFill>
                <a:effectLst/>
                <a:uLnTx/>
                <a:uFillTx/>
                <a:latin typeface="Arial"/>
                <a:ea typeface="+mn-ea"/>
                <a:cs typeface="+mn-cs"/>
              </a:rPr>
              <a:t>Data-driven</a:t>
            </a:r>
          </a:p>
          <a:p>
            <a:pPr marL="57150" marR="0" lvl="0" indent="0" algn="l" defTabSz="914400" rtl="0" eaLnBrk="1" fontAlgn="auto" latinLnBrk="0" hangingPunct="1">
              <a:lnSpc>
                <a:spcPct val="9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099DDC"/>
                </a:solidFill>
                <a:effectLst/>
                <a:uLnTx/>
                <a:uFillTx/>
                <a:latin typeface="Arial"/>
                <a:ea typeface="+mn-ea"/>
                <a:cs typeface="+mn-cs"/>
              </a:rPr>
              <a:t>Collaborative</a:t>
            </a:r>
          </a:p>
        </p:txBody>
      </p:sp>
      <p:sp>
        <p:nvSpPr>
          <p:cNvPr id="3" name="Title 1">
            <a:extLst>
              <a:ext uri="{FF2B5EF4-FFF2-40B4-BE49-F238E27FC236}">
                <a16:creationId xmlns:a16="http://schemas.microsoft.com/office/drawing/2014/main" id="{6A78E26D-B4C9-17AB-9C2E-FC60F2753FE1}"/>
              </a:ext>
            </a:extLst>
          </p:cNvPr>
          <p:cNvSpPr txBox="1">
            <a:spLocks/>
          </p:cNvSpPr>
          <p:nvPr/>
        </p:nvSpPr>
        <p:spPr>
          <a:xfrm>
            <a:off x="9175622" y="-807587"/>
            <a:ext cx="3861960" cy="5667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099DDC"/>
                </a:solidFill>
                <a:effectLst/>
                <a:uLnTx/>
                <a:uFillTx/>
                <a:latin typeface="Arial"/>
                <a:ea typeface="+mj-ea"/>
                <a:cs typeface="+mj-cs"/>
              </a:rPr>
              <a:t>our </a:t>
            </a:r>
            <a:r>
              <a:rPr kumimoji="0" lang="en-US" sz="1800" b="1" i="0" u="none" strike="noStrike" kern="1200" cap="none" spc="0" normalizeH="0" baseline="0" noProof="0">
                <a:ln>
                  <a:noFill/>
                </a:ln>
                <a:solidFill>
                  <a:srgbClr val="099DDC"/>
                </a:solidFill>
                <a:effectLst/>
                <a:uLnTx/>
                <a:uFillTx/>
                <a:latin typeface="Arial"/>
                <a:ea typeface="+mj-ea"/>
                <a:cs typeface="+mj-cs"/>
              </a:rPr>
              <a:t>approach</a:t>
            </a:r>
          </a:p>
        </p:txBody>
      </p:sp>
      <p:pic>
        <p:nvPicPr>
          <p:cNvPr id="5" name="Picture 4">
            <a:extLst>
              <a:ext uri="{FF2B5EF4-FFF2-40B4-BE49-F238E27FC236}">
                <a16:creationId xmlns:a16="http://schemas.microsoft.com/office/drawing/2014/main" id="{04A28126-5DF4-56A3-255E-3D322F5188D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332998" y="1075332"/>
            <a:ext cx="2587249" cy="2587249"/>
          </a:xfrm>
          <a:prstGeom prst="ellipse">
            <a:avLst/>
          </a:prstGeom>
          <a:ln w="63500">
            <a:solidFill>
              <a:srgbClr val="099DDC"/>
            </a:solidFill>
          </a:ln>
        </p:spPr>
      </p:pic>
      <p:pic>
        <p:nvPicPr>
          <p:cNvPr id="7" name="Picture 6" descr="A picture containing text, gambling house&#10;&#10;Description automatically generated">
            <a:extLst>
              <a:ext uri="{FF2B5EF4-FFF2-40B4-BE49-F238E27FC236}">
                <a16:creationId xmlns:a16="http://schemas.microsoft.com/office/drawing/2014/main" id="{81A46B49-8734-0976-6D91-DB1A43BC043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95462" y="2958005"/>
            <a:ext cx="3413234" cy="3413234"/>
          </a:xfrm>
          <a:prstGeom prst="rect">
            <a:avLst/>
          </a:prstGeom>
        </p:spPr>
      </p:pic>
      <p:pic>
        <p:nvPicPr>
          <p:cNvPr id="13" name="Picture 12" descr="Diagram&#10;&#10;Description automatically generated">
            <a:extLst>
              <a:ext uri="{FF2B5EF4-FFF2-40B4-BE49-F238E27FC236}">
                <a16:creationId xmlns:a16="http://schemas.microsoft.com/office/drawing/2014/main" id="{54D795A1-0044-1E52-36E8-F949BF337E1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702738" y="670487"/>
            <a:ext cx="4947276" cy="4898773"/>
          </a:xfrm>
          <a:prstGeom prst="rect">
            <a:avLst/>
          </a:prstGeom>
        </p:spPr>
      </p:pic>
      <p:pic>
        <p:nvPicPr>
          <p:cNvPr id="4" name="Picture 3">
            <a:extLst>
              <a:ext uri="{FF2B5EF4-FFF2-40B4-BE49-F238E27FC236}">
                <a16:creationId xmlns:a16="http://schemas.microsoft.com/office/drawing/2014/main" id="{4930C053-4527-2272-4F52-E1A2575814E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682405" y="3726903"/>
            <a:ext cx="1839348" cy="1862114"/>
          </a:xfrm>
          <a:prstGeom prst="ellipse">
            <a:avLst/>
          </a:prstGeom>
          <a:ln w="63500">
            <a:noFill/>
          </a:ln>
        </p:spPr>
      </p:pic>
    </p:spTree>
    <p:extLst>
      <p:ext uri="{BB962C8B-B14F-4D97-AF65-F5344CB8AC3E}">
        <p14:creationId xmlns:p14="http://schemas.microsoft.com/office/powerpoint/2010/main" val="893570816"/>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xmlns:cx2="http://schemas.microsoft.com/office/drawing/2015/10/21/chartex">
        <mc:Choice Requires="cx2">
          <p:graphicFrame>
            <p:nvGraphicFramePr>
              <p:cNvPr id="28" name="Chart 27">
                <a:extLst>
                  <a:ext uri="{FF2B5EF4-FFF2-40B4-BE49-F238E27FC236}">
                    <a16:creationId xmlns:a16="http://schemas.microsoft.com/office/drawing/2014/main" id="{0DD29870-6278-4A92-3AE8-40D141465C0C}"/>
                  </a:ext>
                </a:extLst>
              </p:cNvPr>
              <p:cNvGraphicFramePr/>
              <p:nvPr/>
            </p:nvGraphicFramePr>
            <p:xfrm>
              <a:off x="5644105" y="4069902"/>
              <a:ext cx="5008671" cy="1939996"/>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28" name="Chart 27">
                <a:extLst>
                  <a:ext uri="{FF2B5EF4-FFF2-40B4-BE49-F238E27FC236}">
                    <a16:creationId xmlns:a16="http://schemas.microsoft.com/office/drawing/2014/main" id="{0DD29870-6278-4A92-3AE8-40D141465C0C}"/>
                  </a:ext>
                </a:extLst>
              </p:cNvPr>
              <p:cNvPicPr>
                <a:picLocks noGrp="1" noRot="1" noChangeAspect="1" noMove="1" noResize="1" noEditPoints="1" noAdjustHandles="1" noChangeArrowheads="1" noChangeShapeType="1"/>
              </p:cNvPicPr>
              <p:nvPr/>
            </p:nvPicPr>
            <p:blipFill>
              <a:blip r:embed="rId5"/>
              <a:stretch>
                <a:fillRect/>
              </a:stretch>
            </p:blipFill>
            <p:spPr>
              <a:xfrm>
                <a:off x="5644105" y="4069902"/>
                <a:ext cx="5008671" cy="1939996"/>
              </a:xfrm>
              <a:prstGeom prst="rect">
                <a:avLst/>
              </a:prstGeom>
            </p:spPr>
          </p:pic>
        </mc:Fallback>
      </mc:AlternateContent>
      <p:graphicFrame>
        <p:nvGraphicFramePr>
          <p:cNvPr id="35" name="Chart 34">
            <a:extLst>
              <a:ext uri="{FF2B5EF4-FFF2-40B4-BE49-F238E27FC236}">
                <a16:creationId xmlns:a16="http://schemas.microsoft.com/office/drawing/2014/main" id="{C0A3B5A3-20BE-9ED3-9DA2-BDEABCF35142}"/>
              </a:ext>
            </a:extLst>
          </p:cNvPr>
          <p:cNvGraphicFramePr>
            <a:graphicFrameLocks/>
          </p:cNvGraphicFramePr>
          <p:nvPr/>
        </p:nvGraphicFramePr>
        <p:xfrm>
          <a:off x="5030477" y="1615433"/>
          <a:ext cx="6533758" cy="1830937"/>
        </p:xfrm>
        <a:graphic>
          <a:graphicData uri="http://schemas.openxmlformats.org/drawingml/2006/chart">
            <c:chart xmlns:c="http://schemas.openxmlformats.org/drawingml/2006/chart" xmlns:r="http://schemas.openxmlformats.org/officeDocument/2006/relationships" r:id="rId6"/>
          </a:graphicData>
        </a:graphic>
      </p:graphicFrame>
      <p:pic>
        <p:nvPicPr>
          <p:cNvPr id="5" name="Picture 4">
            <a:extLst>
              <a:ext uri="{FF2B5EF4-FFF2-40B4-BE49-F238E27FC236}">
                <a16:creationId xmlns:a16="http://schemas.microsoft.com/office/drawing/2014/main" id="{E2F5D4DB-175F-4C26-C5B4-7A0552179FE3}"/>
              </a:ext>
            </a:extLst>
          </p:cNvPr>
          <p:cNvPicPr>
            <a:picLocks noChangeAspect="1"/>
          </p:cNvPicPr>
          <p:nvPr/>
        </p:nvPicPr>
        <p:blipFill>
          <a:blip r:embed="rId7"/>
          <a:stretch>
            <a:fillRect/>
          </a:stretch>
        </p:blipFill>
        <p:spPr>
          <a:xfrm>
            <a:off x="549498" y="686215"/>
            <a:ext cx="3939375" cy="5520309"/>
          </a:xfrm>
          <a:prstGeom prst="rect">
            <a:avLst/>
          </a:prstGeom>
        </p:spPr>
      </p:pic>
      <p:sp>
        <p:nvSpPr>
          <p:cNvPr id="3" name="Title 1">
            <a:extLst>
              <a:ext uri="{FF2B5EF4-FFF2-40B4-BE49-F238E27FC236}">
                <a16:creationId xmlns:a16="http://schemas.microsoft.com/office/drawing/2014/main" id="{6A78E26D-B4C9-17AB-9C2E-FC60F2753FE1}"/>
              </a:ext>
            </a:extLst>
          </p:cNvPr>
          <p:cNvSpPr txBox="1">
            <a:spLocks/>
          </p:cNvSpPr>
          <p:nvPr/>
        </p:nvSpPr>
        <p:spPr>
          <a:xfrm>
            <a:off x="3951378" y="471746"/>
            <a:ext cx="6533758" cy="62299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0" normalizeH="0" baseline="0" noProof="0">
                <a:ln>
                  <a:noFill/>
                </a:ln>
                <a:solidFill>
                  <a:srgbClr val="0193D5"/>
                </a:solidFill>
                <a:effectLst/>
                <a:uLnTx/>
                <a:uFillTx/>
                <a:latin typeface="Arial"/>
                <a:ea typeface="+mj-ea"/>
                <a:cs typeface="+mj-cs"/>
              </a:rPr>
              <a:t>Mitigation Prioritization to                                  Reduce Wildfire &amp; PSPS Risk</a:t>
            </a:r>
          </a:p>
        </p:txBody>
      </p:sp>
    </p:spTree>
    <p:extLst>
      <p:ext uri="{BB962C8B-B14F-4D97-AF65-F5344CB8AC3E}">
        <p14:creationId xmlns:p14="http://schemas.microsoft.com/office/powerpoint/2010/main" val="34429360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C285A13-7567-3CE4-5299-0DB79654F4ED}"/>
              </a:ext>
            </a:extLst>
          </p:cNvPr>
          <p:cNvSpPr/>
          <p:nvPr/>
        </p:nvSpPr>
        <p:spPr>
          <a:xfrm>
            <a:off x="9982200" y="0"/>
            <a:ext cx="2209799" cy="12299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4" name="Picture 3">
            <a:extLst>
              <a:ext uri="{FF2B5EF4-FFF2-40B4-BE49-F238E27FC236}">
                <a16:creationId xmlns:a16="http://schemas.microsoft.com/office/drawing/2014/main" id="{CD9756BF-B360-71F2-5088-213D07289E1D}"/>
              </a:ext>
            </a:extLst>
          </p:cNvPr>
          <p:cNvPicPr>
            <a:picLocks noChangeAspect="1"/>
          </p:cNvPicPr>
          <p:nvPr/>
        </p:nvPicPr>
        <p:blipFill>
          <a:blip r:embed="rId4"/>
          <a:stretch>
            <a:fillRect/>
          </a:stretch>
        </p:blipFill>
        <p:spPr>
          <a:xfrm>
            <a:off x="490537" y="345711"/>
            <a:ext cx="11210925" cy="5342706"/>
          </a:xfrm>
          <a:prstGeom prst="rect">
            <a:avLst/>
          </a:prstGeom>
        </p:spPr>
      </p:pic>
      <p:sp>
        <p:nvSpPr>
          <p:cNvPr id="3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Title 1">
            <a:extLst>
              <a:ext uri="{FF2B5EF4-FFF2-40B4-BE49-F238E27FC236}">
                <a16:creationId xmlns:a16="http://schemas.microsoft.com/office/drawing/2014/main" id="{6A78E26D-B4C9-17AB-9C2E-FC60F2753FE1}"/>
              </a:ext>
            </a:extLst>
          </p:cNvPr>
          <p:cNvSpPr txBox="1">
            <a:spLocks/>
          </p:cNvSpPr>
          <p:nvPr/>
        </p:nvSpPr>
        <p:spPr>
          <a:xfrm>
            <a:off x="490537" y="5404628"/>
            <a:ext cx="11210925" cy="7448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err="1">
                <a:ln>
                  <a:noFill/>
                </a:ln>
                <a:solidFill>
                  <a:srgbClr val="0193D5"/>
                </a:solidFill>
                <a:effectLst/>
                <a:uLnTx/>
                <a:uFillTx/>
                <a:latin typeface="Arial"/>
                <a:ea typeface="+mj-ea"/>
                <a:cs typeface="+mj-cs"/>
              </a:rPr>
              <a:t>WiNGS</a:t>
            </a:r>
            <a:r>
              <a:rPr kumimoji="0" lang="en-US" sz="3600" b="1" i="0" u="none" strike="noStrike" kern="1200" cap="none" spc="0" normalizeH="0" baseline="0" noProof="0">
                <a:ln>
                  <a:noFill/>
                </a:ln>
                <a:solidFill>
                  <a:srgbClr val="0193D5"/>
                </a:solidFill>
                <a:effectLst/>
                <a:uLnTx/>
                <a:uFillTx/>
                <a:latin typeface="Arial"/>
                <a:ea typeface="+mj-ea"/>
                <a:cs typeface="+mj-cs"/>
              </a:rPr>
              <a:t> Visualization </a:t>
            </a:r>
          </a:p>
        </p:txBody>
      </p:sp>
      <p:cxnSp>
        <p:nvCxnSpPr>
          <p:cNvPr id="31"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84778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2756C7-B73A-5D02-756D-8C55AE6B8DDC}"/>
              </a:ext>
            </a:extLst>
          </p:cNvPr>
          <p:cNvSpPr>
            <a:spLocks noGrp="1"/>
          </p:cNvSpPr>
          <p:nvPr>
            <p:ph type="ctrTitle"/>
          </p:nvPr>
        </p:nvSpPr>
        <p:spPr>
          <a:xfrm>
            <a:off x="166255" y="226436"/>
            <a:ext cx="12025745" cy="2387600"/>
          </a:xfrm>
        </p:spPr>
        <p:txBody>
          <a:bodyPr/>
          <a:lstStyle/>
          <a:p>
            <a:r>
              <a:rPr lang="en-US" b="1"/>
              <a:t>RISK ASSESSMENT AND </a:t>
            </a:r>
            <a:br>
              <a:rPr lang="en-US" b="1"/>
            </a:br>
            <a:r>
              <a:rPr lang="en-US" b="1"/>
              <a:t>MITIGATION SELECTION </a:t>
            </a:r>
            <a:br>
              <a:rPr lang="en-US" b="1"/>
            </a:br>
            <a:r>
              <a:rPr lang="en-US" b="1"/>
              <a:t>STRATEGY PANEL </a:t>
            </a:r>
            <a:r>
              <a:rPr lang="en-US"/>
              <a:t>DISCUSSION</a:t>
            </a:r>
          </a:p>
        </p:txBody>
      </p:sp>
      <p:sp>
        <p:nvSpPr>
          <p:cNvPr id="2" name="Footer Placeholder 1">
            <a:extLst>
              <a:ext uri="{FF2B5EF4-FFF2-40B4-BE49-F238E27FC236}">
                <a16:creationId xmlns:a16="http://schemas.microsoft.com/office/drawing/2014/main" id="{90EFC1E6-44A9-CF78-6CE0-BBA6B7E8BD2A}"/>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20EF18D2-3A4E-748A-5EDF-8F62DD15563A}"/>
              </a:ext>
            </a:extLst>
          </p:cNvPr>
          <p:cNvSpPr>
            <a:spLocks noGrp="1"/>
          </p:cNvSpPr>
          <p:nvPr>
            <p:ph type="sldNum" sz="quarter" idx="12"/>
          </p:nvPr>
        </p:nvSpPr>
        <p:spPr/>
        <p:txBody>
          <a:bodyPr/>
          <a:lstStyle/>
          <a:p>
            <a:fld id="{5492B78E-5BF9-0B46-B1B8-04BFF5711F33}" type="slidenum">
              <a:rPr lang="en-US" smtClean="0"/>
              <a:pPr/>
              <a:t>41</a:t>
            </a:fld>
            <a:endParaRPr lang="en-US"/>
          </a:p>
        </p:txBody>
      </p:sp>
      <p:graphicFrame>
        <p:nvGraphicFramePr>
          <p:cNvPr id="8" name="Table 8">
            <a:extLst>
              <a:ext uri="{FF2B5EF4-FFF2-40B4-BE49-F238E27FC236}">
                <a16:creationId xmlns:a16="http://schemas.microsoft.com/office/drawing/2014/main" id="{47B1CF2D-5617-B26F-3DEF-0308C7E22262}"/>
              </a:ext>
            </a:extLst>
          </p:cNvPr>
          <p:cNvGraphicFramePr>
            <a:graphicFrameLocks noGrp="1"/>
          </p:cNvGraphicFramePr>
          <p:nvPr>
            <p:extLst>
              <p:ext uri="{D42A27DB-BD31-4B8C-83A1-F6EECF244321}">
                <p14:modId xmlns:p14="http://schemas.microsoft.com/office/powerpoint/2010/main" val="4259612807"/>
              </p:ext>
            </p:extLst>
          </p:nvPr>
        </p:nvGraphicFramePr>
        <p:xfrm>
          <a:off x="760244" y="2806577"/>
          <a:ext cx="10951464" cy="2328841"/>
        </p:xfrm>
        <a:graphic>
          <a:graphicData uri="http://schemas.openxmlformats.org/drawingml/2006/table">
            <a:tbl>
              <a:tblPr firstRow="1" bandRow="1">
                <a:tableStyleId>{073A0DAA-6AF3-43AB-8588-CEC1D06C72B9}</a:tableStyleId>
              </a:tblPr>
              <a:tblGrid>
                <a:gridCol w="5475732">
                  <a:extLst>
                    <a:ext uri="{9D8B030D-6E8A-4147-A177-3AD203B41FA5}">
                      <a16:colId xmlns:a16="http://schemas.microsoft.com/office/drawing/2014/main" val="2037300781"/>
                    </a:ext>
                  </a:extLst>
                </a:gridCol>
                <a:gridCol w="5475732">
                  <a:extLst>
                    <a:ext uri="{9D8B030D-6E8A-4147-A177-3AD203B41FA5}">
                      <a16:colId xmlns:a16="http://schemas.microsoft.com/office/drawing/2014/main" val="930153153"/>
                    </a:ext>
                  </a:extLst>
                </a:gridCol>
              </a:tblGrid>
              <a:tr h="500041">
                <a:tc>
                  <a:txBody>
                    <a:bodyPr/>
                    <a:lstStyle/>
                    <a:p>
                      <a:pPr algn="l"/>
                      <a:r>
                        <a:rPr lang="en-US"/>
                        <a:t>PANEL MEMBER or UTILITY REPRESENTATIVE</a:t>
                      </a:r>
                    </a:p>
                  </a:txBody>
                  <a:tcPr anchor="ctr"/>
                </a:tc>
                <a:tc>
                  <a:txBody>
                    <a:bodyPr/>
                    <a:lstStyle/>
                    <a:p>
                      <a:pPr algn="l"/>
                      <a:r>
                        <a:rPr lang="en-US"/>
                        <a:t>ORGANIZATION / TITLE</a:t>
                      </a:r>
                    </a:p>
                  </a:txBody>
                  <a:tcPr anchor="ctr"/>
                </a:tc>
                <a:extLst>
                  <a:ext uri="{0D108BD9-81ED-4DB2-BD59-A6C34878D82A}">
                    <a16:rowId xmlns:a16="http://schemas.microsoft.com/office/drawing/2014/main" val="2493248270"/>
                  </a:ext>
                </a:extLst>
              </a:tr>
              <a:tr h="457200">
                <a:tc>
                  <a:txBody>
                    <a:bodyPr/>
                    <a:lstStyle/>
                    <a:p>
                      <a:pPr algn="l"/>
                      <a:r>
                        <a:rPr lang="en-US"/>
                        <a:t>Ray Fugere</a:t>
                      </a:r>
                    </a:p>
                  </a:txBody>
                  <a:tcPr anchor="ctr"/>
                </a:tc>
                <a:tc>
                  <a:txBody>
                    <a:bodyPr/>
                    <a:lstStyle/>
                    <a:p>
                      <a:pPr algn="l"/>
                      <a:r>
                        <a:rPr lang="en-US"/>
                        <a:t>SCE Director</a:t>
                      </a:r>
                    </a:p>
                  </a:txBody>
                  <a:tcPr anchor="ctr"/>
                </a:tc>
                <a:extLst>
                  <a:ext uri="{0D108BD9-81ED-4DB2-BD59-A6C34878D82A}">
                    <a16:rowId xmlns:a16="http://schemas.microsoft.com/office/drawing/2014/main" val="3180230901"/>
                  </a:ext>
                </a:extLst>
              </a:tr>
              <a:tr h="457200">
                <a:tc>
                  <a:txBody>
                    <a:bodyPr/>
                    <a:lstStyle/>
                    <a:p>
                      <a:pPr algn="l"/>
                      <a:r>
                        <a:rPr lang="en-US"/>
                        <a:t>Joseph Mitchell</a:t>
                      </a:r>
                    </a:p>
                  </a:txBody>
                  <a:tcPr anchor="ctr"/>
                </a:tc>
                <a:tc>
                  <a:txBody>
                    <a:bodyPr/>
                    <a:lstStyle/>
                    <a:p>
                      <a:pPr algn="l"/>
                      <a:r>
                        <a:rPr lang="en-US"/>
                        <a:t>MGRA</a:t>
                      </a:r>
                    </a:p>
                  </a:txBody>
                  <a:tcPr anchor="ctr"/>
                </a:tc>
                <a:extLst>
                  <a:ext uri="{0D108BD9-81ED-4DB2-BD59-A6C34878D82A}">
                    <a16:rowId xmlns:a16="http://schemas.microsoft.com/office/drawing/2014/main" val="1175312435"/>
                  </a:ext>
                </a:extLst>
              </a:tr>
              <a:tr h="457200">
                <a:tc>
                  <a:txBody>
                    <a:bodyPr/>
                    <a:lstStyle/>
                    <a:p>
                      <a:pPr algn="l"/>
                      <a:r>
                        <a:rPr lang="en-US"/>
                        <a:t>Zoe Harrold</a:t>
                      </a:r>
                    </a:p>
                  </a:txBody>
                  <a:tcPr anchor="ctr"/>
                </a:tc>
                <a:tc>
                  <a:txBody>
                    <a:bodyPr/>
                    <a:lstStyle/>
                    <a:p>
                      <a:pPr algn="l"/>
                      <a:r>
                        <a:rPr lang="en-US"/>
                        <a:t>GPI</a:t>
                      </a:r>
                    </a:p>
                  </a:txBody>
                  <a:tcPr anchor="ctr"/>
                </a:tc>
                <a:extLst>
                  <a:ext uri="{0D108BD9-81ED-4DB2-BD59-A6C34878D82A}">
                    <a16:rowId xmlns:a16="http://schemas.microsoft.com/office/drawing/2014/main" val="1704252526"/>
                  </a:ext>
                </a:extLst>
              </a:tr>
              <a:tr h="457200">
                <a:tc>
                  <a:txBody>
                    <a:bodyPr/>
                    <a:lstStyle/>
                    <a:p>
                      <a:pPr algn="l"/>
                      <a:r>
                        <a:rPr lang="en-US"/>
                        <a:t>Jessica Block</a:t>
                      </a:r>
                    </a:p>
                  </a:txBody>
                  <a:tcPr anchor="ctr"/>
                </a:tc>
                <a:tc>
                  <a:txBody>
                    <a:bodyPr/>
                    <a:lstStyle/>
                    <a:p>
                      <a:pPr algn="l"/>
                      <a:r>
                        <a:rPr lang="en-US"/>
                        <a:t>WSAB</a:t>
                      </a:r>
                    </a:p>
                  </a:txBody>
                  <a:tcPr anchor="ctr"/>
                </a:tc>
                <a:extLst>
                  <a:ext uri="{0D108BD9-81ED-4DB2-BD59-A6C34878D82A}">
                    <a16:rowId xmlns:a16="http://schemas.microsoft.com/office/drawing/2014/main" val="922519819"/>
                  </a:ext>
                </a:extLst>
              </a:tr>
            </a:tbl>
          </a:graphicData>
        </a:graphic>
      </p:graphicFrame>
    </p:spTree>
    <p:extLst>
      <p:ext uri="{BB962C8B-B14F-4D97-AF65-F5344CB8AC3E}">
        <p14:creationId xmlns:p14="http://schemas.microsoft.com/office/powerpoint/2010/main" val="15191889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2756C7-B73A-5D02-756D-8C55AE6B8DDC}"/>
              </a:ext>
            </a:extLst>
          </p:cNvPr>
          <p:cNvSpPr>
            <a:spLocks noGrp="1"/>
          </p:cNvSpPr>
          <p:nvPr>
            <p:ph type="ctrTitle"/>
          </p:nvPr>
        </p:nvSpPr>
        <p:spPr/>
        <p:txBody>
          <a:bodyPr/>
          <a:lstStyle/>
          <a:p>
            <a:r>
              <a:rPr lang="en-US"/>
              <a:t>1o minute break</a:t>
            </a:r>
          </a:p>
        </p:txBody>
      </p:sp>
      <p:sp>
        <p:nvSpPr>
          <p:cNvPr id="6" name="Subtitle 5">
            <a:extLst>
              <a:ext uri="{FF2B5EF4-FFF2-40B4-BE49-F238E27FC236}">
                <a16:creationId xmlns:a16="http://schemas.microsoft.com/office/drawing/2014/main" id="{BB51D051-326C-602D-F7A7-55E5E48BAB3E}"/>
              </a:ext>
            </a:extLst>
          </p:cNvPr>
          <p:cNvSpPr>
            <a:spLocks noGrp="1"/>
          </p:cNvSpPr>
          <p:nvPr>
            <p:ph type="subTitle" idx="1"/>
          </p:nvPr>
        </p:nvSpPr>
        <p:spPr/>
        <p:txBody>
          <a:bodyPr/>
          <a:lstStyle/>
          <a:p>
            <a:r>
              <a:rPr lang="en-US"/>
              <a:t>Back at 2:15pm</a:t>
            </a:r>
          </a:p>
        </p:txBody>
      </p:sp>
      <p:sp>
        <p:nvSpPr>
          <p:cNvPr id="2" name="Footer Placeholder 1">
            <a:extLst>
              <a:ext uri="{FF2B5EF4-FFF2-40B4-BE49-F238E27FC236}">
                <a16:creationId xmlns:a16="http://schemas.microsoft.com/office/drawing/2014/main" id="{90EFC1E6-44A9-CF78-6CE0-BBA6B7E8BD2A}"/>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20EF18D2-3A4E-748A-5EDF-8F62DD15563A}"/>
              </a:ext>
            </a:extLst>
          </p:cNvPr>
          <p:cNvSpPr>
            <a:spLocks noGrp="1"/>
          </p:cNvSpPr>
          <p:nvPr>
            <p:ph type="sldNum" sz="quarter" idx="12"/>
          </p:nvPr>
        </p:nvSpPr>
        <p:spPr/>
        <p:txBody>
          <a:bodyPr/>
          <a:lstStyle/>
          <a:p>
            <a:fld id="{5492B78E-5BF9-0B46-B1B8-04BFF5711F33}" type="slidenum">
              <a:rPr lang="en-US" smtClean="0"/>
              <a:pPr/>
              <a:t>42</a:t>
            </a:fld>
            <a:endParaRPr lang="en-US"/>
          </a:p>
        </p:txBody>
      </p:sp>
    </p:spTree>
    <p:extLst>
      <p:ext uri="{BB962C8B-B14F-4D97-AF65-F5344CB8AC3E}">
        <p14:creationId xmlns:p14="http://schemas.microsoft.com/office/powerpoint/2010/main" val="16435528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2756C7-B73A-5D02-756D-8C55AE6B8DDC}"/>
              </a:ext>
            </a:extLst>
          </p:cNvPr>
          <p:cNvSpPr>
            <a:spLocks noGrp="1"/>
          </p:cNvSpPr>
          <p:nvPr>
            <p:ph type="ctrTitle"/>
          </p:nvPr>
        </p:nvSpPr>
        <p:spPr/>
        <p:txBody>
          <a:bodyPr/>
          <a:lstStyle/>
          <a:p>
            <a:r>
              <a:rPr lang="en-US"/>
              <a:t>OPEN QUESTIONS </a:t>
            </a:r>
            <a:br>
              <a:rPr lang="en-US"/>
            </a:br>
            <a:r>
              <a:rPr lang="en-US"/>
              <a:t>AND ANSWERS</a:t>
            </a:r>
          </a:p>
        </p:txBody>
      </p:sp>
      <p:sp>
        <p:nvSpPr>
          <p:cNvPr id="6" name="Subtitle 5">
            <a:extLst>
              <a:ext uri="{FF2B5EF4-FFF2-40B4-BE49-F238E27FC236}">
                <a16:creationId xmlns:a16="http://schemas.microsoft.com/office/drawing/2014/main" id="{BB51D051-326C-602D-F7A7-55E5E48BAB3E}"/>
              </a:ext>
            </a:extLst>
          </p:cNvPr>
          <p:cNvSpPr>
            <a:spLocks noGrp="1"/>
          </p:cNvSpPr>
          <p:nvPr>
            <p:ph type="subTitle" idx="1"/>
          </p:nvPr>
        </p:nvSpPr>
        <p:spPr/>
        <p:txBody>
          <a:bodyPr/>
          <a:lstStyle/>
          <a:p>
            <a:r>
              <a:rPr lang="en-US"/>
              <a:t>Reminder to raise hand, use Q&amp;A function in Zoom.</a:t>
            </a:r>
          </a:p>
        </p:txBody>
      </p:sp>
      <p:sp>
        <p:nvSpPr>
          <p:cNvPr id="2" name="Footer Placeholder 1">
            <a:extLst>
              <a:ext uri="{FF2B5EF4-FFF2-40B4-BE49-F238E27FC236}">
                <a16:creationId xmlns:a16="http://schemas.microsoft.com/office/drawing/2014/main" id="{90EFC1E6-44A9-CF78-6CE0-BBA6B7E8BD2A}"/>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20EF18D2-3A4E-748A-5EDF-8F62DD15563A}"/>
              </a:ext>
            </a:extLst>
          </p:cNvPr>
          <p:cNvSpPr>
            <a:spLocks noGrp="1"/>
          </p:cNvSpPr>
          <p:nvPr>
            <p:ph type="sldNum" sz="quarter" idx="12"/>
          </p:nvPr>
        </p:nvSpPr>
        <p:spPr/>
        <p:txBody>
          <a:bodyPr/>
          <a:lstStyle/>
          <a:p>
            <a:fld id="{5492B78E-5BF9-0B46-B1B8-04BFF5711F33}" type="slidenum">
              <a:rPr lang="en-US" smtClean="0"/>
              <a:pPr/>
              <a:t>43</a:t>
            </a:fld>
            <a:endParaRPr lang="en-US"/>
          </a:p>
        </p:txBody>
      </p:sp>
    </p:spTree>
    <p:extLst>
      <p:ext uri="{BB962C8B-B14F-4D97-AF65-F5344CB8AC3E}">
        <p14:creationId xmlns:p14="http://schemas.microsoft.com/office/powerpoint/2010/main" val="32054464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0C5A7-83F8-6F1C-E441-01D4124388A3}"/>
              </a:ext>
            </a:extLst>
          </p:cNvPr>
          <p:cNvSpPr>
            <a:spLocks noGrp="1"/>
          </p:cNvSpPr>
          <p:nvPr>
            <p:ph type="ctrTitle"/>
          </p:nvPr>
        </p:nvSpPr>
        <p:spPr/>
        <p:txBody>
          <a:bodyPr/>
          <a:lstStyle/>
          <a:p>
            <a:r>
              <a:rPr lang="en-US"/>
              <a:t>Open questions and answers – all panels</a:t>
            </a:r>
          </a:p>
        </p:txBody>
      </p:sp>
      <p:sp>
        <p:nvSpPr>
          <p:cNvPr id="4" name="Footer Placeholder 3">
            <a:extLst>
              <a:ext uri="{FF2B5EF4-FFF2-40B4-BE49-F238E27FC236}">
                <a16:creationId xmlns:a16="http://schemas.microsoft.com/office/drawing/2014/main" id="{B1CEBA8C-A3B8-B38F-D16F-DB4EB44C8161}"/>
              </a:ext>
            </a:extLst>
          </p:cNvPr>
          <p:cNvSpPr>
            <a:spLocks noGrp="1"/>
          </p:cNvSpPr>
          <p:nvPr>
            <p:ph type="ftr" sz="quarter" idx="11"/>
          </p:nvPr>
        </p:nvSpPr>
        <p:spPr/>
        <p:txBody>
          <a:bodyPr/>
          <a:lstStyle/>
          <a:p>
            <a:r>
              <a:rPr lang="en-US"/>
              <a:t>OFFICE OF ENERGY INFRASTRUCTURE SAFETY</a:t>
            </a:r>
          </a:p>
        </p:txBody>
      </p:sp>
      <p:sp>
        <p:nvSpPr>
          <p:cNvPr id="5" name="Slide Number Placeholder 4">
            <a:extLst>
              <a:ext uri="{FF2B5EF4-FFF2-40B4-BE49-F238E27FC236}">
                <a16:creationId xmlns:a16="http://schemas.microsoft.com/office/drawing/2014/main" id="{05D1264A-6CAF-6467-4BDC-56F001F54824}"/>
              </a:ext>
            </a:extLst>
          </p:cNvPr>
          <p:cNvSpPr>
            <a:spLocks noGrp="1"/>
          </p:cNvSpPr>
          <p:nvPr>
            <p:ph type="sldNum" sz="quarter" idx="12"/>
          </p:nvPr>
        </p:nvSpPr>
        <p:spPr/>
        <p:txBody>
          <a:bodyPr/>
          <a:lstStyle/>
          <a:p>
            <a:fld id="{5492B78E-5BF9-0B46-B1B8-04BFF5711F33}" type="slidenum">
              <a:rPr lang="en-US" smtClean="0"/>
              <a:pPr/>
              <a:t>44</a:t>
            </a:fld>
            <a:endParaRPr lang="en-US"/>
          </a:p>
        </p:txBody>
      </p:sp>
    </p:spTree>
    <p:extLst>
      <p:ext uri="{BB962C8B-B14F-4D97-AF65-F5344CB8AC3E}">
        <p14:creationId xmlns:p14="http://schemas.microsoft.com/office/powerpoint/2010/main" val="1075001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ED1C52-D869-5787-4C70-373DCF07E833}"/>
              </a:ext>
            </a:extLst>
          </p:cNvPr>
          <p:cNvSpPr>
            <a:spLocks noGrp="1"/>
          </p:cNvSpPr>
          <p:nvPr>
            <p:ph type="ctrTitle"/>
          </p:nvPr>
        </p:nvSpPr>
        <p:spPr/>
        <p:txBody>
          <a:bodyPr/>
          <a:lstStyle/>
          <a:p>
            <a:r>
              <a:rPr lang="en-US"/>
              <a:t>NEXT STEPS</a:t>
            </a:r>
          </a:p>
        </p:txBody>
      </p:sp>
      <p:sp>
        <p:nvSpPr>
          <p:cNvPr id="5" name="Subtitle 4">
            <a:extLst>
              <a:ext uri="{FF2B5EF4-FFF2-40B4-BE49-F238E27FC236}">
                <a16:creationId xmlns:a16="http://schemas.microsoft.com/office/drawing/2014/main" id="{3D1031A8-8BDF-C9ED-60B0-433B2EBBD467}"/>
              </a:ext>
            </a:extLst>
          </p:cNvPr>
          <p:cNvSpPr>
            <a:spLocks noGrp="1"/>
          </p:cNvSpPr>
          <p:nvPr>
            <p:ph type="subTitle" idx="1"/>
          </p:nvPr>
        </p:nvSpPr>
        <p:spPr/>
        <p:txBody>
          <a:bodyPr>
            <a:normAutofit fontScale="92500"/>
          </a:bodyPr>
          <a:lstStyle/>
          <a:p>
            <a:r>
              <a:rPr lang="en-US"/>
              <a:t>Slides and workshop recording will be made available.</a:t>
            </a:r>
          </a:p>
          <a:p>
            <a:r>
              <a:rPr lang="en-US" b="1"/>
              <a:t>Written comments on PG&amp;E, SCE, and SDG&amp;E WMPs by May 26, 2023.</a:t>
            </a:r>
          </a:p>
          <a:p>
            <a:r>
              <a:rPr lang="en-US"/>
              <a:t>Energy Safety will host a public workshop on the small and multi-jurisdictional utilities and Independent Transmission Operators around late-May.</a:t>
            </a:r>
          </a:p>
        </p:txBody>
      </p:sp>
      <p:sp>
        <p:nvSpPr>
          <p:cNvPr id="3" name="Footer Placeholder 2">
            <a:extLst>
              <a:ext uri="{FF2B5EF4-FFF2-40B4-BE49-F238E27FC236}">
                <a16:creationId xmlns:a16="http://schemas.microsoft.com/office/drawing/2014/main" id="{6F6C5AE5-5323-45A6-9DAC-E99E43F1F5FB}"/>
              </a:ext>
            </a:extLst>
          </p:cNvPr>
          <p:cNvSpPr>
            <a:spLocks noGrp="1"/>
          </p:cNvSpPr>
          <p:nvPr>
            <p:ph type="ftr" sz="quarter" idx="11"/>
          </p:nvPr>
        </p:nvSpPr>
        <p:spPr/>
        <p:txBody>
          <a:bodyPr/>
          <a:lstStyle/>
          <a:p>
            <a:r>
              <a:rPr lang="en-US"/>
              <a:t>OFFICE OF ENERGY INFRASTRUCTURE SAFETY</a:t>
            </a:r>
          </a:p>
        </p:txBody>
      </p:sp>
      <p:sp>
        <p:nvSpPr>
          <p:cNvPr id="2" name="Slide Number Placeholder 1">
            <a:extLst>
              <a:ext uri="{FF2B5EF4-FFF2-40B4-BE49-F238E27FC236}">
                <a16:creationId xmlns:a16="http://schemas.microsoft.com/office/drawing/2014/main" id="{715FF818-F485-0984-7A80-40338A79763D}"/>
              </a:ext>
            </a:extLst>
          </p:cNvPr>
          <p:cNvSpPr>
            <a:spLocks noGrp="1"/>
          </p:cNvSpPr>
          <p:nvPr>
            <p:ph type="sldNum" sz="quarter" idx="12"/>
          </p:nvPr>
        </p:nvSpPr>
        <p:spPr/>
        <p:txBody>
          <a:bodyPr/>
          <a:lstStyle/>
          <a:p>
            <a:fld id="{5492B78E-5BF9-0B46-B1B8-04BFF5711F33}" type="slidenum">
              <a:rPr lang="en-US" smtClean="0"/>
              <a:pPr/>
              <a:t>45</a:t>
            </a:fld>
            <a:endParaRPr lang="en-US"/>
          </a:p>
        </p:txBody>
      </p:sp>
    </p:spTree>
    <p:extLst>
      <p:ext uri="{BB962C8B-B14F-4D97-AF65-F5344CB8AC3E}">
        <p14:creationId xmlns:p14="http://schemas.microsoft.com/office/powerpoint/2010/main" val="6827499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6831F9B-1845-E2AF-21C6-675455883789}"/>
              </a:ext>
            </a:extLst>
          </p:cNvPr>
          <p:cNvSpPr>
            <a:spLocks noGrp="1"/>
          </p:cNvSpPr>
          <p:nvPr>
            <p:ph type="sldNum" sz="quarter" idx="11"/>
          </p:nvPr>
        </p:nvSpPr>
        <p:spPr/>
        <p:txBody>
          <a:bodyPr/>
          <a:lstStyle/>
          <a:p>
            <a:fld id="{5492B78E-5BF9-0B46-B1B8-04BFF5711F33}" type="slidenum">
              <a:rPr lang="en-US" smtClean="0"/>
              <a:pPr/>
              <a:t>46</a:t>
            </a:fld>
            <a:endParaRPr lang="en-US"/>
          </a:p>
        </p:txBody>
      </p:sp>
      <p:sp>
        <p:nvSpPr>
          <p:cNvPr id="4" name="Footer Placeholder 3">
            <a:extLst>
              <a:ext uri="{FF2B5EF4-FFF2-40B4-BE49-F238E27FC236}">
                <a16:creationId xmlns:a16="http://schemas.microsoft.com/office/drawing/2014/main" id="{5AA2D0F7-55BC-59FD-40F4-E2D3F2D13016}"/>
              </a:ext>
            </a:extLst>
          </p:cNvPr>
          <p:cNvSpPr>
            <a:spLocks noGrp="1"/>
          </p:cNvSpPr>
          <p:nvPr>
            <p:ph type="ftr" sz="quarter" idx="12"/>
          </p:nvPr>
        </p:nvSpPr>
        <p:spPr/>
        <p:txBody>
          <a:bodyPr/>
          <a:lstStyle/>
          <a:p>
            <a:r>
              <a:rPr lang="en-US"/>
              <a:t>OFFICE OF ENERGY INFRASTRUCTURE SAFETY</a:t>
            </a:r>
          </a:p>
        </p:txBody>
      </p:sp>
      <p:sp>
        <p:nvSpPr>
          <p:cNvPr id="6" name="Text Placeholder 5">
            <a:extLst>
              <a:ext uri="{FF2B5EF4-FFF2-40B4-BE49-F238E27FC236}">
                <a16:creationId xmlns:a16="http://schemas.microsoft.com/office/drawing/2014/main" id="{EA2E103B-1100-D5EF-C678-4AFD99F6C18B}"/>
              </a:ext>
            </a:extLst>
          </p:cNvPr>
          <p:cNvSpPr>
            <a:spLocks noGrp="1"/>
          </p:cNvSpPr>
          <p:nvPr>
            <p:ph type="body" sz="quarter" idx="13"/>
          </p:nvPr>
        </p:nvSpPr>
        <p:spPr/>
        <p:txBody>
          <a:bodyPr/>
          <a:lstStyle/>
          <a:p>
            <a:r>
              <a:rPr lang="en-US"/>
              <a:t>PUBLIC PARTICIPATION</a:t>
            </a:r>
          </a:p>
        </p:txBody>
      </p:sp>
      <p:sp>
        <p:nvSpPr>
          <p:cNvPr id="7" name="Text Placeholder 6">
            <a:extLst>
              <a:ext uri="{FF2B5EF4-FFF2-40B4-BE49-F238E27FC236}">
                <a16:creationId xmlns:a16="http://schemas.microsoft.com/office/drawing/2014/main" id="{F1CDFC7A-60A3-0C1F-ED88-5C6D81041CD4}"/>
              </a:ext>
            </a:extLst>
          </p:cNvPr>
          <p:cNvSpPr>
            <a:spLocks noGrp="1"/>
          </p:cNvSpPr>
          <p:nvPr>
            <p:ph type="body" sz="quarter" idx="14"/>
          </p:nvPr>
        </p:nvSpPr>
        <p:spPr/>
        <p:txBody>
          <a:bodyPr>
            <a:normAutofit fontScale="92500" lnSpcReduction="20000"/>
          </a:bodyPr>
          <a:lstStyle/>
          <a:p>
            <a:pPr marL="457200" indent="-457200" algn="l">
              <a:buFont typeface="Arial" panose="020B0604020202020204" pitchFamily="34" charset="0"/>
              <a:buChar char="•"/>
            </a:pPr>
            <a:r>
              <a:rPr lang="en-US"/>
              <a:t>Docket 2023-2025-WMPs is your primary source of information regarding WMP evaluations: </a:t>
            </a:r>
            <a:r>
              <a:rPr lang="en-US">
                <a:solidFill>
                  <a:schemeClr val="accent5">
                    <a:lumMod val="20000"/>
                    <a:lumOff val="80000"/>
                  </a:schemeClr>
                </a:solidFill>
                <a:hlinkClick r:id="rId2">
                  <a:extLst>
                    <a:ext uri="{A12FA001-AC4F-418D-AE19-62706E023703}">
                      <ahyp:hlinkClr xmlns:ahyp="http://schemas.microsoft.com/office/drawing/2018/hyperlinkcolor" val="tx"/>
                    </a:ext>
                  </a:extLst>
                </a:hlinkClick>
              </a:rPr>
              <a:t>https://efiling.energysafety.ca.gov/EFiling/DocketInformation.aspx?docketnumber=2023-2025-WMPs</a:t>
            </a:r>
            <a:endParaRPr lang="en-US">
              <a:solidFill>
                <a:schemeClr val="accent5">
                  <a:lumMod val="20000"/>
                  <a:lumOff val="80000"/>
                </a:schemeClr>
              </a:solidFill>
            </a:endParaRPr>
          </a:p>
          <a:p>
            <a:pPr marL="457200" indent="-457200" algn="l">
              <a:buFont typeface="Arial" panose="020B0604020202020204" pitchFamily="34" charset="0"/>
              <a:buChar char="•"/>
            </a:pPr>
            <a:endParaRPr lang="en-US">
              <a:solidFill>
                <a:schemeClr val="accent5">
                  <a:lumMod val="20000"/>
                  <a:lumOff val="80000"/>
                </a:schemeClr>
              </a:solidFill>
            </a:endParaRPr>
          </a:p>
          <a:p>
            <a:pPr marL="457200" indent="-457200" algn="l">
              <a:buFont typeface="Arial" panose="020B0604020202020204" pitchFamily="34" charset="0"/>
              <a:buChar char="•"/>
            </a:pPr>
            <a:r>
              <a:rPr lang="en-US"/>
              <a:t>Data Request (DR) responses are available at each electrical corporation’s website and summaries of DRs received by the utilities are available at: </a:t>
            </a:r>
            <a:r>
              <a:rPr lang="en-US">
                <a:solidFill>
                  <a:schemeClr val="accent5">
                    <a:lumMod val="20000"/>
                    <a:lumOff val="80000"/>
                  </a:schemeClr>
                </a:solidFill>
                <a:hlinkClick r:id="rId3">
                  <a:extLst>
                    <a:ext uri="{A12FA001-AC4F-418D-AE19-62706E023703}">
                      <ahyp:hlinkClr xmlns:ahyp="http://schemas.microsoft.com/office/drawing/2018/hyperlinkcolor" val="tx"/>
                    </a:ext>
                  </a:extLst>
                </a:hlinkClick>
              </a:rPr>
              <a:t>https://efiling.energysafety.ca.gov/EFiling/DocketInformation.aspx?docketnumber=2023-2025-WMP-DRs</a:t>
            </a:r>
            <a:r>
              <a:rPr lang="en-US">
                <a:solidFill>
                  <a:schemeClr val="accent5">
                    <a:lumMod val="20000"/>
                    <a:lumOff val="80000"/>
                  </a:schemeClr>
                </a:solidFill>
              </a:rPr>
              <a:t> </a:t>
            </a:r>
          </a:p>
        </p:txBody>
      </p:sp>
    </p:spTree>
    <p:extLst>
      <p:ext uri="{BB962C8B-B14F-4D97-AF65-F5344CB8AC3E}">
        <p14:creationId xmlns:p14="http://schemas.microsoft.com/office/powerpoint/2010/main" val="32800642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028F7F-3808-4D2A-9D62-330B3AE16FBA}"/>
              </a:ext>
            </a:extLst>
          </p:cNvPr>
          <p:cNvSpPr>
            <a:spLocks noGrp="1"/>
          </p:cNvSpPr>
          <p:nvPr>
            <p:ph type="sldNum" sz="quarter" idx="11"/>
          </p:nvPr>
        </p:nvSpPr>
        <p:spPr/>
        <p:txBody>
          <a:bodyPr/>
          <a:lstStyle/>
          <a:p>
            <a:fld id="{5492B78E-5BF9-0B46-B1B8-04BFF5711F33}" type="slidenum">
              <a:rPr lang="en-US" smtClean="0"/>
              <a:pPr/>
              <a:t>47</a:t>
            </a:fld>
            <a:endParaRPr lang="en-US"/>
          </a:p>
        </p:txBody>
      </p:sp>
      <p:sp>
        <p:nvSpPr>
          <p:cNvPr id="3" name="Footer Placeholder 2">
            <a:extLst>
              <a:ext uri="{FF2B5EF4-FFF2-40B4-BE49-F238E27FC236}">
                <a16:creationId xmlns:a16="http://schemas.microsoft.com/office/drawing/2014/main" id="{7AE0B0D8-3A7E-498D-B14C-931757BB4F2E}"/>
              </a:ext>
            </a:extLst>
          </p:cNvPr>
          <p:cNvSpPr>
            <a:spLocks noGrp="1"/>
          </p:cNvSpPr>
          <p:nvPr>
            <p:ph type="ftr" sz="quarter" idx="12"/>
          </p:nvPr>
        </p:nvSpPr>
        <p:spPr/>
        <p:txBody>
          <a:bodyPr/>
          <a:lstStyle/>
          <a:p>
            <a:r>
              <a:rPr lang="en-US"/>
              <a:t>OFFICE OF ENERGY INFRASTRUCTURE SAFETY</a:t>
            </a:r>
          </a:p>
        </p:txBody>
      </p:sp>
    </p:spTree>
    <p:extLst>
      <p:ext uri="{BB962C8B-B14F-4D97-AF65-F5344CB8AC3E}">
        <p14:creationId xmlns:p14="http://schemas.microsoft.com/office/powerpoint/2010/main" val="626373573"/>
      </p:ext>
    </p:extLst>
  </p:cSld>
  <p:clrMapOvr>
    <a:masterClrMapping/>
  </p:clrMapOvr>
</p:sld>
</file>

<file path=ppt/theme/theme1.xml><?xml version="1.0" encoding="utf-8"?>
<a:theme xmlns:a="http://schemas.openxmlformats.org/drawingml/2006/main" name="OEIS Custom Theme">
  <a:themeElements>
    <a:clrScheme name="OEIS Colors 2">
      <a:dk1>
        <a:srgbClr val="0459A5"/>
      </a:dk1>
      <a:lt1>
        <a:srgbClr val="FFFFFF"/>
      </a:lt1>
      <a:dk2>
        <a:srgbClr val="000000"/>
      </a:dk2>
      <a:lt2>
        <a:srgbClr val="DCEEF5"/>
      </a:lt2>
      <a:accent1>
        <a:srgbClr val="80CBAA"/>
      </a:accent1>
      <a:accent2>
        <a:srgbClr val="E15E30"/>
      </a:accent2>
      <a:accent3>
        <a:srgbClr val="89C8DF"/>
      </a:accent3>
      <a:accent4>
        <a:srgbClr val="F3EC48"/>
      </a:accent4>
      <a:accent5>
        <a:srgbClr val="00A7E5"/>
      </a:accent5>
      <a:accent6>
        <a:srgbClr val="73449E"/>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EIS Simplified Theme - Office">
  <a:themeElements>
    <a:clrScheme name="OEIS Colors 2">
      <a:dk1>
        <a:srgbClr val="0459A5"/>
      </a:dk1>
      <a:lt1>
        <a:srgbClr val="FFFFFF"/>
      </a:lt1>
      <a:dk2>
        <a:srgbClr val="000000"/>
      </a:dk2>
      <a:lt2>
        <a:srgbClr val="DCEEF5"/>
      </a:lt2>
      <a:accent1>
        <a:srgbClr val="80CBAA"/>
      </a:accent1>
      <a:accent2>
        <a:srgbClr val="E15E30"/>
      </a:accent2>
      <a:accent3>
        <a:srgbClr val="89C8DF"/>
      </a:accent3>
      <a:accent4>
        <a:srgbClr val="F3EC48"/>
      </a:accent4>
      <a:accent5>
        <a:srgbClr val="00A7E5"/>
      </a:accent5>
      <a:accent6>
        <a:srgbClr val="73449E"/>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SDGE">
      <a:dk1>
        <a:sysClr val="windowText" lastClr="000000"/>
      </a:dk1>
      <a:lt1>
        <a:sysClr val="window" lastClr="FFFFFF"/>
      </a:lt1>
      <a:dk2>
        <a:srgbClr val="666366"/>
      </a:dk2>
      <a:lt2>
        <a:srgbClr val="E7E6E6"/>
      </a:lt2>
      <a:accent1>
        <a:srgbClr val="001689"/>
      </a:accent1>
      <a:accent2>
        <a:srgbClr val="58B847"/>
      </a:accent2>
      <a:accent3>
        <a:srgbClr val="FED600"/>
      </a:accent3>
      <a:accent4>
        <a:srgbClr val="0193D5"/>
      </a:accent4>
      <a:accent5>
        <a:srgbClr val="009F92"/>
      </a:accent5>
      <a:accent6>
        <a:srgbClr val="4ACCD4"/>
      </a:accent6>
      <a:hlink>
        <a:srgbClr val="0563C1"/>
      </a:hlink>
      <a:folHlink>
        <a:srgbClr val="954F72"/>
      </a:folHlink>
    </a:clrScheme>
    <a:fontScheme name="SD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CE 16x9 Green Template">
  <a:themeElements>
    <a:clrScheme name="Brand Colors">
      <a:dk1>
        <a:srgbClr val="006269"/>
      </a:dk1>
      <a:lt1>
        <a:sysClr val="window" lastClr="FFFFFF"/>
      </a:lt1>
      <a:dk2>
        <a:srgbClr val="FED141"/>
      </a:dk2>
      <a:lt2>
        <a:srgbClr val="B1B3B3"/>
      </a:lt2>
      <a:accent1>
        <a:srgbClr val="00A9E0"/>
      </a:accent1>
      <a:accent2>
        <a:srgbClr val="3CDBC0"/>
      </a:accent2>
      <a:accent3>
        <a:srgbClr val="658D1B"/>
      </a:accent3>
      <a:accent4>
        <a:srgbClr val="722257"/>
      </a:accent4>
      <a:accent5>
        <a:srgbClr val="F0B323"/>
      </a:accent5>
      <a:accent6>
        <a:srgbClr val="D2D755"/>
      </a:accent6>
      <a:hlink>
        <a:srgbClr val="0563C1"/>
      </a:hlink>
      <a:folHlink>
        <a:srgbClr val="FF0000"/>
      </a:folHlink>
    </a:clrScheme>
    <a:fontScheme name="Custom 2">
      <a:majorFont>
        <a:latin typeface="Segoe UI Light"/>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and Guidelines.potx" id="{30045ACF-AAE3-460A-9933-965EF3C49868}" vid="{329C0C72-CDA0-4F4F-BD5A-8598C0C0A678}"/>
    </a:ext>
  </a:extLst>
</a:theme>
</file>

<file path=ppt/theme/theme5.xml><?xml version="1.0" encoding="utf-8"?>
<a:theme xmlns:a="http://schemas.openxmlformats.org/drawingml/2006/main" name="2_Office Theme">
  <a:themeElements>
    <a:clrScheme name="SCE 1">
      <a:dk1>
        <a:srgbClr val="006168"/>
      </a:dk1>
      <a:lt1>
        <a:srgbClr val="FEFFFE"/>
      </a:lt1>
      <a:dk2>
        <a:srgbClr val="FED141"/>
      </a:dk2>
      <a:lt2>
        <a:srgbClr val="B1B3B1"/>
      </a:lt2>
      <a:accent1>
        <a:srgbClr val="00A9E0"/>
      </a:accent1>
      <a:accent2>
        <a:srgbClr val="3BDAC0"/>
      </a:accent2>
      <a:accent3>
        <a:srgbClr val="658C1B"/>
      </a:accent3>
      <a:accent4>
        <a:srgbClr val="701F58"/>
      </a:accent4>
      <a:accent5>
        <a:srgbClr val="F0B322"/>
      </a:accent5>
      <a:accent6>
        <a:srgbClr val="D0D755"/>
      </a:accent6>
      <a:hlink>
        <a:srgbClr val="0862C0"/>
      </a:hlink>
      <a:folHlink>
        <a:srgbClr val="FE00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SCE 16x9 Green Template">
  <a:themeElements>
    <a:clrScheme name="Brand Colors">
      <a:dk1>
        <a:srgbClr val="006269"/>
      </a:dk1>
      <a:lt1>
        <a:sysClr val="window" lastClr="FFFFFF"/>
      </a:lt1>
      <a:dk2>
        <a:srgbClr val="FED141"/>
      </a:dk2>
      <a:lt2>
        <a:srgbClr val="B1B3B3"/>
      </a:lt2>
      <a:accent1>
        <a:srgbClr val="00A9E0"/>
      </a:accent1>
      <a:accent2>
        <a:srgbClr val="3CDBC0"/>
      </a:accent2>
      <a:accent3>
        <a:srgbClr val="658D1B"/>
      </a:accent3>
      <a:accent4>
        <a:srgbClr val="722257"/>
      </a:accent4>
      <a:accent5>
        <a:srgbClr val="F0B323"/>
      </a:accent5>
      <a:accent6>
        <a:srgbClr val="D2D755"/>
      </a:accent6>
      <a:hlink>
        <a:srgbClr val="0563C1"/>
      </a:hlink>
      <a:folHlink>
        <a:srgbClr val="FF0000"/>
      </a:folHlink>
    </a:clrScheme>
    <a:fontScheme name="Custom 2">
      <a:majorFont>
        <a:latin typeface="Segoe UI Light"/>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and Guidelines.potx" id="{30045ACF-AAE3-460A-9933-965EF3C49868}" vid="{329C0C72-CDA0-4F4F-BD5A-8598C0C0A678}"/>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DGE">
    <a:dk1>
      <a:sysClr val="windowText" lastClr="000000"/>
    </a:dk1>
    <a:lt1>
      <a:sysClr val="window" lastClr="FFFFFF"/>
    </a:lt1>
    <a:dk2>
      <a:srgbClr val="666366"/>
    </a:dk2>
    <a:lt2>
      <a:srgbClr val="E7E6E6"/>
    </a:lt2>
    <a:accent1>
      <a:srgbClr val="001689"/>
    </a:accent1>
    <a:accent2>
      <a:srgbClr val="58B847"/>
    </a:accent2>
    <a:accent3>
      <a:srgbClr val="FED600"/>
    </a:accent3>
    <a:accent4>
      <a:srgbClr val="0193D5"/>
    </a:accent4>
    <a:accent5>
      <a:srgbClr val="009F92"/>
    </a:accent5>
    <a:accent6>
      <a:srgbClr val="4ACCD4"/>
    </a:accent6>
    <a:hlink>
      <a:srgbClr val="0563C1"/>
    </a:hlink>
    <a:folHlink>
      <a:srgbClr val="954F72"/>
    </a:folHlink>
  </a:clrScheme>
</a:themeOverride>
</file>

<file path=ppt/theme/themeOverride2.xml><?xml version="1.0" encoding="utf-8"?>
<a:themeOverride xmlns:a="http://schemas.openxmlformats.org/drawingml/2006/main">
  <a:clrScheme name="SDGE">
    <a:dk1>
      <a:sysClr val="windowText" lastClr="000000"/>
    </a:dk1>
    <a:lt1>
      <a:sysClr val="window" lastClr="FFFFFF"/>
    </a:lt1>
    <a:dk2>
      <a:srgbClr val="666366"/>
    </a:dk2>
    <a:lt2>
      <a:srgbClr val="E7E6E6"/>
    </a:lt2>
    <a:accent1>
      <a:srgbClr val="001689"/>
    </a:accent1>
    <a:accent2>
      <a:srgbClr val="58B847"/>
    </a:accent2>
    <a:accent3>
      <a:srgbClr val="FED600"/>
    </a:accent3>
    <a:accent4>
      <a:srgbClr val="0193D5"/>
    </a:accent4>
    <a:accent5>
      <a:srgbClr val="009F92"/>
    </a:accent5>
    <a:accent6>
      <a:srgbClr val="4ACCD4"/>
    </a:accent6>
    <a:hlink>
      <a:srgbClr val="0563C1"/>
    </a:hlink>
    <a:folHlink>
      <a:srgbClr val="954F72"/>
    </a:folHlink>
  </a:clrScheme>
</a:themeOverride>
</file>

<file path=ppt/theme/themeOverride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SDGE">
    <a:dk1>
      <a:sysClr val="windowText" lastClr="000000"/>
    </a:dk1>
    <a:lt1>
      <a:sysClr val="window" lastClr="FFFFFF"/>
    </a:lt1>
    <a:dk2>
      <a:srgbClr val="666366"/>
    </a:dk2>
    <a:lt2>
      <a:srgbClr val="E7E6E6"/>
    </a:lt2>
    <a:accent1>
      <a:srgbClr val="001689"/>
    </a:accent1>
    <a:accent2>
      <a:srgbClr val="58B847"/>
    </a:accent2>
    <a:accent3>
      <a:srgbClr val="FED600"/>
    </a:accent3>
    <a:accent4>
      <a:srgbClr val="0193D5"/>
    </a:accent4>
    <a:accent5>
      <a:srgbClr val="009F92"/>
    </a:accent5>
    <a:accent6>
      <a:srgbClr val="4ACCD4"/>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C3A28754B48F4190FD48B34BFF6AC4" ma:contentTypeVersion="15" ma:contentTypeDescription="Create a new document." ma:contentTypeScope="" ma:versionID="f01b591ddc97e570e4e1712f594f72fa">
  <xsd:schema xmlns:xsd="http://www.w3.org/2001/XMLSchema" xmlns:xs="http://www.w3.org/2001/XMLSchema" xmlns:p="http://schemas.microsoft.com/office/2006/metadata/properties" xmlns:ns2="58567f46-24b8-4b3e-aae9-42decf3c74d1" xmlns:ns3="fb909510-da0d-4da4-bfa7-106166715272" targetNamespace="http://schemas.microsoft.com/office/2006/metadata/properties" ma:root="true" ma:fieldsID="f57107c81c87ac2318cb61956ea1d577" ns2:_="" ns3:_="">
    <xsd:import namespace="58567f46-24b8-4b3e-aae9-42decf3c74d1"/>
    <xsd:import namespace="fb909510-da0d-4da4-bfa7-10616671527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567f46-24b8-4b3e-aae9-42decf3c74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51b62a4-9796-44f9-b2a5-9cb121c10878" ma:termSetId="09814cd3-568e-fe90-9814-8d621ff8fb84" ma:anchorId="fba54fb3-c3e1-fe81-a776-ca4b69148c4d" ma:open="true" ma:isKeyword="false">
      <xsd:complexType>
        <xsd:sequence>
          <xsd:element ref="pc:Terms" minOccurs="0" maxOccurs="1"/>
        </xsd:sequence>
      </xsd:complexType>
    </xsd:element>
    <xsd:element name="Date" ma:index="22" nillable="true" ma:displayName="Date" ma:format="DateOnly" ma:internalNam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b909510-da0d-4da4-bfa7-10616671527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6bcaff6e-490e-40a7-8aaa-4b02f42871f8}" ma:internalName="TaxCatchAll" ma:showField="CatchAllData" ma:web="fb909510-da0d-4da4-bfa7-10616671527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b909510-da0d-4da4-bfa7-106166715272" xsi:nil="true"/>
    <lcf76f155ced4ddcb4097134ff3c332f xmlns="58567f46-24b8-4b3e-aae9-42decf3c74d1">
      <Terms xmlns="http://schemas.microsoft.com/office/infopath/2007/PartnerControls"/>
    </lcf76f155ced4ddcb4097134ff3c332f>
    <Date xmlns="58567f46-24b8-4b3e-aae9-42decf3c74d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438C361-683C-40CC-93AC-60D5DF02DE42}">
  <ds:schemaRefs>
    <ds:schemaRef ds:uri="58567f46-24b8-4b3e-aae9-42decf3c74d1"/>
    <ds:schemaRef ds:uri="fb909510-da0d-4da4-bfa7-10616671527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0956ED0-BFA0-4D60-BD69-5AAEEF683AD4}">
  <ds:schemaRefs>
    <ds:schemaRef ds:uri="58567f46-24b8-4b3e-aae9-42decf3c74d1"/>
    <ds:schemaRef ds:uri="fb909510-da0d-4da4-bfa7-10616671527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D8D980E-CD82-444C-9BB8-97D88FA063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47</Slides>
  <Notes>15</Notes>
  <HiddenSlides>0</HiddenSlides>
  <ScaleCrop>false</ScaleCrop>
  <HeadingPairs>
    <vt:vector size="4" baseType="variant">
      <vt:variant>
        <vt:lpstr>Theme</vt:lpstr>
      </vt:variant>
      <vt:variant>
        <vt:i4>8</vt:i4>
      </vt:variant>
      <vt:variant>
        <vt:lpstr>Slide Titles</vt:lpstr>
      </vt:variant>
      <vt:variant>
        <vt:i4>47</vt:i4>
      </vt:variant>
    </vt:vector>
  </HeadingPairs>
  <TitlesOfParts>
    <vt:vector size="55" baseType="lpstr">
      <vt:lpstr>OEIS Custom Theme</vt:lpstr>
      <vt:lpstr>OEIS Simplified Theme - Office</vt:lpstr>
      <vt:lpstr>1_Office Theme</vt:lpstr>
      <vt:lpstr>SCE 16x9 Green Template</vt:lpstr>
      <vt:lpstr>2_Office Theme</vt:lpstr>
      <vt:lpstr>Office Theme</vt:lpstr>
      <vt:lpstr>3_Office Theme</vt:lpstr>
      <vt:lpstr>3_SCE 16x9 Green Template</vt:lpstr>
      <vt:lpstr>2023-2025 Wildfire Mitigation Plan PUBLIC Workshop For Large Electrical Corporation Submissions  April 27 &amp; April 28, 2023 DAY TWO</vt:lpstr>
      <vt:lpstr>INTRODUCTION</vt:lpstr>
      <vt:lpstr>PowerPoint Presentation</vt:lpstr>
      <vt:lpstr>PowerPoint Presentation</vt:lpstr>
      <vt:lpstr>PowerPoint Presentation</vt:lpstr>
      <vt:lpstr>PowerPoint Presentation</vt:lpstr>
      <vt:lpstr>Situational Awareness &amp; Forecasting Panel</vt:lpstr>
      <vt:lpstr>SDG&amp;E</vt:lpstr>
      <vt:lpstr>2023 – 2025  Wildfire Mitigation Plan</vt:lpstr>
      <vt:lpstr>Chris Arends, Meteorology Program Manager</vt:lpstr>
      <vt:lpstr>Accuracy of Fire Potential Index (FPI) </vt:lpstr>
      <vt:lpstr>Academic Partnerships</vt:lpstr>
      <vt:lpstr>Academic Partnerships</vt:lpstr>
      <vt:lpstr>Academic Partnerships</vt:lpstr>
      <vt:lpstr>PowerPoint Presentation</vt:lpstr>
      <vt:lpstr>Academic Partnerships</vt:lpstr>
      <vt:lpstr>HPCC upgrade &amp; improved WRF</vt:lpstr>
      <vt:lpstr>PG&amp;E</vt:lpstr>
      <vt:lpstr>Panel 4: Situational Awareness and Forecasting</vt:lpstr>
      <vt:lpstr>SCE</vt:lpstr>
      <vt:lpstr>PowerPoint Presentation</vt:lpstr>
      <vt:lpstr>PowerPoint Presentation</vt:lpstr>
      <vt:lpstr>SITUATIONAL AWARENESS &amp; FORECASTING PANEL DISCUSSION</vt:lpstr>
      <vt:lpstr>1o minute break</vt:lpstr>
      <vt:lpstr>OPEN QUESTIONS  AND ANSWERS</vt:lpstr>
      <vt:lpstr>LUNCH BREAK</vt:lpstr>
      <vt:lpstr>RISK ASSESSMENT AND MITIGATION SELECTION STRATEGY PANEL</vt:lpstr>
      <vt:lpstr>SCE</vt:lpstr>
      <vt:lpstr>PowerPoint Presentation</vt:lpstr>
      <vt:lpstr>PowerPoint Presentation</vt:lpstr>
      <vt:lpstr>PowerPoint Presentation</vt:lpstr>
      <vt:lpstr>PowerPoint Presentation</vt:lpstr>
      <vt:lpstr>PG&amp;E</vt:lpstr>
      <vt:lpstr>Panel 5: Risk Assessment and Mitigation Selection Strategy</vt:lpstr>
      <vt:lpstr>SDG&amp;E</vt:lpstr>
      <vt:lpstr>2023 – 2025  Wildfire Mitigation Plan</vt:lpstr>
      <vt:lpstr>Ashley Llacuna, Wildfire Mitigation Program Strategy Manager</vt:lpstr>
      <vt:lpstr>PowerPoint Presentation</vt:lpstr>
      <vt:lpstr>PowerPoint Presentation</vt:lpstr>
      <vt:lpstr>PowerPoint Presentation</vt:lpstr>
      <vt:lpstr>RISK ASSESSMENT AND  MITIGATION SELECTION  STRATEGY PANEL DISCUSSION</vt:lpstr>
      <vt:lpstr>1o minute break</vt:lpstr>
      <vt:lpstr>OPEN QUESTIONS  AND ANSWERS</vt:lpstr>
      <vt:lpstr>Open questions and answers – all panels</vt:lpstr>
      <vt:lpstr>NEXT STEPS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 OConnell</dc:creator>
  <cp:revision>2</cp:revision>
  <dcterms:created xsi:type="dcterms:W3CDTF">2021-04-09T17:39:20Z</dcterms:created>
  <dcterms:modified xsi:type="dcterms:W3CDTF">2023-11-17T21:20:30Z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2fa3fd3-029b-403d-91b4-1dc930cb0e60_Enabled">
    <vt:lpwstr>True</vt:lpwstr>
  </property>
  <property fmtid="{D5CDD505-2E9C-101B-9397-08002B2CF9AE}" pid="3" name="MSIP_Label_82fa3fd3-029b-403d-91b4-1dc930cb0e60_SiteId">
    <vt:lpwstr>4ae48b41-0137-4599-8661-fc641fe77bea</vt:lpwstr>
  </property>
  <property fmtid="{D5CDD505-2E9C-101B-9397-08002B2CF9AE}" pid="4" name="MSIP_Label_82fa3fd3-029b-403d-91b4-1dc930cb0e60_ActionId">
    <vt:lpwstr>4668584a-b875-4fb1-bc92-b2e93558cb7a</vt:lpwstr>
  </property>
  <property fmtid="{D5CDD505-2E9C-101B-9397-08002B2CF9AE}" pid="5" name="MSIP_Label_82fa3fd3-029b-403d-91b4-1dc930cb0e60_Method">
    <vt:lpwstr>Standard</vt:lpwstr>
  </property>
  <property fmtid="{D5CDD505-2E9C-101B-9397-08002B2CF9AE}" pid="6" name="MSIP_Label_82fa3fd3-029b-403d-91b4-1dc930cb0e60_SetDate">
    <vt:lpwstr>2021-05-21T01:57:02Z</vt:lpwstr>
  </property>
  <property fmtid="{D5CDD505-2E9C-101B-9397-08002B2CF9AE}" pid="7" name="MSIP_Label_82fa3fd3-029b-403d-91b4-1dc930cb0e60_Name">
    <vt:lpwstr>82fa3fd3-029b-403d-91b4-1dc930cb0e60</vt:lpwstr>
  </property>
  <property fmtid="{D5CDD505-2E9C-101B-9397-08002B2CF9AE}" pid="8" name="MSIP_Label_82fa3fd3-029b-403d-91b4-1dc930cb0e60_ContentBits">
    <vt:lpwstr>0</vt:lpwstr>
  </property>
  <property fmtid="{D5CDD505-2E9C-101B-9397-08002B2CF9AE}" pid="9" name="ContentTypeId">
    <vt:lpwstr>0x01010063C3A28754B48F4190FD48B34BFF6AC4</vt:lpwstr>
  </property>
  <property fmtid="{D5CDD505-2E9C-101B-9397-08002B2CF9AE}" pid="10" name="MediaServiceImageTags">
    <vt:lpwstr/>
  </property>
</Properties>
</file>