
<file path=[Content_Types].xml><?xml version="1.0" encoding="utf-8"?>
<Types xmlns="http://schemas.openxmlformats.org/package/2006/content-types">
  <Default Extension="emf" ContentType="image/x-emf"/>
  <Default Extension="jpeg" ContentType="image/jpeg"/>
  <Default Extension="jpg" ContentType="image/jp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4.xml" ContentType="application/vnd.openxmlformats-officedocument.theme+xml"/>
  <Override PartName="/ppt/slideLayouts/slideLayout36.xml" ContentType="application/vnd.openxmlformats-officedocument.presentationml.slideLayout+xml"/>
  <Override PartName="/ppt/theme/theme5.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6.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7.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8.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706" r:id="rId5"/>
    <p:sldMasterId id="2147483715" r:id="rId6"/>
    <p:sldMasterId id="2147483718" r:id="rId7"/>
    <p:sldMasterId id="2147483726" r:id="rId8"/>
    <p:sldMasterId id="2147483728" r:id="rId9"/>
    <p:sldMasterId id="2147483741" r:id="rId10"/>
    <p:sldMasterId id="2147483747" r:id="rId11"/>
    <p:sldMasterId id="2147483750" r:id="rId12"/>
  </p:sldMasterIdLst>
  <p:notesMasterIdLst>
    <p:notesMasterId r:id="rId82"/>
  </p:notesMasterIdLst>
  <p:handoutMasterIdLst>
    <p:handoutMasterId r:id="rId83"/>
  </p:handoutMasterIdLst>
  <p:sldIdLst>
    <p:sldId id="317" r:id="rId13"/>
    <p:sldId id="291" r:id="rId14"/>
    <p:sldId id="2147471482" r:id="rId15"/>
    <p:sldId id="2147472740" r:id="rId16"/>
    <p:sldId id="2147472729" r:id="rId17"/>
    <p:sldId id="293" r:id="rId18"/>
    <p:sldId id="2147471487" r:id="rId19"/>
    <p:sldId id="323" r:id="rId20"/>
    <p:sldId id="326" r:id="rId21"/>
    <p:sldId id="2147472747" r:id="rId22"/>
    <p:sldId id="256" r:id="rId23"/>
    <p:sldId id="324" r:id="rId24"/>
    <p:sldId id="295" r:id="rId25"/>
    <p:sldId id="272" r:id="rId26"/>
    <p:sldId id="2147472731" r:id="rId27"/>
    <p:sldId id="259" r:id="rId28"/>
    <p:sldId id="312" r:id="rId29"/>
    <p:sldId id="314" r:id="rId30"/>
    <p:sldId id="315" r:id="rId31"/>
    <p:sldId id="271" r:id="rId32"/>
    <p:sldId id="2147472746" r:id="rId33"/>
    <p:sldId id="257" r:id="rId34"/>
    <p:sldId id="258" r:id="rId35"/>
    <p:sldId id="2147472756" r:id="rId36"/>
    <p:sldId id="329" r:id="rId37"/>
    <p:sldId id="2147472736" r:id="rId38"/>
    <p:sldId id="2147472737" r:id="rId39"/>
    <p:sldId id="2147472745" r:id="rId40"/>
    <p:sldId id="2147472757" r:id="rId41"/>
    <p:sldId id="319" r:id="rId42"/>
    <p:sldId id="320" r:id="rId43"/>
    <p:sldId id="2147472758" r:id="rId44"/>
    <p:sldId id="2147472759" r:id="rId45"/>
    <p:sldId id="2147472760" r:id="rId46"/>
    <p:sldId id="313" r:id="rId47"/>
    <p:sldId id="2147472761" r:id="rId48"/>
    <p:sldId id="2147472748" r:id="rId49"/>
    <p:sldId id="2147472762" r:id="rId50"/>
    <p:sldId id="2147472763" r:id="rId51"/>
    <p:sldId id="273" r:id="rId52"/>
    <p:sldId id="2147472764" r:id="rId53"/>
    <p:sldId id="2147472749" r:id="rId54"/>
    <p:sldId id="260" r:id="rId55"/>
    <p:sldId id="261" r:id="rId56"/>
    <p:sldId id="262" r:id="rId57"/>
    <p:sldId id="327" r:id="rId58"/>
    <p:sldId id="2147472738" r:id="rId59"/>
    <p:sldId id="2147472739" r:id="rId60"/>
    <p:sldId id="2147472755" r:id="rId61"/>
    <p:sldId id="263" r:id="rId62"/>
    <p:sldId id="264" r:id="rId63"/>
    <p:sldId id="265" r:id="rId64"/>
    <p:sldId id="266" r:id="rId65"/>
    <p:sldId id="267" r:id="rId66"/>
    <p:sldId id="268" r:id="rId67"/>
    <p:sldId id="2147472741" r:id="rId68"/>
    <p:sldId id="2147472765" r:id="rId69"/>
    <p:sldId id="2147472766" r:id="rId70"/>
    <p:sldId id="2147472767" r:id="rId71"/>
    <p:sldId id="2147472768" r:id="rId72"/>
    <p:sldId id="2147472753" r:id="rId73"/>
    <p:sldId id="284" r:id="rId74"/>
    <p:sldId id="2147472769" r:id="rId75"/>
    <p:sldId id="285" r:id="rId76"/>
    <p:sldId id="2147472770" r:id="rId77"/>
    <p:sldId id="328" r:id="rId78"/>
    <p:sldId id="316" r:id="rId79"/>
    <p:sldId id="343" r:id="rId80"/>
    <p:sldId id="344" r:id="rId8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9B49A23-2CE1-29B0-D33F-D071048E63D9}" name="Morgans, Lucy@EnergySafety" initials="ML" userId="S::lucy.morgans@energysafety.ca.gov::9c7dc71c-abbc-44a0-96ad-4ae8b98326ab" providerId="AD"/>
  <p188:author id="{E800D451-40F7-F463-92A8-D8A701314093}" name="Dunlap, Nicole@EnergySafety" initials="DN" userId="S::Nicole.Dunlap@EnergySafety.ca.gov::02648d0b-f96b-4c1a-9d85-7a960147a745" providerId="AD"/>
  <p188:author id="{9250D552-EB26-A257-7578-A7542FAEB301}" name="Dunlap, Nicole@EnergySafety" initials="DN" userId="S::nicole.dunlap@energysafety.ca.gov::02648d0b-f96b-4c1a-9d85-7a960147a745" providerId="AD"/>
  <p188:author id="{7950FE6B-0295-8D47-373B-6CD6EC3C781E}" name="Hovorka, Sarah@EnergySafety" initials="HS" userId="S::sarah.hovorka@energysafety.ca.gov::e0c66b1b-15d7-4c3d-b43f-a7a4ae94bd05" providerId="AD"/>
  <p188:author id="{9B9C0ECB-FE64-9915-CA8A-E1DA6C94CB43}" name="Rose, Suzie@EnergySafety" initials="RS" userId="S::Suzie.Rose@energysafety.ca.gov::1bd65021-6012-4e03-99af-c240b9113aad" providerId="AD"/>
  <p188:author id="{100EFCD2-5123-969B-BBE7-061DBDBB1B8C}" name="Rose, Suzie@EnergySafety" initials="RS" userId="S::suzie.rose@energysafety.ca.gov::1bd65021-6012-4e03-99af-c240b9113aad" providerId="AD"/>
  <p188:author id="{1C0C76F7-EB71-45F4-F748-EECC6738773D}" name="Luna, Jorge@Energy Safety" initials="LJS" userId="S::Jorge.Luna@EnergySafety.ca.gov::d067f05c-74db-4e5e-b52d-b3804a259ad5" providerId="AD"/>
  <p188:author id="{B3F5E5FA-4D59-5A0F-EF9D-836455FC0D5F}" name="Hovorka, Sarah@EnergySafety" initials="HS" userId="S::Sarah.Hovorka@EnergySafety.ca.gov::e0c66b1b-15d7-4c3d-b43f-a7a4ae94bd0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9DFD6"/>
    <a:srgbClr val="0459A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C87DDE4-EA5F-4887-8F72-B62720236802}" v="1" dt="2023-06-16T16:26:47.449"/>
    <p1510:client id="{F244ED33-5EA7-465E-917E-A1CCCC193E22}" v="4" dt="2023-06-19T21:07:24.72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4.xml"/><Relationship Id="rId21" Type="http://schemas.openxmlformats.org/officeDocument/2006/relationships/slide" Target="slides/slide9.xml"/><Relationship Id="rId42" Type="http://schemas.openxmlformats.org/officeDocument/2006/relationships/slide" Target="slides/slide30.xml"/><Relationship Id="rId47" Type="http://schemas.openxmlformats.org/officeDocument/2006/relationships/slide" Target="slides/slide35.xml"/><Relationship Id="rId63" Type="http://schemas.openxmlformats.org/officeDocument/2006/relationships/slide" Target="slides/slide51.xml"/><Relationship Id="rId68" Type="http://schemas.openxmlformats.org/officeDocument/2006/relationships/slide" Target="slides/slide56.xml"/><Relationship Id="rId84" Type="http://schemas.openxmlformats.org/officeDocument/2006/relationships/presProps" Target="presProps.xml"/><Relationship Id="rId89" Type="http://schemas.microsoft.com/office/2018/10/relationships/authors" Target="authors.xml"/><Relationship Id="rId16" Type="http://schemas.openxmlformats.org/officeDocument/2006/relationships/slide" Target="slides/slide4.xml"/><Relationship Id="rId11" Type="http://schemas.openxmlformats.org/officeDocument/2006/relationships/slideMaster" Target="slideMasters/slideMaster8.xml"/><Relationship Id="rId32" Type="http://schemas.openxmlformats.org/officeDocument/2006/relationships/slide" Target="slides/slide20.xml"/><Relationship Id="rId37" Type="http://schemas.openxmlformats.org/officeDocument/2006/relationships/slide" Target="slides/slide25.xml"/><Relationship Id="rId53" Type="http://schemas.openxmlformats.org/officeDocument/2006/relationships/slide" Target="slides/slide41.xml"/><Relationship Id="rId58" Type="http://schemas.openxmlformats.org/officeDocument/2006/relationships/slide" Target="slides/slide46.xml"/><Relationship Id="rId74" Type="http://schemas.openxmlformats.org/officeDocument/2006/relationships/slide" Target="slides/slide62.xml"/><Relationship Id="rId79" Type="http://schemas.openxmlformats.org/officeDocument/2006/relationships/slide" Target="slides/slide67.xml"/><Relationship Id="rId5" Type="http://schemas.openxmlformats.org/officeDocument/2006/relationships/slideMaster" Target="slideMasters/slideMaster2.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slide" Target="slides/slide31.xml"/><Relationship Id="rId48" Type="http://schemas.openxmlformats.org/officeDocument/2006/relationships/slide" Target="slides/slide36.xml"/><Relationship Id="rId56" Type="http://schemas.openxmlformats.org/officeDocument/2006/relationships/slide" Target="slides/slide44.xml"/><Relationship Id="rId64" Type="http://schemas.openxmlformats.org/officeDocument/2006/relationships/slide" Target="slides/slide52.xml"/><Relationship Id="rId69" Type="http://schemas.openxmlformats.org/officeDocument/2006/relationships/slide" Target="slides/slide57.xml"/><Relationship Id="rId77" Type="http://schemas.openxmlformats.org/officeDocument/2006/relationships/slide" Target="slides/slide65.xml"/><Relationship Id="rId8" Type="http://schemas.openxmlformats.org/officeDocument/2006/relationships/slideMaster" Target="slideMasters/slideMaster5.xml"/><Relationship Id="rId51" Type="http://schemas.openxmlformats.org/officeDocument/2006/relationships/slide" Target="slides/slide39.xml"/><Relationship Id="rId72" Type="http://schemas.openxmlformats.org/officeDocument/2006/relationships/slide" Target="slides/slide60.xml"/><Relationship Id="rId80" Type="http://schemas.openxmlformats.org/officeDocument/2006/relationships/slide" Target="slides/slide68.xml"/><Relationship Id="rId85"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 Id="rId46" Type="http://schemas.openxmlformats.org/officeDocument/2006/relationships/slide" Target="slides/slide34.xml"/><Relationship Id="rId59" Type="http://schemas.openxmlformats.org/officeDocument/2006/relationships/slide" Target="slides/slide47.xml"/><Relationship Id="rId67" Type="http://schemas.openxmlformats.org/officeDocument/2006/relationships/slide" Target="slides/slide55.xml"/><Relationship Id="rId20" Type="http://schemas.openxmlformats.org/officeDocument/2006/relationships/slide" Target="slides/slide8.xml"/><Relationship Id="rId41" Type="http://schemas.openxmlformats.org/officeDocument/2006/relationships/slide" Target="slides/slide29.xml"/><Relationship Id="rId54" Type="http://schemas.openxmlformats.org/officeDocument/2006/relationships/slide" Target="slides/slide42.xml"/><Relationship Id="rId62" Type="http://schemas.openxmlformats.org/officeDocument/2006/relationships/slide" Target="slides/slide50.xml"/><Relationship Id="rId70" Type="http://schemas.openxmlformats.org/officeDocument/2006/relationships/slide" Target="slides/slide58.xml"/><Relationship Id="rId75" Type="http://schemas.openxmlformats.org/officeDocument/2006/relationships/slide" Target="slides/slide63.xml"/><Relationship Id="rId83" Type="http://schemas.openxmlformats.org/officeDocument/2006/relationships/handoutMaster" Target="handoutMasters/handoutMaster1.xml"/><Relationship Id="rId88"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49" Type="http://schemas.openxmlformats.org/officeDocument/2006/relationships/slide" Target="slides/slide37.xml"/><Relationship Id="rId57" Type="http://schemas.openxmlformats.org/officeDocument/2006/relationships/slide" Target="slides/slide45.xml"/><Relationship Id="rId10" Type="http://schemas.openxmlformats.org/officeDocument/2006/relationships/slideMaster" Target="slideMasters/slideMaster7.xml"/><Relationship Id="rId31" Type="http://schemas.openxmlformats.org/officeDocument/2006/relationships/slide" Target="slides/slide19.xml"/><Relationship Id="rId44" Type="http://schemas.openxmlformats.org/officeDocument/2006/relationships/slide" Target="slides/slide32.xml"/><Relationship Id="rId52" Type="http://schemas.openxmlformats.org/officeDocument/2006/relationships/slide" Target="slides/slide40.xml"/><Relationship Id="rId60" Type="http://schemas.openxmlformats.org/officeDocument/2006/relationships/slide" Target="slides/slide48.xml"/><Relationship Id="rId65" Type="http://schemas.openxmlformats.org/officeDocument/2006/relationships/slide" Target="slides/slide53.xml"/><Relationship Id="rId73" Type="http://schemas.openxmlformats.org/officeDocument/2006/relationships/slide" Target="slides/slide61.xml"/><Relationship Id="rId78" Type="http://schemas.openxmlformats.org/officeDocument/2006/relationships/slide" Target="slides/slide66.xml"/><Relationship Id="rId81" Type="http://schemas.openxmlformats.org/officeDocument/2006/relationships/slide" Target="slides/slide69.xml"/><Relationship Id="rId86"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 Target="slides/slide1.xml"/><Relationship Id="rId18" Type="http://schemas.openxmlformats.org/officeDocument/2006/relationships/slide" Target="slides/slide6.xml"/><Relationship Id="rId39" Type="http://schemas.openxmlformats.org/officeDocument/2006/relationships/slide" Target="slides/slide27.xml"/><Relationship Id="rId34" Type="http://schemas.openxmlformats.org/officeDocument/2006/relationships/slide" Target="slides/slide22.xml"/><Relationship Id="rId50" Type="http://schemas.openxmlformats.org/officeDocument/2006/relationships/slide" Target="slides/slide38.xml"/><Relationship Id="rId55" Type="http://schemas.openxmlformats.org/officeDocument/2006/relationships/slide" Target="slides/slide43.xml"/><Relationship Id="rId76" Type="http://schemas.openxmlformats.org/officeDocument/2006/relationships/slide" Target="slides/slide64.xml"/><Relationship Id="rId7" Type="http://schemas.openxmlformats.org/officeDocument/2006/relationships/slideMaster" Target="slideMasters/slideMaster4.xml"/><Relationship Id="rId71" Type="http://schemas.openxmlformats.org/officeDocument/2006/relationships/slide" Target="slides/slide59.xml"/><Relationship Id="rId2" Type="http://schemas.openxmlformats.org/officeDocument/2006/relationships/customXml" Target="../customXml/item2.xml"/><Relationship Id="rId29" Type="http://schemas.openxmlformats.org/officeDocument/2006/relationships/slide" Target="slides/slide17.xml"/><Relationship Id="rId24" Type="http://schemas.openxmlformats.org/officeDocument/2006/relationships/slide" Target="slides/slide12.xml"/><Relationship Id="rId40" Type="http://schemas.openxmlformats.org/officeDocument/2006/relationships/slide" Target="slides/slide28.xml"/><Relationship Id="rId45" Type="http://schemas.openxmlformats.org/officeDocument/2006/relationships/slide" Target="slides/slide33.xml"/><Relationship Id="rId66" Type="http://schemas.openxmlformats.org/officeDocument/2006/relationships/slide" Target="slides/slide54.xml"/><Relationship Id="rId87" Type="http://schemas.openxmlformats.org/officeDocument/2006/relationships/tableStyles" Target="tableStyles.xml"/><Relationship Id="rId61" Type="http://schemas.openxmlformats.org/officeDocument/2006/relationships/slide" Target="slides/slide49.xml"/><Relationship Id="rId82" Type="http://schemas.openxmlformats.org/officeDocument/2006/relationships/notesMaster" Target="notesMasters/notesMaster1.xml"/><Relationship Id="rId19"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A0A6AC0-9682-4011-AA75-FC23DEA10B95}" type="doc">
      <dgm:prSet loTypeId="urn:microsoft.com/office/officeart/2005/8/layout/hProcess11" loCatId="process" qsTypeId="urn:microsoft.com/office/officeart/2005/8/quickstyle/simple1" qsCatId="simple" csTypeId="urn:microsoft.com/office/officeart/2005/8/colors/accent0_1" csCatId="mainScheme" phldr="1"/>
      <dgm:spPr/>
    </dgm:pt>
    <dgm:pt modelId="{AEB24A87-2FC7-41B5-91DF-F8F4B47100EC}">
      <dgm:prSet phldrT="[Text]" custT="1"/>
      <dgm:spPr/>
      <dgm:t>
        <a:bodyPr/>
        <a:lstStyle/>
        <a:p>
          <a:r>
            <a:rPr lang="en-US" sz="900">
              <a:latin typeface="Lato" panose="020F0502020204030203" pitchFamily="34" charset="0"/>
              <a:ea typeface="Lato" panose="020F0502020204030203" pitchFamily="34" charset="0"/>
              <a:cs typeface="Lato" panose="020F0502020204030203" pitchFamily="34" charset="0"/>
            </a:rPr>
            <a:t>Q4 2022</a:t>
          </a:r>
        </a:p>
      </dgm:t>
    </dgm:pt>
    <dgm:pt modelId="{4A847E6A-07CB-408C-8EFF-2EA514B34C11}" type="parTrans" cxnId="{B2ED4D06-479C-4667-9CD2-FA8F335C6CBB}">
      <dgm:prSet/>
      <dgm:spPr/>
      <dgm:t>
        <a:bodyPr/>
        <a:lstStyle/>
        <a:p>
          <a:endParaRPr lang="en-US" sz="1050">
            <a:latin typeface="Lato" panose="020F0502020204030203" pitchFamily="34" charset="0"/>
            <a:ea typeface="Lato" panose="020F0502020204030203" pitchFamily="34" charset="0"/>
            <a:cs typeface="Lato" panose="020F0502020204030203" pitchFamily="34" charset="0"/>
          </a:endParaRPr>
        </a:p>
      </dgm:t>
    </dgm:pt>
    <dgm:pt modelId="{453BAEAC-D714-483F-8E66-6F2277CF5549}" type="sibTrans" cxnId="{B2ED4D06-479C-4667-9CD2-FA8F335C6CBB}">
      <dgm:prSet/>
      <dgm:spPr/>
      <dgm:t>
        <a:bodyPr/>
        <a:lstStyle/>
        <a:p>
          <a:endParaRPr lang="en-US" sz="1050">
            <a:latin typeface="Lato" panose="020F0502020204030203" pitchFamily="34" charset="0"/>
            <a:ea typeface="Lato" panose="020F0502020204030203" pitchFamily="34" charset="0"/>
            <a:cs typeface="Lato" panose="020F0502020204030203" pitchFamily="34" charset="0"/>
          </a:endParaRPr>
        </a:p>
      </dgm:t>
    </dgm:pt>
    <dgm:pt modelId="{B1EB765E-C2AA-4F3A-83B5-21140D35EBD3}">
      <dgm:prSet phldrT="[Text]" custT="1"/>
      <dgm:spPr/>
      <dgm:t>
        <a:bodyPr/>
        <a:lstStyle/>
        <a:p>
          <a:r>
            <a:rPr lang="en-US" sz="900">
              <a:latin typeface="Lato" panose="020F0502020204030203" pitchFamily="34" charset="0"/>
              <a:ea typeface="Lato" panose="020F0502020204030203" pitchFamily="34" charset="0"/>
              <a:cs typeface="Lato" panose="020F0502020204030203" pitchFamily="34" charset="0"/>
            </a:rPr>
            <a:t>Q3 2022</a:t>
          </a:r>
        </a:p>
      </dgm:t>
    </dgm:pt>
    <dgm:pt modelId="{C2727C8C-4EC2-4B77-A20B-02CDE2619B05}" type="parTrans" cxnId="{FC5F5DDE-DA54-4015-9C66-F0DB0C52B5E9}">
      <dgm:prSet/>
      <dgm:spPr/>
      <dgm:t>
        <a:bodyPr/>
        <a:lstStyle/>
        <a:p>
          <a:endParaRPr lang="en-US" sz="1050">
            <a:latin typeface="Lato" panose="020F0502020204030203" pitchFamily="34" charset="0"/>
            <a:ea typeface="Lato" panose="020F0502020204030203" pitchFamily="34" charset="0"/>
            <a:cs typeface="Lato" panose="020F0502020204030203" pitchFamily="34" charset="0"/>
          </a:endParaRPr>
        </a:p>
      </dgm:t>
    </dgm:pt>
    <dgm:pt modelId="{0D41903A-30C0-4B39-9383-84C7340BEB8B}" type="sibTrans" cxnId="{FC5F5DDE-DA54-4015-9C66-F0DB0C52B5E9}">
      <dgm:prSet/>
      <dgm:spPr/>
      <dgm:t>
        <a:bodyPr/>
        <a:lstStyle/>
        <a:p>
          <a:endParaRPr lang="en-US" sz="1050">
            <a:latin typeface="Lato" panose="020F0502020204030203" pitchFamily="34" charset="0"/>
            <a:ea typeface="Lato" panose="020F0502020204030203" pitchFamily="34" charset="0"/>
            <a:cs typeface="Lato" panose="020F0502020204030203" pitchFamily="34" charset="0"/>
          </a:endParaRPr>
        </a:p>
      </dgm:t>
    </dgm:pt>
    <dgm:pt modelId="{25AA5896-9794-4E71-BE93-667BA66DF79D}">
      <dgm:prSet phldrT="[Text]" custT="1"/>
      <dgm:spPr/>
      <dgm:t>
        <a:bodyPr/>
        <a:lstStyle/>
        <a:p>
          <a:endParaRPr lang="en-US" sz="900">
            <a:latin typeface="Lato" panose="020F0502020204030203" pitchFamily="34" charset="0"/>
            <a:ea typeface="Lato" panose="020F0502020204030203" pitchFamily="34" charset="0"/>
            <a:cs typeface="Lato" panose="020F0502020204030203" pitchFamily="34" charset="0"/>
          </a:endParaRPr>
        </a:p>
      </dgm:t>
    </dgm:pt>
    <dgm:pt modelId="{95521EEF-813A-4C6E-87C0-84C1B83ABF01}" type="parTrans" cxnId="{4849139A-4B32-483D-B1EA-0033E71F5625}">
      <dgm:prSet/>
      <dgm:spPr/>
      <dgm:t>
        <a:bodyPr/>
        <a:lstStyle/>
        <a:p>
          <a:endParaRPr lang="en-US" sz="1050">
            <a:latin typeface="Lato" panose="020F0502020204030203" pitchFamily="34" charset="0"/>
            <a:ea typeface="Lato" panose="020F0502020204030203" pitchFamily="34" charset="0"/>
            <a:cs typeface="Lato" panose="020F0502020204030203" pitchFamily="34" charset="0"/>
          </a:endParaRPr>
        </a:p>
      </dgm:t>
    </dgm:pt>
    <dgm:pt modelId="{7067FAB6-E321-4105-B8CC-9DC156385984}" type="sibTrans" cxnId="{4849139A-4B32-483D-B1EA-0033E71F5625}">
      <dgm:prSet/>
      <dgm:spPr/>
      <dgm:t>
        <a:bodyPr/>
        <a:lstStyle/>
        <a:p>
          <a:endParaRPr lang="en-US" sz="1050">
            <a:latin typeface="Lato" panose="020F0502020204030203" pitchFamily="34" charset="0"/>
            <a:ea typeface="Lato" panose="020F0502020204030203" pitchFamily="34" charset="0"/>
            <a:cs typeface="Lato" panose="020F0502020204030203" pitchFamily="34" charset="0"/>
          </a:endParaRPr>
        </a:p>
      </dgm:t>
    </dgm:pt>
    <dgm:pt modelId="{2B7C4546-7D7F-405A-A424-809AE148F143}">
      <dgm:prSet phldrT="[Text]" custT="1"/>
      <dgm:spPr/>
      <dgm:t>
        <a:bodyPr/>
        <a:lstStyle/>
        <a:p>
          <a:r>
            <a:rPr lang="en-US" sz="900">
              <a:latin typeface="Lato" panose="020F0502020204030203" pitchFamily="34" charset="0"/>
              <a:ea typeface="Lato" panose="020F0502020204030203" pitchFamily="34" charset="0"/>
              <a:cs typeface="Lato" panose="020F0502020204030203" pitchFamily="34" charset="0"/>
            </a:rPr>
            <a:t>Q1 2023</a:t>
          </a:r>
        </a:p>
      </dgm:t>
    </dgm:pt>
    <dgm:pt modelId="{C74FA8E3-8391-42EA-90BC-545271130900}" type="parTrans" cxnId="{9F0C8320-34CA-4427-BE62-09101CDF2604}">
      <dgm:prSet/>
      <dgm:spPr/>
      <dgm:t>
        <a:bodyPr/>
        <a:lstStyle/>
        <a:p>
          <a:endParaRPr lang="en-US" sz="1050">
            <a:latin typeface="Lato" panose="020F0502020204030203" pitchFamily="34" charset="0"/>
            <a:ea typeface="Lato" panose="020F0502020204030203" pitchFamily="34" charset="0"/>
            <a:cs typeface="Lato" panose="020F0502020204030203" pitchFamily="34" charset="0"/>
          </a:endParaRPr>
        </a:p>
      </dgm:t>
    </dgm:pt>
    <dgm:pt modelId="{8C094969-B327-444D-B5FC-FCE0F87DFCCB}" type="sibTrans" cxnId="{9F0C8320-34CA-4427-BE62-09101CDF2604}">
      <dgm:prSet/>
      <dgm:spPr/>
      <dgm:t>
        <a:bodyPr/>
        <a:lstStyle/>
        <a:p>
          <a:endParaRPr lang="en-US" sz="1050">
            <a:latin typeface="Lato" panose="020F0502020204030203" pitchFamily="34" charset="0"/>
            <a:ea typeface="Lato" panose="020F0502020204030203" pitchFamily="34" charset="0"/>
            <a:cs typeface="Lato" panose="020F0502020204030203" pitchFamily="34" charset="0"/>
          </a:endParaRPr>
        </a:p>
      </dgm:t>
    </dgm:pt>
    <dgm:pt modelId="{60C98529-2BAB-4F80-8E61-A85BC7ACFD1E}">
      <dgm:prSet phldrT="[Text]" custT="1"/>
      <dgm:spPr/>
      <dgm:t>
        <a:bodyPr/>
        <a:lstStyle/>
        <a:p>
          <a:r>
            <a:rPr lang="en-US" sz="900">
              <a:latin typeface="Lato" panose="020F0502020204030203" pitchFamily="34" charset="0"/>
              <a:ea typeface="Lato" panose="020F0502020204030203" pitchFamily="34" charset="0"/>
              <a:cs typeface="Lato" panose="020F0502020204030203" pitchFamily="34" charset="0"/>
            </a:rPr>
            <a:t>Q2 2023</a:t>
          </a:r>
        </a:p>
      </dgm:t>
    </dgm:pt>
    <dgm:pt modelId="{549AA2B9-1982-467C-BD59-54EFA91EAFB2}" type="parTrans" cxnId="{636E958B-8EF9-493A-ABE1-DE88851CB3B4}">
      <dgm:prSet/>
      <dgm:spPr/>
      <dgm:t>
        <a:bodyPr/>
        <a:lstStyle/>
        <a:p>
          <a:endParaRPr lang="en-US" sz="1050">
            <a:latin typeface="Lato" panose="020F0502020204030203" pitchFamily="34" charset="0"/>
            <a:ea typeface="Lato" panose="020F0502020204030203" pitchFamily="34" charset="0"/>
            <a:cs typeface="Lato" panose="020F0502020204030203" pitchFamily="34" charset="0"/>
          </a:endParaRPr>
        </a:p>
      </dgm:t>
    </dgm:pt>
    <dgm:pt modelId="{1C944166-41A2-4D7E-A586-32984A996903}" type="sibTrans" cxnId="{636E958B-8EF9-493A-ABE1-DE88851CB3B4}">
      <dgm:prSet/>
      <dgm:spPr/>
      <dgm:t>
        <a:bodyPr/>
        <a:lstStyle/>
        <a:p>
          <a:endParaRPr lang="en-US" sz="1050">
            <a:latin typeface="Lato" panose="020F0502020204030203" pitchFamily="34" charset="0"/>
            <a:ea typeface="Lato" panose="020F0502020204030203" pitchFamily="34" charset="0"/>
            <a:cs typeface="Lato" panose="020F0502020204030203" pitchFamily="34" charset="0"/>
          </a:endParaRPr>
        </a:p>
      </dgm:t>
    </dgm:pt>
    <dgm:pt modelId="{9E71695C-58D5-4832-9AB5-ADFF43CFAE8E}">
      <dgm:prSet phldrT="[Text]" custT="1"/>
      <dgm:spPr/>
      <dgm:t>
        <a:bodyPr/>
        <a:lstStyle/>
        <a:p>
          <a:r>
            <a:rPr lang="en-US" sz="900">
              <a:latin typeface="Lato" panose="020F0502020204030203" pitchFamily="34" charset="0"/>
              <a:ea typeface="Lato" panose="020F0502020204030203" pitchFamily="34" charset="0"/>
              <a:cs typeface="Lato" panose="020F0502020204030203" pitchFamily="34" charset="0"/>
            </a:rPr>
            <a:t>Q3 2023</a:t>
          </a:r>
        </a:p>
      </dgm:t>
    </dgm:pt>
    <dgm:pt modelId="{CB295A43-D6CC-4170-9B49-B1AE60B14F5E}" type="parTrans" cxnId="{AF10CD34-1D44-4CA7-B27D-6638CCE31AD2}">
      <dgm:prSet/>
      <dgm:spPr/>
      <dgm:t>
        <a:bodyPr/>
        <a:lstStyle/>
        <a:p>
          <a:endParaRPr lang="en-US" sz="1050">
            <a:latin typeface="Lato" panose="020F0502020204030203" pitchFamily="34" charset="0"/>
            <a:ea typeface="Lato" panose="020F0502020204030203" pitchFamily="34" charset="0"/>
            <a:cs typeface="Lato" panose="020F0502020204030203" pitchFamily="34" charset="0"/>
          </a:endParaRPr>
        </a:p>
      </dgm:t>
    </dgm:pt>
    <dgm:pt modelId="{F0F88FA5-8B1B-4121-B258-F5A5EBCBA0BC}" type="sibTrans" cxnId="{AF10CD34-1D44-4CA7-B27D-6638CCE31AD2}">
      <dgm:prSet/>
      <dgm:spPr/>
      <dgm:t>
        <a:bodyPr/>
        <a:lstStyle/>
        <a:p>
          <a:endParaRPr lang="en-US" sz="1050">
            <a:latin typeface="Lato" panose="020F0502020204030203" pitchFamily="34" charset="0"/>
            <a:ea typeface="Lato" panose="020F0502020204030203" pitchFamily="34" charset="0"/>
            <a:cs typeface="Lato" panose="020F0502020204030203" pitchFamily="34" charset="0"/>
          </a:endParaRPr>
        </a:p>
      </dgm:t>
    </dgm:pt>
    <dgm:pt modelId="{34543199-1346-4392-85A4-947D4CB0E9B1}">
      <dgm:prSet phldrT="[Text]" custT="1"/>
      <dgm:spPr/>
      <dgm:t>
        <a:bodyPr/>
        <a:lstStyle/>
        <a:p>
          <a:r>
            <a:rPr lang="en-US" sz="900">
              <a:latin typeface="Lato" panose="020F0502020204030203" pitchFamily="34" charset="0"/>
              <a:ea typeface="Lato" panose="020F0502020204030203" pitchFamily="34" charset="0"/>
              <a:cs typeface="Lato" panose="020F0502020204030203" pitchFamily="34" charset="0"/>
            </a:rPr>
            <a:t>Q4 2023</a:t>
          </a:r>
        </a:p>
      </dgm:t>
    </dgm:pt>
    <dgm:pt modelId="{5145609D-2669-48E0-908C-44FE82579DCC}" type="parTrans" cxnId="{16FDC148-1894-4915-A329-A51D7DAD32A1}">
      <dgm:prSet/>
      <dgm:spPr/>
      <dgm:t>
        <a:bodyPr/>
        <a:lstStyle/>
        <a:p>
          <a:endParaRPr lang="en-US" sz="1050">
            <a:latin typeface="Lato" panose="020F0502020204030203" pitchFamily="34" charset="0"/>
            <a:ea typeface="Lato" panose="020F0502020204030203" pitchFamily="34" charset="0"/>
            <a:cs typeface="Lato" panose="020F0502020204030203" pitchFamily="34" charset="0"/>
          </a:endParaRPr>
        </a:p>
      </dgm:t>
    </dgm:pt>
    <dgm:pt modelId="{7EEE8214-46B4-4DD0-B2C3-DA85D638BF18}" type="sibTrans" cxnId="{16FDC148-1894-4915-A329-A51D7DAD32A1}">
      <dgm:prSet/>
      <dgm:spPr/>
      <dgm:t>
        <a:bodyPr/>
        <a:lstStyle/>
        <a:p>
          <a:endParaRPr lang="en-US" sz="1050">
            <a:latin typeface="Lato" panose="020F0502020204030203" pitchFamily="34" charset="0"/>
            <a:ea typeface="Lato" panose="020F0502020204030203" pitchFamily="34" charset="0"/>
            <a:cs typeface="Lato" panose="020F0502020204030203" pitchFamily="34" charset="0"/>
          </a:endParaRPr>
        </a:p>
      </dgm:t>
    </dgm:pt>
    <dgm:pt modelId="{25E129A8-CAEE-414D-96F7-761D1EB4B163}">
      <dgm:prSet phldrT="[Text]" custT="1"/>
      <dgm:spPr/>
      <dgm:t>
        <a:bodyPr/>
        <a:lstStyle/>
        <a:p>
          <a:r>
            <a:rPr lang="en-US" sz="900">
              <a:latin typeface="Lato" panose="020F0502020204030203" pitchFamily="34" charset="0"/>
              <a:ea typeface="Lato" panose="020F0502020204030203" pitchFamily="34" charset="0"/>
              <a:cs typeface="Lato" panose="020F0502020204030203" pitchFamily="34" charset="0"/>
            </a:rPr>
            <a:t>Q1 2024</a:t>
          </a:r>
        </a:p>
      </dgm:t>
    </dgm:pt>
    <dgm:pt modelId="{5E0FCF25-C969-44F2-8780-38D306875524}" type="parTrans" cxnId="{DE98F057-6DDA-4C9F-B800-61BE49E91E69}">
      <dgm:prSet/>
      <dgm:spPr/>
      <dgm:t>
        <a:bodyPr/>
        <a:lstStyle/>
        <a:p>
          <a:endParaRPr lang="en-US" sz="1050">
            <a:latin typeface="Lato" panose="020F0502020204030203" pitchFamily="34" charset="0"/>
            <a:ea typeface="Lato" panose="020F0502020204030203" pitchFamily="34" charset="0"/>
            <a:cs typeface="Lato" panose="020F0502020204030203" pitchFamily="34" charset="0"/>
          </a:endParaRPr>
        </a:p>
      </dgm:t>
    </dgm:pt>
    <dgm:pt modelId="{A39400DA-1AD9-4A70-B9B1-61E527954A3F}" type="sibTrans" cxnId="{DE98F057-6DDA-4C9F-B800-61BE49E91E69}">
      <dgm:prSet/>
      <dgm:spPr/>
      <dgm:t>
        <a:bodyPr/>
        <a:lstStyle/>
        <a:p>
          <a:endParaRPr lang="en-US" sz="1050">
            <a:latin typeface="Lato" panose="020F0502020204030203" pitchFamily="34" charset="0"/>
            <a:ea typeface="Lato" panose="020F0502020204030203" pitchFamily="34" charset="0"/>
            <a:cs typeface="Lato" panose="020F0502020204030203" pitchFamily="34" charset="0"/>
          </a:endParaRPr>
        </a:p>
      </dgm:t>
    </dgm:pt>
    <dgm:pt modelId="{85D4910F-5C21-46A1-87D3-946CB09FEB10}">
      <dgm:prSet phldrT="[Text]" custT="1"/>
      <dgm:spPr/>
      <dgm:t>
        <a:bodyPr/>
        <a:lstStyle/>
        <a:p>
          <a:r>
            <a:rPr lang="en-US" sz="900">
              <a:latin typeface="Lato" panose="020F0502020204030203" pitchFamily="34" charset="0"/>
              <a:ea typeface="Lato" panose="020F0502020204030203" pitchFamily="34" charset="0"/>
              <a:cs typeface="Lato" panose="020F0502020204030203" pitchFamily="34" charset="0"/>
            </a:rPr>
            <a:t>Q2 2024</a:t>
          </a:r>
        </a:p>
      </dgm:t>
    </dgm:pt>
    <dgm:pt modelId="{E5DC1BEC-E8BE-4E5A-BAF9-012C0C364823}" type="parTrans" cxnId="{DB41B3CA-7C0F-498A-A38E-71B781DB0E64}">
      <dgm:prSet/>
      <dgm:spPr/>
      <dgm:t>
        <a:bodyPr/>
        <a:lstStyle/>
        <a:p>
          <a:endParaRPr lang="en-US" sz="1050">
            <a:latin typeface="Lato" panose="020F0502020204030203" pitchFamily="34" charset="0"/>
            <a:ea typeface="Lato" panose="020F0502020204030203" pitchFamily="34" charset="0"/>
            <a:cs typeface="Lato" panose="020F0502020204030203" pitchFamily="34" charset="0"/>
          </a:endParaRPr>
        </a:p>
      </dgm:t>
    </dgm:pt>
    <dgm:pt modelId="{C9520ADE-05FA-4EA8-A2E7-574FDBC3C89E}" type="sibTrans" cxnId="{DB41B3CA-7C0F-498A-A38E-71B781DB0E64}">
      <dgm:prSet/>
      <dgm:spPr/>
      <dgm:t>
        <a:bodyPr/>
        <a:lstStyle/>
        <a:p>
          <a:endParaRPr lang="en-US" sz="1050">
            <a:latin typeface="Lato" panose="020F0502020204030203" pitchFamily="34" charset="0"/>
            <a:ea typeface="Lato" panose="020F0502020204030203" pitchFamily="34" charset="0"/>
            <a:cs typeface="Lato" panose="020F0502020204030203" pitchFamily="34" charset="0"/>
          </a:endParaRPr>
        </a:p>
      </dgm:t>
    </dgm:pt>
    <dgm:pt modelId="{31F896B9-20F8-44EF-971C-413A8D6AFF4A}">
      <dgm:prSet phldrT="[Text]" custT="1"/>
      <dgm:spPr/>
      <dgm:t>
        <a:bodyPr/>
        <a:lstStyle/>
        <a:p>
          <a:endParaRPr lang="en-US" sz="900">
            <a:latin typeface="Lato" panose="020F0502020204030203" pitchFamily="34" charset="0"/>
            <a:ea typeface="Lato" panose="020F0502020204030203" pitchFamily="34" charset="0"/>
            <a:cs typeface="Lato" panose="020F0502020204030203" pitchFamily="34" charset="0"/>
          </a:endParaRPr>
        </a:p>
      </dgm:t>
    </dgm:pt>
    <dgm:pt modelId="{A3E97698-BA28-45F6-AD28-B925C51B582C}" type="parTrans" cxnId="{4FABA687-ABBD-4C16-9918-CFECBE5C808A}">
      <dgm:prSet/>
      <dgm:spPr/>
      <dgm:t>
        <a:bodyPr/>
        <a:lstStyle/>
        <a:p>
          <a:endParaRPr lang="en-US"/>
        </a:p>
      </dgm:t>
    </dgm:pt>
    <dgm:pt modelId="{FFCACA92-A430-4F22-B18D-0CA55CC34AF2}" type="sibTrans" cxnId="{4FABA687-ABBD-4C16-9918-CFECBE5C808A}">
      <dgm:prSet/>
      <dgm:spPr/>
      <dgm:t>
        <a:bodyPr/>
        <a:lstStyle/>
        <a:p>
          <a:endParaRPr lang="en-US"/>
        </a:p>
      </dgm:t>
    </dgm:pt>
    <dgm:pt modelId="{B18E235F-936A-44E5-ABDC-C5CAA80ED833}">
      <dgm:prSet phldrT="[Text]" custT="1"/>
      <dgm:spPr/>
      <dgm:t>
        <a:bodyPr/>
        <a:lstStyle/>
        <a:p>
          <a:endParaRPr lang="en-US" sz="900">
            <a:latin typeface="Lato" panose="020F0502020204030203" pitchFamily="34" charset="0"/>
            <a:ea typeface="Lato" panose="020F0502020204030203" pitchFamily="34" charset="0"/>
            <a:cs typeface="Lato" panose="020F0502020204030203" pitchFamily="34" charset="0"/>
          </a:endParaRPr>
        </a:p>
      </dgm:t>
    </dgm:pt>
    <dgm:pt modelId="{778A32A8-E11E-4539-8F25-F6F37A5D840C}" type="parTrans" cxnId="{5BC6A2E8-8D87-4B8E-A573-F7779A896665}">
      <dgm:prSet/>
      <dgm:spPr/>
      <dgm:t>
        <a:bodyPr/>
        <a:lstStyle/>
        <a:p>
          <a:endParaRPr lang="en-US"/>
        </a:p>
      </dgm:t>
    </dgm:pt>
    <dgm:pt modelId="{50A8C894-3C38-4D0D-AF24-17ADA06C9031}" type="sibTrans" cxnId="{5BC6A2E8-8D87-4B8E-A573-F7779A896665}">
      <dgm:prSet/>
      <dgm:spPr/>
      <dgm:t>
        <a:bodyPr/>
        <a:lstStyle/>
        <a:p>
          <a:endParaRPr lang="en-US"/>
        </a:p>
      </dgm:t>
    </dgm:pt>
    <dgm:pt modelId="{B14E184E-408A-4AE8-A240-9C1618758065}">
      <dgm:prSet phldrT="[Text]" custT="1"/>
      <dgm:spPr/>
      <dgm:t>
        <a:bodyPr/>
        <a:lstStyle/>
        <a:p>
          <a:endParaRPr lang="en-US" sz="900">
            <a:latin typeface="Lato" panose="020F0502020204030203" pitchFamily="34" charset="0"/>
            <a:ea typeface="Lato" panose="020F0502020204030203" pitchFamily="34" charset="0"/>
            <a:cs typeface="Lato" panose="020F0502020204030203" pitchFamily="34" charset="0"/>
          </a:endParaRPr>
        </a:p>
      </dgm:t>
    </dgm:pt>
    <dgm:pt modelId="{6C4FDD71-BB58-42C0-86A3-DA061E73F82D}" type="parTrans" cxnId="{CC535217-2A42-41CC-B080-4BE1706A36F7}">
      <dgm:prSet/>
      <dgm:spPr/>
      <dgm:t>
        <a:bodyPr/>
        <a:lstStyle/>
        <a:p>
          <a:endParaRPr lang="en-US"/>
        </a:p>
      </dgm:t>
    </dgm:pt>
    <dgm:pt modelId="{40C145FC-9A63-46D1-8796-A679D9B70B22}" type="sibTrans" cxnId="{CC535217-2A42-41CC-B080-4BE1706A36F7}">
      <dgm:prSet/>
      <dgm:spPr/>
      <dgm:t>
        <a:bodyPr/>
        <a:lstStyle/>
        <a:p>
          <a:endParaRPr lang="en-US"/>
        </a:p>
      </dgm:t>
    </dgm:pt>
    <dgm:pt modelId="{4D66F372-1CC3-46A6-9E2B-031BE0ED1315}">
      <dgm:prSet phldrT="[Text]" custT="1"/>
      <dgm:spPr/>
      <dgm:t>
        <a:bodyPr/>
        <a:lstStyle/>
        <a:p>
          <a:endParaRPr lang="en-US" sz="900">
            <a:latin typeface="Lato" panose="020F0502020204030203" pitchFamily="34" charset="0"/>
            <a:ea typeface="Lato" panose="020F0502020204030203" pitchFamily="34" charset="0"/>
            <a:cs typeface="Lato" panose="020F0502020204030203" pitchFamily="34" charset="0"/>
          </a:endParaRPr>
        </a:p>
      </dgm:t>
    </dgm:pt>
    <dgm:pt modelId="{305F4269-018E-4847-AF50-24920272F258}" type="parTrans" cxnId="{7B55EE09-4C9A-469E-828E-1D5D5BFF823D}">
      <dgm:prSet/>
      <dgm:spPr/>
      <dgm:t>
        <a:bodyPr/>
        <a:lstStyle/>
        <a:p>
          <a:endParaRPr lang="en-US"/>
        </a:p>
      </dgm:t>
    </dgm:pt>
    <dgm:pt modelId="{BF537B10-34D3-40AB-8783-C002EA4E3985}" type="sibTrans" cxnId="{7B55EE09-4C9A-469E-828E-1D5D5BFF823D}">
      <dgm:prSet/>
      <dgm:spPr/>
      <dgm:t>
        <a:bodyPr/>
        <a:lstStyle/>
        <a:p>
          <a:endParaRPr lang="en-US"/>
        </a:p>
      </dgm:t>
    </dgm:pt>
    <dgm:pt modelId="{509582FA-F33A-4670-9EA4-43ABE7B79CFC}">
      <dgm:prSet phldrT="[Text]" custT="1"/>
      <dgm:spPr/>
      <dgm:t>
        <a:bodyPr/>
        <a:lstStyle/>
        <a:p>
          <a:endParaRPr lang="en-US" sz="900">
            <a:latin typeface="Lato" panose="020F0502020204030203" pitchFamily="34" charset="0"/>
            <a:ea typeface="Lato" panose="020F0502020204030203" pitchFamily="34" charset="0"/>
            <a:cs typeface="Lato" panose="020F0502020204030203" pitchFamily="34" charset="0"/>
          </a:endParaRPr>
        </a:p>
      </dgm:t>
    </dgm:pt>
    <dgm:pt modelId="{AC9EAA08-0C37-4BE4-8F97-17978F0DA354}" type="parTrans" cxnId="{D89DD686-1FEC-4294-A549-5DAAB1BD1AF1}">
      <dgm:prSet/>
      <dgm:spPr/>
      <dgm:t>
        <a:bodyPr/>
        <a:lstStyle/>
        <a:p>
          <a:endParaRPr lang="en-US"/>
        </a:p>
      </dgm:t>
    </dgm:pt>
    <dgm:pt modelId="{708CE950-97E6-4B89-97D8-89A25D41436F}" type="sibTrans" cxnId="{D89DD686-1FEC-4294-A549-5DAAB1BD1AF1}">
      <dgm:prSet/>
      <dgm:spPr/>
      <dgm:t>
        <a:bodyPr/>
        <a:lstStyle/>
        <a:p>
          <a:endParaRPr lang="en-US"/>
        </a:p>
      </dgm:t>
    </dgm:pt>
    <dgm:pt modelId="{7373CAEE-CD95-4DD2-AF75-E1CDB9659FAC}">
      <dgm:prSet phldrT="[Text]" custT="1"/>
      <dgm:spPr/>
      <dgm:t>
        <a:bodyPr/>
        <a:lstStyle/>
        <a:p>
          <a:endParaRPr lang="en-US" sz="900">
            <a:latin typeface="Lato" panose="020F0502020204030203" pitchFamily="34" charset="0"/>
            <a:ea typeface="Lato" panose="020F0502020204030203" pitchFamily="34" charset="0"/>
            <a:cs typeface="Lato" panose="020F0502020204030203" pitchFamily="34" charset="0"/>
          </a:endParaRPr>
        </a:p>
      </dgm:t>
    </dgm:pt>
    <dgm:pt modelId="{3FA7FA0B-D6B4-4AA3-96E0-552C51B31BC2}" type="parTrans" cxnId="{61FB7EEF-FD4F-45EF-9E54-1E03C1950764}">
      <dgm:prSet/>
      <dgm:spPr/>
      <dgm:t>
        <a:bodyPr/>
        <a:lstStyle/>
        <a:p>
          <a:endParaRPr lang="en-US"/>
        </a:p>
      </dgm:t>
    </dgm:pt>
    <dgm:pt modelId="{2CE4AADA-65B0-46DB-AED9-5514C768905F}" type="sibTrans" cxnId="{61FB7EEF-FD4F-45EF-9E54-1E03C1950764}">
      <dgm:prSet/>
      <dgm:spPr/>
      <dgm:t>
        <a:bodyPr/>
        <a:lstStyle/>
        <a:p>
          <a:endParaRPr lang="en-US"/>
        </a:p>
      </dgm:t>
    </dgm:pt>
    <dgm:pt modelId="{6E288176-C2C0-4DDE-BCB6-D4C396004381}">
      <dgm:prSet phldrT="[Text]" custT="1"/>
      <dgm:spPr/>
      <dgm:t>
        <a:bodyPr/>
        <a:lstStyle/>
        <a:p>
          <a:endParaRPr lang="en-US" sz="900">
            <a:latin typeface="Lato" panose="020F0502020204030203" pitchFamily="34" charset="0"/>
            <a:ea typeface="Lato" panose="020F0502020204030203" pitchFamily="34" charset="0"/>
            <a:cs typeface="Lato" panose="020F0502020204030203" pitchFamily="34" charset="0"/>
          </a:endParaRPr>
        </a:p>
      </dgm:t>
    </dgm:pt>
    <dgm:pt modelId="{FF8A93D1-7089-435F-A380-938F39CFF89C}" type="parTrans" cxnId="{5EF6B098-9FD2-4884-BEFF-998CE8F80140}">
      <dgm:prSet/>
      <dgm:spPr/>
      <dgm:t>
        <a:bodyPr/>
        <a:lstStyle/>
        <a:p>
          <a:endParaRPr lang="en-US"/>
        </a:p>
      </dgm:t>
    </dgm:pt>
    <dgm:pt modelId="{360B26BF-B44D-4787-818A-DDE7B6050382}" type="sibTrans" cxnId="{5EF6B098-9FD2-4884-BEFF-998CE8F80140}">
      <dgm:prSet/>
      <dgm:spPr/>
      <dgm:t>
        <a:bodyPr/>
        <a:lstStyle/>
        <a:p>
          <a:endParaRPr lang="en-US"/>
        </a:p>
      </dgm:t>
    </dgm:pt>
    <dgm:pt modelId="{CC2C2729-10C2-4939-8C02-3B6333FE1398}" type="pres">
      <dgm:prSet presAssocID="{6A0A6AC0-9682-4011-AA75-FC23DEA10B95}" presName="Name0" presStyleCnt="0">
        <dgm:presLayoutVars>
          <dgm:dir/>
          <dgm:resizeHandles val="exact"/>
        </dgm:presLayoutVars>
      </dgm:prSet>
      <dgm:spPr/>
    </dgm:pt>
    <dgm:pt modelId="{877A1A76-A637-4D06-BFF6-3BC5657B7FDF}" type="pres">
      <dgm:prSet presAssocID="{6A0A6AC0-9682-4011-AA75-FC23DEA10B95}" presName="arrow" presStyleLbl="bgShp" presStyleIdx="0" presStyleCnt="1"/>
      <dgm:spPr>
        <a:solidFill>
          <a:schemeClr val="tx1">
            <a:lumMod val="65000"/>
            <a:lumOff val="35000"/>
          </a:schemeClr>
        </a:solidFill>
        <a:ln>
          <a:noFill/>
        </a:ln>
      </dgm:spPr>
    </dgm:pt>
    <dgm:pt modelId="{659C7EE3-7B7D-4C90-B61E-39DFF97ACC97}" type="pres">
      <dgm:prSet presAssocID="{6A0A6AC0-9682-4011-AA75-FC23DEA10B95}" presName="points" presStyleCnt="0"/>
      <dgm:spPr/>
    </dgm:pt>
    <dgm:pt modelId="{60300203-C4FC-4D99-BC05-7404CA3455BC}" type="pres">
      <dgm:prSet presAssocID="{25AA5896-9794-4E71-BE93-667BA66DF79D}" presName="compositeA" presStyleCnt="0"/>
      <dgm:spPr/>
    </dgm:pt>
    <dgm:pt modelId="{4EB2A8C1-C9DB-40A3-9899-7894CE5FB352}" type="pres">
      <dgm:prSet presAssocID="{25AA5896-9794-4E71-BE93-667BA66DF79D}" presName="textA" presStyleLbl="revTx" presStyleIdx="0" presStyleCnt="16">
        <dgm:presLayoutVars>
          <dgm:bulletEnabled val="1"/>
        </dgm:presLayoutVars>
      </dgm:prSet>
      <dgm:spPr/>
    </dgm:pt>
    <dgm:pt modelId="{E57C9F73-50C6-40CA-A334-4DBD5FE52867}" type="pres">
      <dgm:prSet presAssocID="{25AA5896-9794-4E71-BE93-667BA66DF79D}" presName="circleA" presStyleLbl="node1" presStyleIdx="0" presStyleCnt="16"/>
      <dgm:spPr/>
    </dgm:pt>
    <dgm:pt modelId="{188733F7-A900-4389-BA92-D6789B44B122}" type="pres">
      <dgm:prSet presAssocID="{25AA5896-9794-4E71-BE93-667BA66DF79D}" presName="spaceA" presStyleCnt="0"/>
      <dgm:spPr/>
    </dgm:pt>
    <dgm:pt modelId="{E5DF276C-CF55-458E-8B3A-AD76869094B9}" type="pres">
      <dgm:prSet presAssocID="{7067FAB6-E321-4105-B8CC-9DC156385984}" presName="space" presStyleCnt="0"/>
      <dgm:spPr/>
    </dgm:pt>
    <dgm:pt modelId="{EFB70FF9-34F4-4557-BD55-46D526D7CE3E}" type="pres">
      <dgm:prSet presAssocID="{B1EB765E-C2AA-4F3A-83B5-21140D35EBD3}" presName="compositeB" presStyleCnt="0"/>
      <dgm:spPr/>
    </dgm:pt>
    <dgm:pt modelId="{2DC72E56-1312-412C-AB54-DA0E7AFD327A}" type="pres">
      <dgm:prSet presAssocID="{B1EB765E-C2AA-4F3A-83B5-21140D35EBD3}" presName="textB" presStyleLbl="revTx" presStyleIdx="1" presStyleCnt="16">
        <dgm:presLayoutVars>
          <dgm:bulletEnabled val="1"/>
        </dgm:presLayoutVars>
      </dgm:prSet>
      <dgm:spPr/>
    </dgm:pt>
    <dgm:pt modelId="{E4AE8602-1CA6-402C-8F0F-983D0DD422A1}" type="pres">
      <dgm:prSet presAssocID="{B1EB765E-C2AA-4F3A-83B5-21140D35EBD3}" presName="circleB" presStyleLbl="node1" presStyleIdx="1" presStyleCnt="16"/>
      <dgm:spPr/>
    </dgm:pt>
    <dgm:pt modelId="{15F7EC10-4763-40C5-9DEC-58A814547428}" type="pres">
      <dgm:prSet presAssocID="{B1EB765E-C2AA-4F3A-83B5-21140D35EBD3}" presName="spaceB" presStyleCnt="0"/>
      <dgm:spPr/>
    </dgm:pt>
    <dgm:pt modelId="{0CBC6DCC-B81D-4CCB-ABF6-B615D6F68082}" type="pres">
      <dgm:prSet presAssocID="{0D41903A-30C0-4B39-9383-84C7340BEB8B}" presName="space" presStyleCnt="0"/>
      <dgm:spPr/>
    </dgm:pt>
    <dgm:pt modelId="{0F1BF20A-ECF0-4469-B239-09636A8902D1}" type="pres">
      <dgm:prSet presAssocID="{31F896B9-20F8-44EF-971C-413A8D6AFF4A}" presName="compositeA" presStyleCnt="0"/>
      <dgm:spPr/>
    </dgm:pt>
    <dgm:pt modelId="{0173DECA-1AF1-4C81-919D-6F9389B848CA}" type="pres">
      <dgm:prSet presAssocID="{31F896B9-20F8-44EF-971C-413A8D6AFF4A}" presName="textA" presStyleLbl="revTx" presStyleIdx="2" presStyleCnt="16">
        <dgm:presLayoutVars>
          <dgm:bulletEnabled val="1"/>
        </dgm:presLayoutVars>
      </dgm:prSet>
      <dgm:spPr/>
    </dgm:pt>
    <dgm:pt modelId="{EF1E124B-CEF5-4873-8E0C-DC5D9CAD7862}" type="pres">
      <dgm:prSet presAssocID="{31F896B9-20F8-44EF-971C-413A8D6AFF4A}" presName="circleA" presStyleLbl="node1" presStyleIdx="2" presStyleCnt="16"/>
      <dgm:spPr/>
    </dgm:pt>
    <dgm:pt modelId="{476735D3-8896-4973-A5D2-4D2E1CC80DEA}" type="pres">
      <dgm:prSet presAssocID="{31F896B9-20F8-44EF-971C-413A8D6AFF4A}" presName="spaceA" presStyleCnt="0"/>
      <dgm:spPr/>
    </dgm:pt>
    <dgm:pt modelId="{7FEB9D3F-FF47-447E-B16C-D676D807F699}" type="pres">
      <dgm:prSet presAssocID="{FFCACA92-A430-4F22-B18D-0CA55CC34AF2}" presName="space" presStyleCnt="0"/>
      <dgm:spPr/>
    </dgm:pt>
    <dgm:pt modelId="{668CC2E1-05D2-4972-93E4-E64F529F0C75}" type="pres">
      <dgm:prSet presAssocID="{AEB24A87-2FC7-41B5-91DF-F8F4B47100EC}" presName="compositeB" presStyleCnt="0"/>
      <dgm:spPr/>
    </dgm:pt>
    <dgm:pt modelId="{2E7D2C22-5328-4142-89C1-5AE67602BDD5}" type="pres">
      <dgm:prSet presAssocID="{AEB24A87-2FC7-41B5-91DF-F8F4B47100EC}" presName="textB" presStyleLbl="revTx" presStyleIdx="3" presStyleCnt="16">
        <dgm:presLayoutVars>
          <dgm:bulletEnabled val="1"/>
        </dgm:presLayoutVars>
      </dgm:prSet>
      <dgm:spPr/>
    </dgm:pt>
    <dgm:pt modelId="{5FBAA9C3-CBCB-4005-8A07-2716627C52E8}" type="pres">
      <dgm:prSet presAssocID="{AEB24A87-2FC7-41B5-91DF-F8F4B47100EC}" presName="circleB" presStyleLbl="node1" presStyleIdx="3" presStyleCnt="16"/>
      <dgm:spPr/>
    </dgm:pt>
    <dgm:pt modelId="{7CF778D2-DFD9-400C-B87B-7FEB9128B1BB}" type="pres">
      <dgm:prSet presAssocID="{AEB24A87-2FC7-41B5-91DF-F8F4B47100EC}" presName="spaceB" presStyleCnt="0"/>
      <dgm:spPr/>
    </dgm:pt>
    <dgm:pt modelId="{64547ADB-AD64-4761-9735-B2F4D68C119C}" type="pres">
      <dgm:prSet presAssocID="{453BAEAC-D714-483F-8E66-6F2277CF5549}" presName="space" presStyleCnt="0"/>
      <dgm:spPr/>
    </dgm:pt>
    <dgm:pt modelId="{D3995EDE-FF26-495B-887C-386C4E9221B6}" type="pres">
      <dgm:prSet presAssocID="{B18E235F-936A-44E5-ABDC-C5CAA80ED833}" presName="compositeA" presStyleCnt="0"/>
      <dgm:spPr/>
    </dgm:pt>
    <dgm:pt modelId="{1313BBED-F9DF-4ABB-ACE9-FB95A2F7B6EF}" type="pres">
      <dgm:prSet presAssocID="{B18E235F-936A-44E5-ABDC-C5CAA80ED833}" presName="textA" presStyleLbl="revTx" presStyleIdx="4" presStyleCnt="16">
        <dgm:presLayoutVars>
          <dgm:bulletEnabled val="1"/>
        </dgm:presLayoutVars>
      </dgm:prSet>
      <dgm:spPr/>
    </dgm:pt>
    <dgm:pt modelId="{270265A2-1E46-41FC-BEB9-5540C26D3920}" type="pres">
      <dgm:prSet presAssocID="{B18E235F-936A-44E5-ABDC-C5CAA80ED833}" presName="circleA" presStyleLbl="node1" presStyleIdx="4" presStyleCnt="16"/>
      <dgm:spPr/>
    </dgm:pt>
    <dgm:pt modelId="{51ADA071-FC82-4ACE-BAAF-71B461538882}" type="pres">
      <dgm:prSet presAssocID="{B18E235F-936A-44E5-ABDC-C5CAA80ED833}" presName="spaceA" presStyleCnt="0"/>
      <dgm:spPr/>
    </dgm:pt>
    <dgm:pt modelId="{A76BA327-453E-4D19-8ED4-60DF724150EC}" type="pres">
      <dgm:prSet presAssocID="{50A8C894-3C38-4D0D-AF24-17ADA06C9031}" presName="space" presStyleCnt="0"/>
      <dgm:spPr/>
    </dgm:pt>
    <dgm:pt modelId="{D546A9FE-07D0-4564-9595-4791697D8A94}" type="pres">
      <dgm:prSet presAssocID="{2B7C4546-7D7F-405A-A424-809AE148F143}" presName="compositeB" presStyleCnt="0"/>
      <dgm:spPr/>
    </dgm:pt>
    <dgm:pt modelId="{2C1DBF58-7A33-4608-9E8E-DCB02664D09A}" type="pres">
      <dgm:prSet presAssocID="{2B7C4546-7D7F-405A-A424-809AE148F143}" presName="textB" presStyleLbl="revTx" presStyleIdx="5" presStyleCnt="16">
        <dgm:presLayoutVars>
          <dgm:bulletEnabled val="1"/>
        </dgm:presLayoutVars>
      </dgm:prSet>
      <dgm:spPr/>
    </dgm:pt>
    <dgm:pt modelId="{76188DBF-3EE5-45D9-9E84-20D9349A5759}" type="pres">
      <dgm:prSet presAssocID="{2B7C4546-7D7F-405A-A424-809AE148F143}" presName="circleB" presStyleLbl="node1" presStyleIdx="5" presStyleCnt="16"/>
      <dgm:spPr/>
    </dgm:pt>
    <dgm:pt modelId="{28789ABF-A400-4F72-9230-2F07ADB1C9CB}" type="pres">
      <dgm:prSet presAssocID="{2B7C4546-7D7F-405A-A424-809AE148F143}" presName="spaceB" presStyleCnt="0"/>
      <dgm:spPr/>
    </dgm:pt>
    <dgm:pt modelId="{A07AA515-AEA4-4A6E-B7C2-E48A09C1F4F1}" type="pres">
      <dgm:prSet presAssocID="{8C094969-B327-444D-B5FC-FCE0F87DFCCB}" presName="space" presStyleCnt="0"/>
      <dgm:spPr/>
    </dgm:pt>
    <dgm:pt modelId="{82199950-B26A-47F3-AB68-C1EF241BD756}" type="pres">
      <dgm:prSet presAssocID="{B14E184E-408A-4AE8-A240-9C1618758065}" presName="compositeA" presStyleCnt="0"/>
      <dgm:spPr/>
    </dgm:pt>
    <dgm:pt modelId="{CDC1DB4C-8811-44E9-8331-E84C15F4966C}" type="pres">
      <dgm:prSet presAssocID="{B14E184E-408A-4AE8-A240-9C1618758065}" presName="textA" presStyleLbl="revTx" presStyleIdx="6" presStyleCnt="16">
        <dgm:presLayoutVars>
          <dgm:bulletEnabled val="1"/>
        </dgm:presLayoutVars>
      </dgm:prSet>
      <dgm:spPr/>
    </dgm:pt>
    <dgm:pt modelId="{FB8166DE-98CE-4A7E-B647-F21EFFF0D52D}" type="pres">
      <dgm:prSet presAssocID="{B14E184E-408A-4AE8-A240-9C1618758065}" presName="circleA" presStyleLbl="node1" presStyleIdx="6" presStyleCnt="16"/>
      <dgm:spPr/>
    </dgm:pt>
    <dgm:pt modelId="{1547E1AE-F565-4863-9D1F-FA12EC7547E7}" type="pres">
      <dgm:prSet presAssocID="{B14E184E-408A-4AE8-A240-9C1618758065}" presName="spaceA" presStyleCnt="0"/>
      <dgm:spPr/>
    </dgm:pt>
    <dgm:pt modelId="{727DC2E0-7F4C-47E6-B144-DCC4D9D01D33}" type="pres">
      <dgm:prSet presAssocID="{40C145FC-9A63-46D1-8796-A679D9B70B22}" presName="space" presStyleCnt="0"/>
      <dgm:spPr/>
    </dgm:pt>
    <dgm:pt modelId="{C4971227-B7D8-4857-B49C-8AC987AF5154}" type="pres">
      <dgm:prSet presAssocID="{60C98529-2BAB-4F80-8E61-A85BC7ACFD1E}" presName="compositeB" presStyleCnt="0"/>
      <dgm:spPr/>
    </dgm:pt>
    <dgm:pt modelId="{9AC19C69-E36B-4B20-BA49-37638C7F82E4}" type="pres">
      <dgm:prSet presAssocID="{60C98529-2BAB-4F80-8E61-A85BC7ACFD1E}" presName="textB" presStyleLbl="revTx" presStyleIdx="7" presStyleCnt="16">
        <dgm:presLayoutVars>
          <dgm:bulletEnabled val="1"/>
        </dgm:presLayoutVars>
      </dgm:prSet>
      <dgm:spPr/>
    </dgm:pt>
    <dgm:pt modelId="{4246C1AF-DBA1-4278-A326-489C54F882F5}" type="pres">
      <dgm:prSet presAssocID="{60C98529-2BAB-4F80-8E61-A85BC7ACFD1E}" presName="circleB" presStyleLbl="node1" presStyleIdx="7" presStyleCnt="16"/>
      <dgm:spPr/>
    </dgm:pt>
    <dgm:pt modelId="{A8207E7F-BB06-4E27-82AC-5F24C4242BAC}" type="pres">
      <dgm:prSet presAssocID="{60C98529-2BAB-4F80-8E61-A85BC7ACFD1E}" presName="spaceB" presStyleCnt="0"/>
      <dgm:spPr/>
    </dgm:pt>
    <dgm:pt modelId="{42872A66-5B31-47E9-8395-7B2276769A31}" type="pres">
      <dgm:prSet presAssocID="{1C944166-41A2-4D7E-A586-32984A996903}" presName="space" presStyleCnt="0"/>
      <dgm:spPr/>
    </dgm:pt>
    <dgm:pt modelId="{1943A19D-21F5-4C9A-8916-E28F5C823724}" type="pres">
      <dgm:prSet presAssocID="{4D66F372-1CC3-46A6-9E2B-031BE0ED1315}" presName="compositeA" presStyleCnt="0"/>
      <dgm:spPr/>
    </dgm:pt>
    <dgm:pt modelId="{E5C32F8C-143B-4104-9FC8-24F4E1BFF77A}" type="pres">
      <dgm:prSet presAssocID="{4D66F372-1CC3-46A6-9E2B-031BE0ED1315}" presName="textA" presStyleLbl="revTx" presStyleIdx="8" presStyleCnt="16">
        <dgm:presLayoutVars>
          <dgm:bulletEnabled val="1"/>
        </dgm:presLayoutVars>
      </dgm:prSet>
      <dgm:spPr/>
    </dgm:pt>
    <dgm:pt modelId="{0CEAB79E-11A3-472E-B8FE-23B9661778A2}" type="pres">
      <dgm:prSet presAssocID="{4D66F372-1CC3-46A6-9E2B-031BE0ED1315}" presName="circleA" presStyleLbl="node1" presStyleIdx="8" presStyleCnt="16"/>
      <dgm:spPr/>
    </dgm:pt>
    <dgm:pt modelId="{C6E2C62C-0F96-4C51-ADF6-49783FFFA9F2}" type="pres">
      <dgm:prSet presAssocID="{4D66F372-1CC3-46A6-9E2B-031BE0ED1315}" presName="spaceA" presStyleCnt="0"/>
      <dgm:spPr/>
    </dgm:pt>
    <dgm:pt modelId="{B199E9D3-1213-452D-92E5-2AD13F170D63}" type="pres">
      <dgm:prSet presAssocID="{BF537B10-34D3-40AB-8783-C002EA4E3985}" presName="space" presStyleCnt="0"/>
      <dgm:spPr/>
    </dgm:pt>
    <dgm:pt modelId="{A4CD43CF-BE16-4421-A8E7-2B4DFA5D78D6}" type="pres">
      <dgm:prSet presAssocID="{9E71695C-58D5-4832-9AB5-ADFF43CFAE8E}" presName="compositeB" presStyleCnt="0"/>
      <dgm:spPr/>
    </dgm:pt>
    <dgm:pt modelId="{B8F99F6A-5CB9-47C1-BAAB-EB03A4398F6D}" type="pres">
      <dgm:prSet presAssocID="{9E71695C-58D5-4832-9AB5-ADFF43CFAE8E}" presName="textB" presStyleLbl="revTx" presStyleIdx="9" presStyleCnt="16">
        <dgm:presLayoutVars>
          <dgm:bulletEnabled val="1"/>
        </dgm:presLayoutVars>
      </dgm:prSet>
      <dgm:spPr/>
    </dgm:pt>
    <dgm:pt modelId="{4C5399E8-1E4F-4AEF-AD34-33985FBF0E1F}" type="pres">
      <dgm:prSet presAssocID="{9E71695C-58D5-4832-9AB5-ADFF43CFAE8E}" presName="circleB" presStyleLbl="node1" presStyleIdx="9" presStyleCnt="16"/>
      <dgm:spPr/>
    </dgm:pt>
    <dgm:pt modelId="{2E8CE75F-73B6-4B0B-8432-684B68F3D0AB}" type="pres">
      <dgm:prSet presAssocID="{9E71695C-58D5-4832-9AB5-ADFF43CFAE8E}" presName="spaceB" presStyleCnt="0"/>
      <dgm:spPr/>
    </dgm:pt>
    <dgm:pt modelId="{8364C43A-3A81-4764-BBAB-7C372A2CA253}" type="pres">
      <dgm:prSet presAssocID="{F0F88FA5-8B1B-4121-B258-F5A5EBCBA0BC}" presName="space" presStyleCnt="0"/>
      <dgm:spPr/>
    </dgm:pt>
    <dgm:pt modelId="{E3A2FBF7-C9F0-46F4-B9B3-F63469FBEB49}" type="pres">
      <dgm:prSet presAssocID="{509582FA-F33A-4670-9EA4-43ABE7B79CFC}" presName="compositeA" presStyleCnt="0"/>
      <dgm:spPr/>
    </dgm:pt>
    <dgm:pt modelId="{3CA5423C-B747-4CB9-84A8-4166851E266D}" type="pres">
      <dgm:prSet presAssocID="{509582FA-F33A-4670-9EA4-43ABE7B79CFC}" presName="textA" presStyleLbl="revTx" presStyleIdx="10" presStyleCnt="16">
        <dgm:presLayoutVars>
          <dgm:bulletEnabled val="1"/>
        </dgm:presLayoutVars>
      </dgm:prSet>
      <dgm:spPr/>
    </dgm:pt>
    <dgm:pt modelId="{CFA5F3FA-E991-422C-A674-31719494C026}" type="pres">
      <dgm:prSet presAssocID="{509582FA-F33A-4670-9EA4-43ABE7B79CFC}" presName="circleA" presStyleLbl="node1" presStyleIdx="10" presStyleCnt="16"/>
      <dgm:spPr/>
    </dgm:pt>
    <dgm:pt modelId="{C2DD12B3-AB62-4B7C-8192-7A7FC427A91A}" type="pres">
      <dgm:prSet presAssocID="{509582FA-F33A-4670-9EA4-43ABE7B79CFC}" presName="spaceA" presStyleCnt="0"/>
      <dgm:spPr/>
    </dgm:pt>
    <dgm:pt modelId="{9E01FE08-D75B-4292-A7CF-1D4003FEED14}" type="pres">
      <dgm:prSet presAssocID="{708CE950-97E6-4B89-97D8-89A25D41436F}" presName="space" presStyleCnt="0"/>
      <dgm:spPr/>
    </dgm:pt>
    <dgm:pt modelId="{FFDCF810-97A7-4C3E-895B-CE38134CD5D0}" type="pres">
      <dgm:prSet presAssocID="{34543199-1346-4392-85A4-947D4CB0E9B1}" presName="compositeB" presStyleCnt="0"/>
      <dgm:spPr/>
    </dgm:pt>
    <dgm:pt modelId="{02181218-04D8-4583-B800-39315C88E7FA}" type="pres">
      <dgm:prSet presAssocID="{34543199-1346-4392-85A4-947D4CB0E9B1}" presName="textB" presStyleLbl="revTx" presStyleIdx="11" presStyleCnt="16">
        <dgm:presLayoutVars>
          <dgm:bulletEnabled val="1"/>
        </dgm:presLayoutVars>
      </dgm:prSet>
      <dgm:spPr/>
    </dgm:pt>
    <dgm:pt modelId="{577C389A-B031-4095-9F35-3B043E2CFA19}" type="pres">
      <dgm:prSet presAssocID="{34543199-1346-4392-85A4-947D4CB0E9B1}" presName="circleB" presStyleLbl="node1" presStyleIdx="11" presStyleCnt="16"/>
      <dgm:spPr/>
    </dgm:pt>
    <dgm:pt modelId="{340DE73C-92BE-41E0-8549-6F1E6A87DB7F}" type="pres">
      <dgm:prSet presAssocID="{34543199-1346-4392-85A4-947D4CB0E9B1}" presName="spaceB" presStyleCnt="0"/>
      <dgm:spPr/>
    </dgm:pt>
    <dgm:pt modelId="{F74A5F8D-B1D9-412A-85A4-74D6D8714494}" type="pres">
      <dgm:prSet presAssocID="{7EEE8214-46B4-4DD0-B2C3-DA85D638BF18}" presName="space" presStyleCnt="0"/>
      <dgm:spPr/>
    </dgm:pt>
    <dgm:pt modelId="{4BEB9C36-FC89-4818-BA52-E3495B718146}" type="pres">
      <dgm:prSet presAssocID="{7373CAEE-CD95-4DD2-AF75-E1CDB9659FAC}" presName="compositeA" presStyleCnt="0"/>
      <dgm:spPr/>
    </dgm:pt>
    <dgm:pt modelId="{4D6C27EF-DAED-4551-9142-7FDD4A530693}" type="pres">
      <dgm:prSet presAssocID="{7373CAEE-CD95-4DD2-AF75-E1CDB9659FAC}" presName="textA" presStyleLbl="revTx" presStyleIdx="12" presStyleCnt="16">
        <dgm:presLayoutVars>
          <dgm:bulletEnabled val="1"/>
        </dgm:presLayoutVars>
      </dgm:prSet>
      <dgm:spPr/>
    </dgm:pt>
    <dgm:pt modelId="{5AFA1E48-359F-4C11-9A3C-CBB1AE26E257}" type="pres">
      <dgm:prSet presAssocID="{7373CAEE-CD95-4DD2-AF75-E1CDB9659FAC}" presName="circleA" presStyleLbl="node1" presStyleIdx="12" presStyleCnt="16"/>
      <dgm:spPr/>
    </dgm:pt>
    <dgm:pt modelId="{6D757F79-6BA7-4F18-BC30-BB0D03F7A56E}" type="pres">
      <dgm:prSet presAssocID="{7373CAEE-CD95-4DD2-AF75-E1CDB9659FAC}" presName="spaceA" presStyleCnt="0"/>
      <dgm:spPr/>
    </dgm:pt>
    <dgm:pt modelId="{221C382C-4AEA-42EC-A553-DBA98BC15F8C}" type="pres">
      <dgm:prSet presAssocID="{2CE4AADA-65B0-46DB-AED9-5514C768905F}" presName="space" presStyleCnt="0"/>
      <dgm:spPr/>
    </dgm:pt>
    <dgm:pt modelId="{21716B1A-2D59-4581-9B7E-1C917806AB55}" type="pres">
      <dgm:prSet presAssocID="{25E129A8-CAEE-414D-96F7-761D1EB4B163}" presName="compositeB" presStyleCnt="0"/>
      <dgm:spPr/>
    </dgm:pt>
    <dgm:pt modelId="{B1B6E8A8-4474-4C75-AEB2-B72F4CAD127C}" type="pres">
      <dgm:prSet presAssocID="{25E129A8-CAEE-414D-96F7-761D1EB4B163}" presName="textB" presStyleLbl="revTx" presStyleIdx="13" presStyleCnt="16">
        <dgm:presLayoutVars>
          <dgm:bulletEnabled val="1"/>
        </dgm:presLayoutVars>
      </dgm:prSet>
      <dgm:spPr/>
    </dgm:pt>
    <dgm:pt modelId="{1CA20E55-336D-44C9-9B54-922918E2C6DD}" type="pres">
      <dgm:prSet presAssocID="{25E129A8-CAEE-414D-96F7-761D1EB4B163}" presName="circleB" presStyleLbl="node1" presStyleIdx="13" presStyleCnt="16"/>
      <dgm:spPr/>
    </dgm:pt>
    <dgm:pt modelId="{E803A222-A6BC-458F-9214-8E0DE33920F7}" type="pres">
      <dgm:prSet presAssocID="{25E129A8-CAEE-414D-96F7-761D1EB4B163}" presName="spaceB" presStyleCnt="0"/>
      <dgm:spPr/>
    </dgm:pt>
    <dgm:pt modelId="{EA17F85F-D7CE-44A4-8F8D-3D850ED03BD7}" type="pres">
      <dgm:prSet presAssocID="{A39400DA-1AD9-4A70-B9B1-61E527954A3F}" presName="space" presStyleCnt="0"/>
      <dgm:spPr/>
    </dgm:pt>
    <dgm:pt modelId="{3E824255-7115-4AAD-A03B-58DB8AAFD4EB}" type="pres">
      <dgm:prSet presAssocID="{6E288176-C2C0-4DDE-BCB6-D4C396004381}" presName="compositeA" presStyleCnt="0"/>
      <dgm:spPr/>
    </dgm:pt>
    <dgm:pt modelId="{23F00614-8170-4959-B1AE-6C9B8B0B11F0}" type="pres">
      <dgm:prSet presAssocID="{6E288176-C2C0-4DDE-BCB6-D4C396004381}" presName="textA" presStyleLbl="revTx" presStyleIdx="14" presStyleCnt="16">
        <dgm:presLayoutVars>
          <dgm:bulletEnabled val="1"/>
        </dgm:presLayoutVars>
      </dgm:prSet>
      <dgm:spPr/>
    </dgm:pt>
    <dgm:pt modelId="{5F8EE836-96E2-491C-B53C-B8CD66BA5B20}" type="pres">
      <dgm:prSet presAssocID="{6E288176-C2C0-4DDE-BCB6-D4C396004381}" presName="circleA" presStyleLbl="node1" presStyleIdx="14" presStyleCnt="16"/>
      <dgm:spPr/>
    </dgm:pt>
    <dgm:pt modelId="{39D88DE5-DE27-4907-A087-20D281E4A7D3}" type="pres">
      <dgm:prSet presAssocID="{6E288176-C2C0-4DDE-BCB6-D4C396004381}" presName="spaceA" presStyleCnt="0"/>
      <dgm:spPr/>
    </dgm:pt>
    <dgm:pt modelId="{043E1081-8165-4187-A58F-765C6F19E349}" type="pres">
      <dgm:prSet presAssocID="{360B26BF-B44D-4787-818A-DDE7B6050382}" presName="space" presStyleCnt="0"/>
      <dgm:spPr/>
    </dgm:pt>
    <dgm:pt modelId="{C5B84609-7B35-4330-B448-C196F50C00A1}" type="pres">
      <dgm:prSet presAssocID="{85D4910F-5C21-46A1-87D3-946CB09FEB10}" presName="compositeB" presStyleCnt="0"/>
      <dgm:spPr/>
    </dgm:pt>
    <dgm:pt modelId="{52C8C7BA-07AB-4202-A66E-97ABD0C3D5A2}" type="pres">
      <dgm:prSet presAssocID="{85D4910F-5C21-46A1-87D3-946CB09FEB10}" presName="textB" presStyleLbl="revTx" presStyleIdx="15" presStyleCnt="16">
        <dgm:presLayoutVars>
          <dgm:bulletEnabled val="1"/>
        </dgm:presLayoutVars>
      </dgm:prSet>
      <dgm:spPr/>
    </dgm:pt>
    <dgm:pt modelId="{2292A0E3-E7BF-4A08-9486-61083299AFDD}" type="pres">
      <dgm:prSet presAssocID="{85D4910F-5C21-46A1-87D3-946CB09FEB10}" presName="circleB" presStyleLbl="node1" presStyleIdx="15" presStyleCnt="16"/>
      <dgm:spPr/>
    </dgm:pt>
    <dgm:pt modelId="{4B105C5D-1EF6-4AFA-94C1-A032B9B46CAB}" type="pres">
      <dgm:prSet presAssocID="{85D4910F-5C21-46A1-87D3-946CB09FEB10}" presName="spaceB" presStyleCnt="0"/>
      <dgm:spPr/>
    </dgm:pt>
  </dgm:ptLst>
  <dgm:cxnLst>
    <dgm:cxn modelId="{B2ED4D06-479C-4667-9CD2-FA8F335C6CBB}" srcId="{6A0A6AC0-9682-4011-AA75-FC23DEA10B95}" destId="{AEB24A87-2FC7-41B5-91DF-F8F4B47100EC}" srcOrd="3" destOrd="0" parTransId="{4A847E6A-07CB-408C-8EFF-2EA514B34C11}" sibTransId="{453BAEAC-D714-483F-8E66-6F2277CF5549}"/>
    <dgm:cxn modelId="{7B55EE09-4C9A-469E-828E-1D5D5BFF823D}" srcId="{6A0A6AC0-9682-4011-AA75-FC23DEA10B95}" destId="{4D66F372-1CC3-46A6-9E2B-031BE0ED1315}" srcOrd="8" destOrd="0" parTransId="{305F4269-018E-4847-AF50-24920272F258}" sibTransId="{BF537B10-34D3-40AB-8783-C002EA4E3985}"/>
    <dgm:cxn modelId="{8BB86F0F-F62B-4AEA-BFB7-372A121B26BF}" type="presOf" srcId="{509582FA-F33A-4670-9EA4-43ABE7B79CFC}" destId="{3CA5423C-B747-4CB9-84A8-4166851E266D}" srcOrd="0" destOrd="0" presId="urn:microsoft.com/office/officeart/2005/8/layout/hProcess11"/>
    <dgm:cxn modelId="{1DA18B12-AF36-426E-8FE0-7048C6CDF554}" type="presOf" srcId="{2B7C4546-7D7F-405A-A424-809AE148F143}" destId="{2C1DBF58-7A33-4608-9E8E-DCB02664D09A}" srcOrd="0" destOrd="0" presId="urn:microsoft.com/office/officeart/2005/8/layout/hProcess11"/>
    <dgm:cxn modelId="{CC535217-2A42-41CC-B080-4BE1706A36F7}" srcId="{6A0A6AC0-9682-4011-AA75-FC23DEA10B95}" destId="{B14E184E-408A-4AE8-A240-9C1618758065}" srcOrd="6" destOrd="0" parTransId="{6C4FDD71-BB58-42C0-86A3-DA061E73F82D}" sibTransId="{40C145FC-9A63-46D1-8796-A679D9B70B22}"/>
    <dgm:cxn modelId="{D0FC561F-CB9A-4CB7-BCBB-5F7595124185}" type="presOf" srcId="{9E71695C-58D5-4832-9AB5-ADFF43CFAE8E}" destId="{B8F99F6A-5CB9-47C1-BAAB-EB03A4398F6D}" srcOrd="0" destOrd="0" presId="urn:microsoft.com/office/officeart/2005/8/layout/hProcess11"/>
    <dgm:cxn modelId="{9F0C8320-34CA-4427-BE62-09101CDF2604}" srcId="{6A0A6AC0-9682-4011-AA75-FC23DEA10B95}" destId="{2B7C4546-7D7F-405A-A424-809AE148F143}" srcOrd="5" destOrd="0" parTransId="{C74FA8E3-8391-42EA-90BC-545271130900}" sibTransId="{8C094969-B327-444D-B5FC-FCE0F87DFCCB}"/>
    <dgm:cxn modelId="{1C8F6B2A-C8D2-4C9D-A368-4A7B0C571DB0}" type="presOf" srcId="{6A0A6AC0-9682-4011-AA75-FC23DEA10B95}" destId="{CC2C2729-10C2-4939-8C02-3B6333FE1398}" srcOrd="0" destOrd="0" presId="urn:microsoft.com/office/officeart/2005/8/layout/hProcess11"/>
    <dgm:cxn modelId="{53A33E30-5984-4B59-89E2-E7809175A659}" type="presOf" srcId="{4D66F372-1CC3-46A6-9E2B-031BE0ED1315}" destId="{E5C32F8C-143B-4104-9FC8-24F4E1BFF77A}" srcOrd="0" destOrd="0" presId="urn:microsoft.com/office/officeart/2005/8/layout/hProcess11"/>
    <dgm:cxn modelId="{AF10CD34-1D44-4CA7-B27D-6638CCE31AD2}" srcId="{6A0A6AC0-9682-4011-AA75-FC23DEA10B95}" destId="{9E71695C-58D5-4832-9AB5-ADFF43CFAE8E}" srcOrd="9" destOrd="0" parTransId="{CB295A43-D6CC-4170-9B49-B1AE60B14F5E}" sibTransId="{F0F88FA5-8B1B-4121-B258-F5A5EBCBA0BC}"/>
    <dgm:cxn modelId="{16FDC148-1894-4915-A329-A51D7DAD32A1}" srcId="{6A0A6AC0-9682-4011-AA75-FC23DEA10B95}" destId="{34543199-1346-4392-85A4-947D4CB0E9B1}" srcOrd="11" destOrd="0" parTransId="{5145609D-2669-48E0-908C-44FE82579DCC}" sibTransId="{7EEE8214-46B4-4DD0-B2C3-DA85D638BF18}"/>
    <dgm:cxn modelId="{23FAE06D-56C7-428B-B569-205CCC9258BB}" type="presOf" srcId="{6E288176-C2C0-4DDE-BCB6-D4C396004381}" destId="{23F00614-8170-4959-B1AE-6C9B8B0B11F0}" srcOrd="0" destOrd="0" presId="urn:microsoft.com/office/officeart/2005/8/layout/hProcess11"/>
    <dgm:cxn modelId="{8E62DC4F-E795-4B36-850E-F5CC131DD783}" type="presOf" srcId="{B18E235F-936A-44E5-ABDC-C5CAA80ED833}" destId="{1313BBED-F9DF-4ABB-ACE9-FB95A2F7B6EF}" srcOrd="0" destOrd="0" presId="urn:microsoft.com/office/officeart/2005/8/layout/hProcess11"/>
    <dgm:cxn modelId="{DE98F057-6DDA-4C9F-B800-61BE49E91E69}" srcId="{6A0A6AC0-9682-4011-AA75-FC23DEA10B95}" destId="{25E129A8-CAEE-414D-96F7-761D1EB4B163}" srcOrd="13" destOrd="0" parTransId="{5E0FCF25-C969-44F2-8780-38D306875524}" sibTransId="{A39400DA-1AD9-4A70-B9B1-61E527954A3F}"/>
    <dgm:cxn modelId="{A91B887E-842C-463C-AA41-D4EFA489B440}" type="presOf" srcId="{34543199-1346-4392-85A4-947D4CB0E9B1}" destId="{02181218-04D8-4583-B800-39315C88E7FA}" srcOrd="0" destOrd="0" presId="urn:microsoft.com/office/officeart/2005/8/layout/hProcess11"/>
    <dgm:cxn modelId="{D89DD686-1FEC-4294-A549-5DAAB1BD1AF1}" srcId="{6A0A6AC0-9682-4011-AA75-FC23DEA10B95}" destId="{509582FA-F33A-4670-9EA4-43ABE7B79CFC}" srcOrd="10" destOrd="0" parTransId="{AC9EAA08-0C37-4BE4-8F97-17978F0DA354}" sibTransId="{708CE950-97E6-4B89-97D8-89A25D41436F}"/>
    <dgm:cxn modelId="{4FABA687-ABBD-4C16-9918-CFECBE5C808A}" srcId="{6A0A6AC0-9682-4011-AA75-FC23DEA10B95}" destId="{31F896B9-20F8-44EF-971C-413A8D6AFF4A}" srcOrd="2" destOrd="0" parTransId="{A3E97698-BA28-45F6-AD28-B925C51B582C}" sibTransId="{FFCACA92-A430-4F22-B18D-0CA55CC34AF2}"/>
    <dgm:cxn modelId="{DE04318A-D56B-42D7-B4C6-862A27B9991A}" type="presOf" srcId="{25E129A8-CAEE-414D-96F7-761D1EB4B163}" destId="{B1B6E8A8-4474-4C75-AEB2-B72F4CAD127C}" srcOrd="0" destOrd="0" presId="urn:microsoft.com/office/officeart/2005/8/layout/hProcess11"/>
    <dgm:cxn modelId="{34BA478B-F7AB-4961-8858-61658FA19C4A}" type="presOf" srcId="{B14E184E-408A-4AE8-A240-9C1618758065}" destId="{CDC1DB4C-8811-44E9-8331-E84C15F4966C}" srcOrd="0" destOrd="0" presId="urn:microsoft.com/office/officeart/2005/8/layout/hProcess11"/>
    <dgm:cxn modelId="{636E958B-8EF9-493A-ABE1-DE88851CB3B4}" srcId="{6A0A6AC0-9682-4011-AA75-FC23DEA10B95}" destId="{60C98529-2BAB-4F80-8E61-A85BC7ACFD1E}" srcOrd="7" destOrd="0" parTransId="{549AA2B9-1982-467C-BD59-54EFA91EAFB2}" sibTransId="{1C944166-41A2-4D7E-A586-32984A996903}"/>
    <dgm:cxn modelId="{5EF6B098-9FD2-4884-BEFF-998CE8F80140}" srcId="{6A0A6AC0-9682-4011-AA75-FC23DEA10B95}" destId="{6E288176-C2C0-4DDE-BCB6-D4C396004381}" srcOrd="14" destOrd="0" parTransId="{FF8A93D1-7089-435F-A380-938F39CFF89C}" sibTransId="{360B26BF-B44D-4787-818A-DDE7B6050382}"/>
    <dgm:cxn modelId="{4849139A-4B32-483D-B1EA-0033E71F5625}" srcId="{6A0A6AC0-9682-4011-AA75-FC23DEA10B95}" destId="{25AA5896-9794-4E71-BE93-667BA66DF79D}" srcOrd="0" destOrd="0" parTransId="{95521EEF-813A-4C6E-87C0-84C1B83ABF01}" sibTransId="{7067FAB6-E321-4105-B8CC-9DC156385984}"/>
    <dgm:cxn modelId="{B0DF03A4-25D2-4AB1-B5E7-48331F5410B8}" type="presOf" srcId="{B1EB765E-C2AA-4F3A-83B5-21140D35EBD3}" destId="{2DC72E56-1312-412C-AB54-DA0E7AFD327A}" srcOrd="0" destOrd="0" presId="urn:microsoft.com/office/officeart/2005/8/layout/hProcess11"/>
    <dgm:cxn modelId="{6261BCA4-4877-44F4-810C-941BCF4C6489}" type="presOf" srcId="{AEB24A87-2FC7-41B5-91DF-F8F4B47100EC}" destId="{2E7D2C22-5328-4142-89C1-5AE67602BDD5}" srcOrd="0" destOrd="0" presId="urn:microsoft.com/office/officeart/2005/8/layout/hProcess11"/>
    <dgm:cxn modelId="{232CECB8-9711-4577-9F1B-F3EA337451B4}" type="presOf" srcId="{31F896B9-20F8-44EF-971C-413A8D6AFF4A}" destId="{0173DECA-1AF1-4C81-919D-6F9389B848CA}" srcOrd="0" destOrd="0" presId="urn:microsoft.com/office/officeart/2005/8/layout/hProcess11"/>
    <dgm:cxn modelId="{862263C3-7584-4560-B8B0-E98B1F74D567}" type="presOf" srcId="{7373CAEE-CD95-4DD2-AF75-E1CDB9659FAC}" destId="{4D6C27EF-DAED-4551-9142-7FDD4A530693}" srcOrd="0" destOrd="0" presId="urn:microsoft.com/office/officeart/2005/8/layout/hProcess11"/>
    <dgm:cxn modelId="{DB41B3CA-7C0F-498A-A38E-71B781DB0E64}" srcId="{6A0A6AC0-9682-4011-AA75-FC23DEA10B95}" destId="{85D4910F-5C21-46A1-87D3-946CB09FEB10}" srcOrd="15" destOrd="0" parTransId="{E5DC1BEC-E8BE-4E5A-BAF9-012C0C364823}" sibTransId="{C9520ADE-05FA-4EA8-A2E7-574FDBC3C89E}"/>
    <dgm:cxn modelId="{EE5FB2D4-6CC8-4C55-A1A7-25BF586E6E1E}" type="presOf" srcId="{60C98529-2BAB-4F80-8E61-A85BC7ACFD1E}" destId="{9AC19C69-E36B-4B20-BA49-37638C7F82E4}" srcOrd="0" destOrd="0" presId="urn:microsoft.com/office/officeart/2005/8/layout/hProcess11"/>
    <dgm:cxn modelId="{FC5F5DDE-DA54-4015-9C66-F0DB0C52B5E9}" srcId="{6A0A6AC0-9682-4011-AA75-FC23DEA10B95}" destId="{B1EB765E-C2AA-4F3A-83B5-21140D35EBD3}" srcOrd="1" destOrd="0" parTransId="{C2727C8C-4EC2-4B77-A20B-02CDE2619B05}" sibTransId="{0D41903A-30C0-4B39-9383-84C7340BEB8B}"/>
    <dgm:cxn modelId="{5BC6A2E8-8D87-4B8E-A573-F7779A896665}" srcId="{6A0A6AC0-9682-4011-AA75-FC23DEA10B95}" destId="{B18E235F-936A-44E5-ABDC-C5CAA80ED833}" srcOrd="4" destOrd="0" parTransId="{778A32A8-E11E-4539-8F25-F6F37A5D840C}" sibTransId="{50A8C894-3C38-4D0D-AF24-17ADA06C9031}"/>
    <dgm:cxn modelId="{BDFB9AE9-00C5-4551-988F-F3A34929AF49}" type="presOf" srcId="{25AA5896-9794-4E71-BE93-667BA66DF79D}" destId="{4EB2A8C1-C9DB-40A3-9899-7894CE5FB352}" srcOrd="0" destOrd="0" presId="urn:microsoft.com/office/officeart/2005/8/layout/hProcess11"/>
    <dgm:cxn modelId="{61FB7EEF-FD4F-45EF-9E54-1E03C1950764}" srcId="{6A0A6AC0-9682-4011-AA75-FC23DEA10B95}" destId="{7373CAEE-CD95-4DD2-AF75-E1CDB9659FAC}" srcOrd="12" destOrd="0" parTransId="{3FA7FA0B-D6B4-4AA3-96E0-552C51B31BC2}" sibTransId="{2CE4AADA-65B0-46DB-AED9-5514C768905F}"/>
    <dgm:cxn modelId="{ACBAE0F5-F9D5-43A4-B9A2-6D6ED62CB8DF}" type="presOf" srcId="{85D4910F-5C21-46A1-87D3-946CB09FEB10}" destId="{52C8C7BA-07AB-4202-A66E-97ABD0C3D5A2}" srcOrd="0" destOrd="0" presId="urn:microsoft.com/office/officeart/2005/8/layout/hProcess11"/>
    <dgm:cxn modelId="{E54AD0F1-5CC6-4A30-964F-C88D6F7343E2}" type="presParOf" srcId="{CC2C2729-10C2-4939-8C02-3B6333FE1398}" destId="{877A1A76-A637-4D06-BFF6-3BC5657B7FDF}" srcOrd="0" destOrd="0" presId="urn:microsoft.com/office/officeart/2005/8/layout/hProcess11"/>
    <dgm:cxn modelId="{B4228ACC-0003-4CE1-AAA4-3CA284C035BD}" type="presParOf" srcId="{CC2C2729-10C2-4939-8C02-3B6333FE1398}" destId="{659C7EE3-7B7D-4C90-B61E-39DFF97ACC97}" srcOrd="1" destOrd="0" presId="urn:microsoft.com/office/officeart/2005/8/layout/hProcess11"/>
    <dgm:cxn modelId="{F6097435-0FE9-40B4-A97A-E1675BDFFB62}" type="presParOf" srcId="{659C7EE3-7B7D-4C90-B61E-39DFF97ACC97}" destId="{60300203-C4FC-4D99-BC05-7404CA3455BC}" srcOrd="0" destOrd="0" presId="urn:microsoft.com/office/officeart/2005/8/layout/hProcess11"/>
    <dgm:cxn modelId="{350B782B-3CBE-4248-924A-888EA2C3AC82}" type="presParOf" srcId="{60300203-C4FC-4D99-BC05-7404CA3455BC}" destId="{4EB2A8C1-C9DB-40A3-9899-7894CE5FB352}" srcOrd="0" destOrd="0" presId="urn:microsoft.com/office/officeart/2005/8/layout/hProcess11"/>
    <dgm:cxn modelId="{38E175EA-6492-4D2B-BC21-20E2BB35FE2B}" type="presParOf" srcId="{60300203-C4FC-4D99-BC05-7404CA3455BC}" destId="{E57C9F73-50C6-40CA-A334-4DBD5FE52867}" srcOrd="1" destOrd="0" presId="urn:microsoft.com/office/officeart/2005/8/layout/hProcess11"/>
    <dgm:cxn modelId="{0AF153B0-94EC-401E-B379-E7A7B7160B70}" type="presParOf" srcId="{60300203-C4FC-4D99-BC05-7404CA3455BC}" destId="{188733F7-A900-4389-BA92-D6789B44B122}" srcOrd="2" destOrd="0" presId="urn:microsoft.com/office/officeart/2005/8/layout/hProcess11"/>
    <dgm:cxn modelId="{47156047-2699-46E3-AD4F-D438E96830E8}" type="presParOf" srcId="{659C7EE3-7B7D-4C90-B61E-39DFF97ACC97}" destId="{E5DF276C-CF55-458E-8B3A-AD76869094B9}" srcOrd="1" destOrd="0" presId="urn:microsoft.com/office/officeart/2005/8/layout/hProcess11"/>
    <dgm:cxn modelId="{4E6C4C79-70E0-4F60-B743-F90391CFA32D}" type="presParOf" srcId="{659C7EE3-7B7D-4C90-B61E-39DFF97ACC97}" destId="{EFB70FF9-34F4-4557-BD55-46D526D7CE3E}" srcOrd="2" destOrd="0" presId="urn:microsoft.com/office/officeart/2005/8/layout/hProcess11"/>
    <dgm:cxn modelId="{84CC8637-1A65-4805-AF67-7E34B0C9EBAA}" type="presParOf" srcId="{EFB70FF9-34F4-4557-BD55-46D526D7CE3E}" destId="{2DC72E56-1312-412C-AB54-DA0E7AFD327A}" srcOrd="0" destOrd="0" presId="urn:microsoft.com/office/officeart/2005/8/layout/hProcess11"/>
    <dgm:cxn modelId="{E43C6D29-4313-43F2-B074-C2794AC269EA}" type="presParOf" srcId="{EFB70FF9-34F4-4557-BD55-46D526D7CE3E}" destId="{E4AE8602-1CA6-402C-8F0F-983D0DD422A1}" srcOrd="1" destOrd="0" presId="urn:microsoft.com/office/officeart/2005/8/layout/hProcess11"/>
    <dgm:cxn modelId="{9198BDFB-E999-4BD7-A8DA-49051C66A162}" type="presParOf" srcId="{EFB70FF9-34F4-4557-BD55-46D526D7CE3E}" destId="{15F7EC10-4763-40C5-9DEC-58A814547428}" srcOrd="2" destOrd="0" presId="urn:microsoft.com/office/officeart/2005/8/layout/hProcess11"/>
    <dgm:cxn modelId="{2CB5706D-AECA-46D2-A28A-AA3302442288}" type="presParOf" srcId="{659C7EE3-7B7D-4C90-B61E-39DFF97ACC97}" destId="{0CBC6DCC-B81D-4CCB-ABF6-B615D6F68082}" srcOrd="3" destOrd="0" presId="urn:microsoft.com/office/officeart/2005/8/layout/hProcess11"/>
    <dgm:cxn modelId="{9F29148E-1ECC-4E15-9770-B5EACB4C4FB0}" type="presParOf" srcId="{659C7EE3-7B7D-4C90-B61E-39DFF97ACC97}" destId="{0F1BF20A-ECF0-4469-B239-09636A8902D1}" srcOrd="4" destOrd="0" presId="urn:microsoft.com/office/officeart/2005/8/layout/hProcess11"/>
    <dgm:cxn modelId="{12BEBA25-3E12-4994-BD20-486F28D7A51F}" type="presParOf" srcId="{0F1BF20A-ECF0-4469-B239-09636A8902D1}" destId="{0173DECA-1AF1-4C81-919D-6F9389B848CA}" srcOrd="0" destOrd="0" presId="urn:microsoft.com/office/officeart/2005/8/layout/hProcess11"/>
    <dgm:cxn modelId="{E1299DFF-87C3-44C3-9035-15C9EDD2B54E}" type="presParOf" srcId="{0F1BF20A-ECF0-4469-B239-09636A8902D1}" destId="{EF1E124B-CEF5-4873-8E0C-DC5D9CAD7862}" srcOrd="1" destOrd="0" presId="urn:microsoft.com/office/officeart/2005/8/layout/hProcess11"/>
    <dgm:cxn modelId="{68F4F1CA-2E7E-412D-9F5A-08EF1B097F51}" type="presParOf" srcId="{0F1BF20A-ECF0-4469-B239-09636A8902D1}" destId="{476735D3-8896-4973-A5D2-4D2E1CC80DEA}" srcOrd="2" destOrd="0" presId="urn:microsoft.com/office/officeart/2005/8/layout/hProcess11"/>
    <dgm:cxn modelId="{E16075DB-9B17-494A-9E34-7E6BFF6328C5}" type="presParOf" srcId="{659C7EE3-7B7D-4C90-B61E-39DFF97ACC97}" destId="{7FEB9D3F-FF47-447E-B16C-D676D807F699}" srcOrd="5" destOrd="0" presId="urn:microsoft.com/office/officeart/2005/8/layout/hProcess11"/>
    <dgm:cxn modelId="{C7498BE2-4E00-455D-9DF8-EF6942091D51}" type="presParOf" srcId="{659C7EE3-7B7D-4C90-B61E-39DFF97ACC97}" destId="{668CC2E1-05D2-4972-93E4-E64F529F0C75}" srcOrd="6" destOrd="0" presId="urn:microsoft.com/office/officeart/2005/8/layout/hProcess11"/>
    <dgm:cxn modelId="{BB434130-717E-457C-87A6-C77D380A28DC}" type="presParOf" srcId="{668CC2E1-05D2-4972-93E4-E64F529F0C75}" destId="{2E7D2C22-5328-4142-89C1-5AE67602BDD5}" srcOrd="0" destOrd="0" presId="urn:microsoft.com/office/officeart/2005/8/layout/hProcess11"/>
    <dgm:cxn modelId="{886063DE-0C63-4769-8677-23F97968B964}" type="presParOf" srcId="{668CC2E1-05D2-4972-93E4-E64F529F0C75}" destId="{5FBAA9C3-CBCB-4005-8A07-2716627C52E8}" srcOrd="1" destOrd="0" presId="urn:microsoft.com/office/officeart/2005/8/layout/hProcess11"/>
    <dgm:cxn modelId="{0EF676BE-6B17-401F-BA86-1032365DCAFB}" type="presParOf" srcId="{668CC2E1-05D2-4972-93E4-E64F529F0C75}" destId="{7CF778D2-DFD9-400C-B87B-7FEB9128B1BB}" srcOrd="2" destOrd="0" presId="urn:microsoft.com/office/officeart/2005/8/layout/hProcess11"/>
    <dgm:cxn modelId="{4E9DFE78-9066-4777-A515-0819EF3DCF19}" type="presParOf" srcId="{659C7EE3-7B7D-4C90-B61E-39DFF97ACC97}" destId="{64547ADB-AD64-4761-9735-B2F4D68C119C}" srcOrd="7" destOrd="0" presId="urn:microsoft.com/office/officeart/2005/8/layout/hProcess11"/>
    <dgm:cxn modelId="{D063F4AA-F188-4812-A658-0267AE90C0FD}" type="presParOf" srcId="{659C7EE3-7B7D-4C90-B61E-39DFF97ACC97}" destId="{D3995EDE-FF26-495B-887C-386C4E9221B6}" srcOrd="8" destOrd="0" presId="urn:microsoft.com/office/officeart/2005/8/layout/hProcess11"/>
    <dgm:cxn modelId="{FF2FF35B-EBA5-4BA7-8B33-568A887F2251}" type="presParOf" srcId="{D3995EDE-FF26-495B-887C-386C4E9221B6}" destId="{1313BBED-F9DF-4ABB-ACE9-FB95A2F7B6EF}" srcOrd="0" destOrd="0" presId="urn:microsoft.com/office/officeart/2005/8/layout/hProcess11"/>
    <dgm:cxn modelId="{17595357-BE77-40FF-BE0C-860334817759}" type="presParOf" srcId="{D3995EDE-FF26-495B-887C-386C4E9221B6}" destId="{270265A2-1E46-41FC-BEB9-5540C26D3920}" srcOrd="1" destOrd="0" presId="urn:microsoft.com/office/officeart/2005/8/layout/hProcess11"/>
    <dgm:cxn modelId="{20746B7C-2E0D-48CF-A069-AFD40908902C}" type="presParOf" srcId="{D3995EDE-FF26-495B-887C-386C4E9221B6}" destId="{51ADA071-FC82-4ACE-BAAF-71B461538882}" srcOrd="2" destOrd="0" presId="urn:microsoft.com/office/officeart/2005/8/layout/hProcess11"/>
    <dgm:cxn modelId="{D8698942-7D25-4C9E-9515-825931041A41}" type="presParOf" srcId="{659C7EE3-7B7D-4C90-B61E-39DFF97ACC97}" destId="{A76BA327-453E-4D19-8ED4-60DF724150EC}" srcOrd="9" destOrd="0" presId="urn:microsoft.com/office/officeart/2005/8/layout/hProcess11"/>
    <dgm:cxn modelId="{573FCCBD-6408-4441-8481-5484B7430F58}" type="presParOf" srcId="{659C7EE3-7B7D-4C90-B61E-39DFF97ACC97}" destId="{D546A9FE-07D0-4564-9595-4791697D8A94}" srcOrd="10" destOrd="0" presId="urn:microsoft.com/office/officeart/2005/8/layout/hProcess11"/>
    <dgm:cxn modelId="{78E947E7-C6EC-4743-88C9-9704D7490E78}" type="presParOf" srcId="{D546A9FE-07D0-4564-9595-4791697D8A94}" destId="{2C1DBF58-7A33-4608-9E8E-DCB02664D09A}" srcOrd="0" destOrd="0" presId="urn:microsoft.com/office/officeart/2005/8/layout/hProcess11"/>
    <dgm:cxn modelId="{8F1A9195-E2BB-405D-A445-A82BC64E74BD}" type="presParOf" srcId="{D546A9FE-07D0-4564-9595-4791697D8A94}" destId="{76188DBF-3EE5-45D9-9E84-20D9349A5759}" srcOrd="1" destOrd="0" presId="urn:microsoft.com/office/officeart/2005/8/layout/hProcess11"/>
    <dgm:cxn modelId="{BA31C04E-7E53-4D8B-BDC0-8167B2B7003B}" type="presParOf" srcId="{D546A9FE-07D0-4564-9595-4791697D8A94}" destId="{28789ABF-A400-4F72-9230-2F07ADB1C9CB}" srcOrd="2" destOrd="0" presId="urn:microsoft.com/office/officeart/2005/8/layout/hProcess11"/>
    <dgm:cxn modelId="{3859920F-235E-482F-B5C4-FA7A4BF2FE1C}" type="presParOf" srcId="{659C7EE3-7B7D-4C90-B61E-39DFF97ACC97}" destId="{A07AA515-AEA4-4A6E-B7C2-E48A09C1F4F1}" srcOrd="11" destOrd="0" presId="urn:microsoft.com/office/officeart/2005/8/layout/hProcess11"/>
    <dgm:cxn modelId="{EE5FA39B-9902-4391-BA37-7369C379D80A}" type="presParOf" srcId="{659C7EE3-7B7D-4C90-B61E-39DFF97ACC97}" destId="{82199950-B26A-47F3-AB68-C1EF241BD756}" srcOrd="12" destOrd="0" presId="urn:microsoft.com/office/officeart/2005/8/layout/hProcess11"/>
    <dgm:cxn modelId="{083B4983-F024-4083-8DA5-D042B1447F3E}" type="presParOf" srcId="{82199950-B26A-47F3-AB68-C1EF241BD756}" destId="{CDC1DB4C-8811-44E9-8331-E84C15F4966C}" srcOrd="0" destOrd="0" presId="urn:microsoft.com/office/officeart/2005/8/layout/hProcess11"/>
    <dgm:cxn modelId="{66ED2915-5C2F-4DE2-A9DC-35F24729DFB7}" type="presParOf" srcId="{82199950-B26A-47F3-AB68-C1EF241BD756}" destId="{FB8166DE-98CE-4A7E-B647-F21EFFF0D52D}" srcOrd="1" destOrd="0" presId="urn:microsoft.com/office/officeart/2005/8/layout/hProcess11"/>
    <dgm:cxn modelId="{EC06763B-45A3-4BCA-BCCD-A51F4D69E90F}" type="presParOf" srcId="{82199950-B26A-47F3-AB68-C1EF241BD756}" destId="{1547E1AE-F565-4863-9D1F-FA12EC7547E7}" srcOrd="2" destOrd="0" presId="urn:microsoft.com/office/officeart/2005/8/layout/hProcess11"/>
    <dgm:cxn modelId="{7D063448-5D70-417D-9035-DC2C65CD9388}" type="presParOf" srcId="{659C7EE3-7B7D-4C90-B61E-39DFF97ACC97}" destId="{727DC2E0-7F4C-47E6-B144-DCC4D9D01D33}" srcOrd="13" destOrd="0" presId="urn:microsoft.com/office/officeart/2005/8/layout/hProcess11"/>
    <dgm:cxn modelId="{EF6C6243-48B8-4DD6-B8B3-FFFDC430BA03}" type="presParOf" srcId="{659C7EE3-7B7D-4C90-B61E-39DFF97ACC97}" destId="{C4971227-B7D8-4857-B49C-8AC987AF5154}" srcOrd="14" destOrd="0" presId="urn:microsoft.com/office/officeart/2005/8/layout/hProcess11"/>
    <dgm:cxn modelId="{A83E93F1-8395-4C86-A53D-6E4D52ECFE9F}" type="presParOf" srcId="{C4971227-B7D8-4857-B49C-8AC987AF5154}" destId="{9AC19C69-E36B-4B20-BA49-37638C7F82E4}" srcOrd="0" destOrd="0" presId="urn:microsoft.com/office/officeart/2005/8/layout/hProcess11"/>
    <dgm:cxn modelId="{DD182885-472A-430E-8E84-F06CE0CD9938}" type="presParOf" srcId="{C4971227-B7D8-4857-B49C-8AC987AF5154}" destId="{4246C1AF-DBA1-4278-A326-489C54F882F5}" srcOrd="1" destOrd="0" presId="urn:microsoft.com/office/officeart/2005/8/layout/hProcess11"/>
    <dgm:cxn modelId="{9C3ECE04-D6CD-4B5E-B399-DFE25AD273E2}" type="presParOf" srcId="{C4971227-B7D8-4857-B49C-8AC987AF5154}" destId="{A8207E7F-BB06-4E27-82AC-5F24C4242BAC}" srcOrd="2" destOrd="0" presId="urn:microsoft.com/office/officeart/2005/8/layout/hProcess11"/>
    <dgm:cxn modelId="{27917B77-AA80-4F90-95EC-4EF523935D62}" type="presParOf" srcId="{659C7EE3-7B7D-4C90-B61E-39DFF97ACC97}" destId="{42872A66-5B31-47E9-8395-7B2276769A31}" srcOrd="15" destOrd="0" presId="urn:microsoft.com/office/officeart/2005/8/layout/hProcess11"/>
    <dgm:cxn modelId="{67BE6F5E-B1F9-4B41-8F21-23116E6AB3CF}" type="presParOf" srcId="{659C7EE3-7B7D-4C90-B61E-39DFF97ACC97}" destId="{1943A19D-21F5-4C9A-8916-E28F5C823724}" srcOrd="16" destOrd="0" presId="urn:microsoft.com/office/officeart/2005/8/layout/hProcess11"/>
    <dgm:cxn modelId="{31296793-1EA8-46CE-BE51-4CB466991B55}" type="presParOf" srcId="{1943A19D-21F5-4C9A-8916-E28F5C823724}" destId="{E5C32F8C-143B-4104-9FC8-24F4E1BFF77A}" srcOrd="0" destOrd="0" presId="urn:microsoft.com/office/officeart/2005/8/layout/hProcess11"/>
    <dgm:cxn modelId="{5B92DECC-CA94-45C6-938D-4F3719ED7B33}" type="presParOf" srcId="{1943A19D-21F5-4C9A-8916-E28F5C823724}" destId="{0CEAB79E-11A3-472E-B8FE-23B9661778A2}" srcOrd="1" destOrd="0" presId="urn:microsoft.com/office/officeart/2005/8/layout/hProcess11"/>
    <dgm:cxn modelId="{BAE8A8F9-8516-48D5-AB14-5D705B4A2517}" type="presParOf" srcId="{1943A19D-21F5-4C9A-8916-E28F5C823724}" destId="{C6E2C62C-0F96-4C51-ADF6-49783FFFA9F2}" srcOrd="2" destOrd="0" presId="urn:microsoft.com/office/officeart/2005/8/layout/hProcess11"/>
    <dgm:cxn modelId="{609F4827-FA1D-4AD4-AC3B-E39EC06A76F0}" type="presParOf" srcId="{659C7EE3-7B7D-4C90-B61E-39DFF97ACC97}" destId="{B199E9D3-1213-452D-92E5-2AD13F170D63}" srcOrd="17" destOrd="0" presId="urn:microsoft.com/office/officeart/2005/8/layout/hProcess11"/>
    <dgm:cxn modelId="{C009C8C9-0C92-41F6-BC00-DF0C58EFBC20}" type="presParOf" srcId="{659C7EE3-7B7D-4C90-B61E-39DFF97ACC97}" destId="{A4CD43CF-BE16-4421-A8E7-2B4DFA5D78D6}" srcOrd="18" destOrd="0" presId="urn:microsoft.com/office/officeart/2005/8/layout/hProcess11"/>
    <dgm:cxn modelId="{C14F282C-CF2E-4AC8-8937-4A0430047C05}" type="presParOf" srcId="{A4CD43CF-BE16-4421-A8E7-2B4DFA5D78D6}" destId="{B8F99F6A-5CB9-47C1-BAAB-EB03A4398F6D}" srcOrd="0" destOrd="0" presId="urn:microsoft.com/office/officeart/2005/8/layout/hProcess11"/>
    <dgm:cxn modelId="{8E544344-0001-42F0-B438-F134C0D5EDDB}" type="presParOf" srcId="{A4CD43CF-BE16-4421-A8E7-2B4DFA5D78D6}" destId="{4C5399E8-1E4F-4AEF-AD34-33985FBF0E1F}" srcOrd="1" destOrd="0" presId="urn:microsoft.com/office/officeart/2005/8/layout/hProcess11"/>
    <dgm:cxn modelId="{C70319DD-BD73-4357-8ACF-E0A5126242CD}" type="presParOf" srcId="{A4CD43CF-BE16-4421-A8E7-2B4DFA5D78D6}" destId="{2E8CE75F-73B6-4B0B-8432-684B68F3D0AB}" srcOrd="2" destOrd="0" presId="urn:microsoft.com/office/officeart/2005/8/layout/hProcess11"/>
    <dgm:cxn modelId="{2737CFA1-4BE5-4683-BB44-BF6F9CE72426}" type="presParOf" srcId="{659C7EE3-7B7D-4C90-B61E-39DFF97ACC97}" destId="{8364C43A-3A81-4764-BBAB-7C372A2CA253}" srcOrd="19" destOrd="0" presId="urn:microsoft.com/office/officeart/2005/8/layout/hProcess11"/>
    <dgm:cxn modelId="{EE33C596-6017-4A73-94B7-4914E32F5D04}" type="presParOf" srcId="{659C7EE3-7B7D-4C90-B61E-39DFF97ACC97}" destId="{E3A2FBF7-C9F0-46F4-B9B3-F63469FBEB49}" srcOrd="20" destOrd="0" presId="urn:microsoft.com/office/officeart/2005/8/layout/hProcess11"/>
    <dgm:cxn modelId="{C5C86F69-EE23-4557-AEA4-453EF302BBC2}" type="presParOf" srcId="{E3A2FBF7-C9F0-46F4-B9B3-F63469FBEB49}" destId="{3CA5423C-B747-4CB9-84A8-4166851E266D}" srcOrd="0" destOrd="0" presId="urn:microsoft.com/office/officeart/2005/8/layout/hProcess11"/>
    <dgm:cxn modelId="{531D97B1-BA32-4863-8F5C-D3E954ABFE62}" type="presParOf" srcId="{E3A2FBF7-C9F0-46F4-B9B3-F63469FBEB49}" destId="{CFA5F3FA-E991-422C-A674-31719494C026}" srcOrd="1" destOrd="0" presId="urn:microsoft.com/office/officeart/2005/8/layout/hProcess11"/>
    <dgm:cxn modelId="{479B1383-7344-4D2A-B959-B16C01FB7DAF}" type="presParOf" srcId="{E3A2FBF7-C9F0-46F4-B9B3-F63469FBEB49}" destId="{C2DD12B3-AB62-4B7C-8192-7A7FC427A91A}" srcOrd="2" destOrd="0" presId="urn:microsoft.com/office/officeart/2005/8/layout/hProcess11"/>
    <dgm:cxn modelId="{5275F17A-3625-4BBE-B10C-90C122AF5C66}" type="presParOf" srcId="{659C7EE3-7B7D-4C90-B61E-39DFF97ACC97}" destId="{9E01FE08-D75B-4292-A7CF-1D4003FEED14}" srcOrd="21" destOrd="0" presId="urn:microsoft.com/office/officeart/2005/8/layout/hProcess11"/>
    <dgm:cxn modelId="{77DAF9FF-8087-41FA-9B1A-0E70DEA8CF11}" type="presParOf" srcId="{659C7EE3-7B7D-4C90-B61E-39DFF97ACC97}" destId="{FFDCF810-97A7-4C3E-895B-CE38134CD5D0}" srcOrd="22" destOrd="0" presId="urn:microsoft.com/office/officeart/2005/8/layout/hProcess11"/>
    <dgm:cxn modelId="{9E4CFAD6-F112-4F23-8330-C5B6FAF2459E}" type="presParOf" srcId="{FFDCF810-97A7-4C3E-895B-CE38134CD5D0}" destId="{02181218-04D8-4583-B800-39315C88E7FA}" srcOrd="0" destOrd="0" presId="urn:microsoft.com/office/officeart/2005/8/layout/hProcess11"/>
    <dgm:cxn modelId="{EEF911E9-6486-4701-B1FB-25D6A05BFAB9}" type="presParOf" srcId="{FFDCF810-97A7-4C3E-895B-CE38134CD5D0}" destId="{577C389A-B031-4095-9F35-3B043E2CFA19}" srcOrd="1" destOrd="0" presId="urn:microsoft.com/office/officeart/2005/8/layout/hProcess11"/>
    <dgm:cxn modelId="{24EEF139-8794-4B44-BEBD-506573A41B4A}" type="presParOf" srcId="{FFDCF810-97A7-4C3E-895B-CE38134CD5D0}" destId="{340DE73C-92BE-41E0-8549-6F1E6A87DB7F}" srcOrd="2" destOrd="0" presId="urn:microsoft.com/office/officeart/2005/8/layout/hProcess11"/>
    <dgm:cxn modelId="{70530C86-9895-46BF-A0A9-40482BA909BA}" type="presParOf" srcId="{659C7EE3-7B7D-4C90-B61E-39DFF97ACC97}" destId="{F74A5F8D-B1D9-412A-85A4-74D6D8714494}" srcOrd="23" destOrd="0" presId="urn:microsoft.com/office/officeart/2005/8/layout/hProcess11"/>
    <dgm:cxn modelId="{79A62FAE-F6E6-4A7C-9078-6A36921975AC}" type="presParOf" srcId="{659C7EE3-7B7D-4C90-B61E-39DFF97ACC97}" destId="{4BEB9C36-FC89-4818-BA52-E3495B718146}" srcOrd="24" destOrd="0" presId="urn:microsoft.com/office/officeart/2005/8/layout/hProcess11"/>
    <dgm:cxn modelId="{20B3BFA4-4984-4DCE-94DF-0B26D00C219A}" type="presParOf" srcId="{4BEB9C36-FC89-4818-BA52-E3495B718146}" destId="{4D6C27EF-DAED-4551-9142-7FDD4A530693}" srcOrd="0" destOrd="0" presId="urn:microsoft.com/office/officeart/2005/8/layout/hProcess11"/>
    <dgm:cxn modelId="{1FAD2A6E-FD0B-44E6-9D4B-03ACF87F2340}" type="presParOf" srcId="{4BEB9C36-FC89-4818-BA52-E3495B718146}" destId="{5AFA1E48-359F-4C11-9A3C-CBB1AE26E257}" srcOrd="1" destOrd="0" presId="urn:microsoft.com/office/officeart/2005/8/layout/hProcess11"/>
    <dgm:cxn modelId="{AEDBB535-1A55-48E3-B238-49929DBFBCBE}" type="presParOf" srcId="{4BEB9C36-FC89-4818-BA52-E3495B718146}" destId="{6D757F79-6BA7-4F18-BC30-BB0D03F7A56E}" srcOrd="2" destOrd="0" presId="urn:microsoft.com/office/officeart/2005/8/layout/hProcess11"/>
    <dgm:cxn modelId="{D463031E-5A80-474D-BB78-F108B9C8EFC7}" type="presParOf" srcId="{659C7EE3-7B7D-4C90-B61E-39DFF97ACC97}" destId="{221C382C-4AEA-42EC-A553-DBA98BC15F8C}" srcOrd="25" destOrd="0" presId="urn:microsoft.com/office/officeart/2005/8/layout/hProcess11"/>
    <dgm:cxn modelId="{B127FAC5-AEB9-4197-AFA0-7F3CBD699595}" type="presParOf" srcId="{659C7EE3-7B7D-4C90-B61E-39DFF97ACC97}" destId="{21716B1A-2D59-4581-9B7E-1C917806AB55}" srcOrd="26" destOrd="0" presId="urn:microsoft.com/office/officeart/2005/8/layout/hProcess11"/>
    <dgm:cxn modelId="{A6B08A05-95A9-419D-A48C-3F034B79B088}" type="presParOf" srcId="{21716B1A-2D59-4581-9B7E-1C917806AB55}" destId="{B1B6E8A8-4474-4C75-AEB2-B72F4CAD127C}" srcOrd="0" destOrd="0" presId="urn:microsoft.com/office/officeart/2005/8/layout/hProcess11"/>
    <dgm:cxn modelId="{17BE0315-4D5F-4ED8-9445-212BD55FFA15}" type="presParOf" srcId="{21716B1A-2D59-4581-9B7E-1C917806AB55}" destId="{1CA20E55-336D-44C9-9B54-922918E2C6DD}" srcOrd="1" destOrd="0" presId="urn:microsoft.com/office/officeart/2005/8/layout/hProcess11"/>
    <dgm:cxn modelId="{B1700FA2-4AF7-4BE8-A652-1D72E68E88D7}" type="presParOf" srcId="{21716B1A-2D59-4581-9B7E-1C917806AB55}" destId="{E803A222-A6BC-458F-9214-8E0DE33920F7}" srcOrd="2" destOrd="0" presId="urn:microsoft.com/office/officeart/2005/8/layout/hProcess11"/>
    <dgm:cxn modelId="{B2C33EE5-AA41-47BD-B16B-56BADED53DAD}" type="presParOf" srcId="{659C7EE3-7B7D-4C90-B61E-39DFF97ACC97}" destId="{EA17F85F-D7CE-44A4-8F8D-3D850ED03BD7}" srcOrd="27" destOrd="0" presId="urn:microsoft.com/office/officeart/2005/8/layout/hProcess11"/>
    <dgm:cxn modelId="{3F3DFB7B-81F1-4E9B-8FE3-E311EB2F05BF}" type="presParOf" srcId="{659C7EE3-7B7D-4C90-B61E-39DFF97ACC97}" destId="{3E824255-7115-4AAD-A03B-58DB8AAFD4EB}" srcOrd="28" destOrd="0" presId="urn:microsoft.com/office/officeart/2005/8/layout/hProcess11"/>
    <dgm:cxn modelId="{6BE24DEA-4C8E-4CCE-9AC6-ADE9B694BEE0}" type="presParOf" srcId="{3E824255-7115-4AAD-A03B-58DB8AAFD4EB}" destId="{23F00614-8170-4959-B1AE-6C9B8B0B11F0}" srcOrd="0" destOrd="0" presId="urn:microsoft.com/office/officeart/2005/8/layout/hProcess11"/>
    <dgm:cxn modelId="{FEB5DFC0-55D6-4334-978B-7AEB952A990B}" type="presParOf" srcId="{3E824255-7115-4AAD-A03B-58DB8AAFD4EB}" destId="{5F8EE836-96E2-491C-B53C-B8CD66BA5B20}" srcOrd="1" destOrd="0" presId="urn:microsoft.com/office/officeart/2005/8/layout/hProcess11"/>
    <dgm:cxn modelId="{03E72624-1561-42B4-8108-C1A85473EF01}" type="presParOf" srcId="{3E824255-7115-4AAD-A03B-58DB8AAFD4EB}" destId="{39D88DE5-DE27-4907-A087-20D281E4A7D3}" srcOrd="2" destOrd="0" presId="urn:microsoft.com/office/officeart/2005/8/layout/hProcess11"/>
    <dgm:cxn modelId="{01F04AC9-495A-452F-995F-D8E127820FDB}" type="presParOf" srcId="{659C7EE3-7B7D-4C90-B61E-39DFF97ACC97}" destId="{043E1081-8165-4187-A58F-765C6F19E349}" srcOrd="29" destOrd="0" presId="urn:microsoft.com/office/officeart/2005/8/layout/hProcess11"/>
    <dgm:cxn modelId="{51D8F014-74FC-4070-96F5-4C74B4BD255B}" type="presParOf" srcId="{659C7EE3-7B7D-4C90-B61E-39DFF97ACC97}" destId="{C5B84609-7B35-4330-B448-C196F50C00A1}" srcOrd="30" destOrd="0" presId="urn:microsoft.com/office/officeart/2005/8/layout/hProcess11"/>
    <dgm:cxn modelId="{0E16BA05-40FB-4C2F-884F-D6CB3A7A47C6}" type="presParOf" srcId="{C5B84609-7B35-4330-B448-C196F50C00A1}" destId="{52C8C7BA-07AB-4202-A66E-97ABD0C3D5A2}" srcOrd="0" destOrd="0" presId="urn:microsoft.com/office/officeart/2005/8/layout/hProcess11"/>
    <dgm:cxn modelId="{36611F6A-14F1-4321-9363-41D6F40B62DE}" type="presParOf" srcId="{C5B84609-7B35-4330-B448-C196F50C00A1}" destId="{2292A0E3-E7BF-4A08-9486-61083299AFDD}" srcOrd="1" destOrd="0" presId="urn:microsoft.com/office/officeart/2005/8/layout/hProcess11"/>
    <dgm:cxn modelId="{F5D7FB5D-677D-4ABD-BA0A-46821CD95EFF}" type="presParOf" srcId="{C5B84609-7B35-4330-B448-C196F50C00A1}" destId="{4B105C5D-1EF6-4AFA-94C1-A032B9B46CAB}" srcOrd="2" destOrd="0" presId="urn:microsoft.com/office/officeart/2005/8/layout/hProcess1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4540C86-AFCB-4AE4-AB68-6DCDCD0A54AA}" type="doc">
      <dgm:prSet loTypeId="urn:microsoft.com/office/officeart/2011/layout/TabList" loCatId="list" qsTypeId="urn:microsoft.com/office/officeart/2005/8/quickstyle/simple1" qsCatId="simple" csTypeId="urn:microsoft.com/office/officeart/2005/8/colors/accent0_1" csCatId="mainScheme" phldr="1"/>
      <dgm:spPr/>
    </dgm:pt>
    <dgm:pt modelId="{75933A12-8EAA-42BC-852C-C9379AC054A7}">
      <dgm:prSet phldrT="[Text]"/>
      <dgm:spPr>
        <a:solidFill>
          <a:schemeClr val="accent4">
            <a:lumMod val="20000"/>
            <a:lumOff val="80000"/>
          </a:schemeClr>
        </a:solidFill>
      </dgm:spPr>
      <dgm:t>
        <a:bodyPr/>
        <a:lstStyle/>
        <a:p>
          <a:r>
            <a:rPr lang="en-US">
              <a:latin typeface="Lato" panose="020F0502020204030203" pitchFamily="34" charset="0"/>
              <a:ea typeface="Lato" panose="020F0502020204030203" pitchFamily="34" charset="0"/>
              <a:cs typeface="Lato" panose="020F0502020204030203" pitchFamily="34" charset="0"/>
            </a:rPr>
            <a:t>Q1 2023</a:t>
          </a:r>
        </a:p>
      </dgm:t>
    </dgm:pt>
    <dgm:pt modelId="{95C256DD-116F-4142-B045-069315FB7956}" type="parTrans" cxnId="{35C673AF-61C5-4DA9-8125-4CB12FC2CA93}">
      <dgm:prSet/>
      <dgm:spPr/>
      <dgm:t>
        <a:bodyPr/>
        <a:lstStyle/>
        <a:p>
          <a:endParaRPr lang="en-US">
            <a:latin typeface="Lato" panose="020F0502020204030203" pitchFamily="34" charset="0"/>
            <a:ea typeface="Lato" panose="020F0502020204030203" pitchFamily="34" charset="0"/>
            <a:cs typeface="Lato" panose="020F0502020204030203" pitchFamily="34" charset="0"/>
          </a:endParaRPr>
        </a:p>
      </dgm:t>
    </dgm:pt>
    <dgm:pt modelId="{9C582ABB-CFFE-4172-B77A-111F8DF92C04}" type="sibTrans" cxnId="{35C673AF-61C5-4DA9-8125-4CB12FC2CA93}">
      <dgm:prSet/>
      <dgm:spPr/>
      <dgm:t>
        <a:bodyPr/>
        <a:lstStyle/>
        <a:p>
          <a:endParaRPr lang="en-US">
            <a:latin typeface="Lato" panose="020F0502020204030203" pitchFamily="34" charset="0"/>
            <a:ea typeface="Lato" panose="020F0502020204030203" pitchFamily="34" charset="0"/>
            <a:cs typeface="Lato" panose="020F0502020204030203" pitchFamily="34" charset="0"/>
          </a:endParaRPr>
        </a:p>
      </dgm:t>
    </dgm:pt>
    <dgm:pt modelId="{47545226-1C3D-4252-8CE4-529D50F427AF}">
      <dgm:prSet phldrT="[Text]"/>
      <dgm:spPr>
        <a:solidFill>
          <a:schemeClr val="accent4">
            <a:lumMod val="20000"/>
            <a:lumOff val="80000"/>
          </a:schemeClr>
        </a:solidFill>
      </dgm:spPr>
      <dgm:t>
        <a:bodyPr/>
        <a:lstStyle/>
        <a:p>
          <a:r>
            <a:rPr lang="en-US">
              <a:latin typeface="Lato" panose="020F0502020204030203" pitchFamily="34" charset="0"/>
              <a:ea typeface="Lato" panose="020F0502020204030203" pitchFamily="34" charset="0"/>
              <a:cs typeface="Lato" panose="020F0502020204030203" pitchFamily="34" charset="0"/>
            </a:rPr>
            <a:t>Q2 2023</a:t>
          </a:r>
        </a:p>
      </dgm:t>
    </dgm:pt>
    <dgm:pt modelId="{47FB7F93-5B94-4E5C-86CC-E47F3EBC542A}" type="parTrans" cxnId="{4DC20DC7-7CD3-4334-8E5B-0F7D95EBC46F}">
      <dgm:prSet/>
      <dgm:spPr/>
      <dgm:t>
        <a:bodyPr/>
        <a:lstStyle/>
        <a:p>
          <a:endParaRPr lang="en-US">
            <a:latin typeface="Lato" panose="020F0502020204030203" pitchFamily="34" charset="0"/>
            <a:ea typeface="Lato" panose="020F0502020204030203" pitchFamily="34" charset="0"/>
            <a:cs typeface="Lato" panose="020F0502020204030203" pitchFamily="34" charset="0"/>
          </a:endParaRPr>
        </a:p>
      </dgm:t>
    </dgm:pt>
    <dgm:pt modelId="{F5899C17-C12B-4EA4-B251-B26DFC0936D8}" type="sibTrans" cxnId="{4DC20DC7-7CD3-4334-8E5B-0F7D95EBC46F}">
      <dgm:prSet/>
      <dgm:spPr/>
      <dgm:t>
        <a:bodyPr/>
        <a:lstStyle/>
        <a:p>
          <a:endParaRPr lang="en-US">
            <a:latin typeface="Lato" panose="020F0502020204030203" pitchFamily="34" charset="0"/>
            <a:ea typeface="Lato" panose="020F0502020204030203" pitchFamily="34" charset="0"/>
            <a:cs typeface="Lato" panose="020F0502020204030203" pitchFamily="34" charset="0"/>
          </a:endParaRPr>
        </a:p>
      </dgm:t>
    </dgm:pt>
    <dgm:pt modelId="{5CDCB976-9184-4351-AB02-060BB00A80FE}">
      <dgm:prSet phldrT="[Text]"/>
      <dgm:spPr>
        <a:solidFill>
          <a:schemeClr val="accent4">
            <a:lumMod val="20000"/>
            <a:lumOff val="80000"/>
          </a:schemeClr>
        </a:solidFill>
      </dgm:spPr>
      <dgm:t>
        <a:bodyPr/>
        <a:lstStyle/>
        <a:p>
          <a:r>
            <a:rPr lang="en-US">
              <a:latin typeface="Lato" panose="020F0502020204030203" pitchFamily="34" charset="0"/>
              <a:ea typeface="Lato" panose="020F0502020204030203" pitchFamily="34" charset="0"/>
              <a:cs typeface="Lato" panose="020F0502020204030203" pitchFamily="34" charset="0"/>
            </a:rPr>
            <a:t>Q3 2023</a:t>
          </a:r>
        </a:p>
      </dgm:t>
    </dgm:pt>
    <dgm:pt modelId="{D56FD82A-F14A-48FC-A632-3B3F97E39B77}" type="parTrans" cxnId="{BE53ADD0-F16B-488E-8E35-E125F7D44582}">
      <dgm:prSet/>
      <dgm:spPr/>
      <dgm:t>
        <a:bodyPr/>
        <a:lstStyle/>
        <a:p>
          <a:endParaRPr lang="en-US">
            <a:latin typeface="Lato" panose="020F0502020204030203" pitchFamily="34" charset="0"/>
            <a:ea typeface="Lato" panose="020F0502020204030203" pitchFamily="34" charset="0"/>
            <a:cs typeface="Lato" panose="020F0502020204030203" pitchFamily="34" charset="0"/>
          </a:endParaRPr>
        </a:p>
      </dgm:t>
    </dgm:pt>
    <dgm:pt modelId="{69A10217-980B-4DD9-9FA9-C037AA4D4A26}" type="sibTrans" cxnId="{BE53ADD0-F16B-488E-8E35-E125F7D44582}">
      <dgm:prSet/>
      <dgm:spPr/>
      <dgm:t>
        <a:bodyPr/>
        <a:lstStyle/>
        <a:p>
          <a:endParaRPr lang="en-US">
            <a:latin typeface="Lato" panose="020F0502020204030203" pitchFamily="34" charset="0"/>
            <a:ea typeface="Lato" panose="020F0502020204030203" pitchFamily="34" charset="0"/>
            <a:cs typeface="Lato" panose="020F0502020204030203" pitchFamily="34" charset="0"/>
          </a:endParaRPr>
        </a:p>
      </dgm:t>
    </dgm:pt>
    <dgm:pt modelId="{047AF81E-58B4-42B2-872E-B6D5CB291354}">
      <dgm:prSet phldrT="[Text]"/>
      <dgm:spPr/>
      <dgm:t>
        <a:bodyPr/>
        <a:lstStyle/>
        <a:p>
          <a:r>
            <a:rPr lang="en-US">
              <a:latin typeface="Lato" panose="020F0502020204030203" pitchFamily="34" charset="0"/>
              <a:ea typeface="Lato" panose="020F0502020204030203" pitchFamily="34" charset="0"/>
              <a:cs typeface="Lato" panose="020F0502020204030203" pitchFamily="34" charset="0"/>
            </a:rPr>
            <a:t>Project scoping requirements gathering</a:t>
          </a:r>
        </a:p>
      </dgm:t>
    </dgm:pt>
    <dgm:pt modelId="{EC68BE64-7BAB-45F9-8156-4C954A33CF23}" type="parTrans" cxnId="{6D817BD6-98FE-4460-B7E7-D25A654C03DD}">
      <dgm:prSet/>
      <dgm:spPr/>
      <dgm:t>
        <a:bodyPr/>
        <a:lstStyle/>
        <a:p>
          <a:endParaRPr lang="en-US">
            <a:latin typeface="Lato" panose="020F0502020204030203" pitchFamily="34" charset="0"/>
            <a:ea typeface="Lato" panose="020F0502020204030203" pitchFamily="34" charset="0"/>
            <a:cs typeface="Lato" panose="020F0502020204030203" pitchFamily="34" charset="0"/>
          </a:endParaRPr>
        </a:p>
      </dgm:t>
    </dgm:pt>
    <dgm:pt modelId="{78C016E8-BB2D-4A4C-95E1-4DE2DBA111A3}" type="sibTrans" cxnId="{6D817BD6-98FE-4460-B7E7-D25A654C03DD}">
      <dgm:prSet/>
      <dgm:spPr/>
      <dgm:t>
        <a:bodyPr/>
        <a:lstStyle/>
        <a:p>
          <a:endParaRPr lang="en-US">
            <a:latin typeface="Lato" panose="020F0502020204030203" pitchFamily="34" charset="0"/>
            <a:ea typeface="Lato" panose="020F0502020204030203" pitchFamily="34" charset="0"/>
            <a:cs typeface="Lato" panose="020F0502020204030203" pitchFamily="34" charset="0"/>
          </a:endParaRPr>
        </a:p>
      </dgm:t>
    </dgm:pt>
    <dgm:pt modelId="{58219C8C-F088-458D-8BD3-CD7785A11F08}">
      <dgm:prSet phldrT="[Text]"/>
      <dgm:spPr/>
      <dgm:t>
        <a:bodyPr/>
        <a:lstStyle/>
        <a:p>
          <a:r>
            <a:rPr lang="en-US">
              <a:latin typeface="Lato" panose="020F0502020204030203" pitchFamily="34" charset="0"/>
              <a:ea typeface="Lato" panose="020F0502020204030203" pitchFamily="34" charset="0"/>
              <a:cs typeface="Lato" panose="020F0502020204030203" pitchFamily="34" charset="0"/>
            </a:rPr>
            <a:t>RSE Calculations and Refinement</a:t>
          </a:r>
        </a:p>
      </dgm:t>
    </dgm:pt>
    <dgm:pt modelId="{DC2458B9-0DD3-4FDB-A2E5-8CBC9CEA6858}" type="parTrans" cxnId="{CE6F43B3-C0B7-421D-86CE-43878B242732}">
      <dgm:prSet/>
      <dgm:spPr/>
      <dgm:t>
        <a:bodyPr/>
        <a:lstStyle/>
        <a:p>
          <a:endParaRPr lang="en-US">
            <a:latin typeface="Lato" panose="020F0502020204030203" pitchFamily="34" charset="0"/>
            <a:ea typeface="Lato" panose="020F0502020204030203" pitchFamily="34" charset="0"/>
            <a:cs typeface="Lato" panose="020F0502020204030203" pitchFamily="34" charset="0"/>
          </a:endParaRPr>
        </a:p>
      </dgm:t>
    </dgm:pt>
    <dgm:pt modelId="{4D0B6BD1-5B8E-4D40-8B06-8ED0094D7D36}" type="sibTrans" cxnId="{CE6F43B3-C0B7-421D-86CE-43878B242732}">
      <dgm:prSet/>
      <dgm:spPr/>
      <dgm:t>
        <a:bodyPr/>
        <a:lstStyle/>
        <a:p>
          <a:endParaRPr lang="en-US">
            <a:latin typeface="Lato" panose="020F0502020204030203" pitchFamily="34" charset="0"/>
            <a:ea typeface="Lato" panose="020F0502020204030203" pitchFamily="34" charset="0"/>
            <a:cs typeface="Lato" panose="020F0502020204030203" pitchFamily="34" charset="0"/>
          </a:endParaRPr>
        </a:p>
      </dgm:t>
    </dgm:pt>
    <dgm:pt modelId="{8FC5DC24-C0BC-48B0-9B15-8D884512C6FB}">
      <dgm:prSet phldrT="[Text]"/>
      <dgm:spPr/>
      <dgm:t>
        <a:bodyPr/>
        <a:lstStyle/>
        <a:p>
          <a:r>
            <a:rPr lang="en-US">
              <a:latin typeface="Lato" panose="020F0502020204030203" pitchFamily="34" charset="0"/>
              <a:ea typeface="Lato" panose="020F0502020204030203" pitchFamily="34" charset="0"/>
              <a:cs typeface="Lato" panose="020F0502020204030203" pitchFamily="34" charset="0"/>
            </a:rPr>
            <a:t>Mitigation Effort Selections and Application</a:t>
          </a:r>
        </a:p>
      </dgm:t>
    </dgm:pt>
    <dgm:pt modelId="{0F47033B-0856-452D-B64D-A4685F195DA1}" type="parTrans" cxnId="{8B1B3C4E-3458-4195-90A7-62C73F8D24A1}">
      <dgm:prSet/>
      <dgm:spPr/>
      <dgm:t>
        <a:bodyPr/>
        <a:lstStyle/>
        <a:p>
          <a:endParaRPr lang="en-US">
            <a:latin typeface="Lato" panose="020F0502020204030203" pitchFamily="34" charset="0"/>
            <a:ea typeface="Lato" panose="020F0502020204030203" pitchFamily="34" charset="0"/>
            <a:cs typeface="Lato" panose="020F0502020204030203" pitchFamily="34" charset="0"/>
          </a:endParaRPr>
        </a:p>
      </dgm:t>
    </dgm:pt>
    <dgm:pt modelId="{377C59C8-6BCD-499E-BE0C-540D3056128F}" type="sibTrans" cxnId="{8B1B3C4E-3458-4195-90A7-62C73F8D24A1}">
      <dgm:prSet/>
      <dgm:spPr/>
      <dgm:t>
        <a:bodyPr/>
        <a:lstStyle/>
        <a:p>
          <a:endParaRPr lang="en-US">
            <a:latin typeface="Lato" panose="020F0502020204030203" pitchFamily="34" charset="0"/>
            <a:ea typeface="Lato" panose="020F0502020204030203" pitchFamily="34" charset="0"/>
            <a:cs typeface="Lato" panose="020F0502020204030203" pitchFamily="34" charset="0"/>
          </a:endParaRPr>
        </a:p>
      </dgm:t>
    </dgm:pt>
    <dgm:pt modelId="{F9566116-E9E2-478F-9821-FBE227E9DD9C}">
      <dgm:prSet phldrT="[Text]"/>
      <dgm:spPr>
        <a:solidFill>
          <a:schemeClr val="accent4">
            <a:lumMod val="20000"/>
            <a:lumOff val="80000"/>
          </a:schemeClr>
        </a:solidFill>
      </dgm:spPr>
      <dgm:t>
        <a:bodyPr/>
        <a:lstStyle/>
        <a:p>
          <a:r>
            <a:rPr lang="en-US">
              <a:latin typeface="Lato" panose="020F0502020204030203" pitchFamily="34" charset="0"/>
              <a:ea typeface="Lato" panose="020F0502020204030203" pitchFamily="34" charset="0"/>
              <a:cs typeface="Lato" panose="020F0502020204030203" pitchFamily="34" charset="0"/>
            </a:rPr>
            <a:t>Q4 2023</a:t>
          </a:r>
        </a:p>
      </dgm:t>
    </dgm:pt>
    <dgm:pt modelId="{E1DD2F4C-ACF2-4A78-8163-5EBAC8549F6E}" type="parTrans" cxnId="{E0A24179-7CDA-4514-B8A6-0526EB839ECB}">
      <dgm:prSet/>
      <dgm:spPr/>
      <dgm:t>
        <a:bodyPr/>
        <a:lstStyle/>
        <a:p>
          <a:endParaRPr lang="en-US">
            <a:latin typeface="Lato" panose="020F0502020204030203" pitchFamily="34" charset="0"/>
            <a:ea typeface="Lato" panose="020F0502020204030203" pitchFamily="34" charset="0"/>
            <a:cs typeface="Lato" panose="020F0502020204030203" pitchFamily="34" charset="0"/>
          </a:endParaRPr>
        </a:p>
      </dgm:t>
    </dgm:pt>
    <dgm:pt modelId="{2F17A828-42CF-41DA-842D-5967C5EE230D}" type="sibTrans" cxnId="{E0A24179-7CDA-4514-B8A6-0526EB839ECB}">
      <dgm:prSet/>
      <dgm:spPr/>
      <dgm:t>
        <a:bodyPr/>
        <a:lstStyle/>
        <a:p>
          <a:endParaRPr lang="en-US">
            <a:latin typeface="Lato" panose="020F0502020204030203" pitchFamily="34" charset="0"/>
            <a:ea typeface="Lato" panose="020F0502020204030203" pitchFamily="34" charset="0"/>
            <a:cs typeface="Lato" panose="020F0502020204030203" pitchFamily="34" charset="0"/>
          </a:endParaRPr>
        </a:p>
      </dgm:t>
    </dgm:pt>
    <dgm:pt modelId="{0DE5DB4C-1839-441A-A702-7FB47F59BE34}">
      <dgm:prSet phldrT="[Text]"/>
      <dgm:spPr/>
      <dgm:t>
        <a:bodyPr/>
        <a:lstStyle/>
        <a:p>
          <a:r>
            <a:rPr lang="en-US">
              <a:latin typeface="Lato" panose="020F0502020204030203" pitchFamily="34" charset="0"/>
              <a:ea typeface="Lato" panose="020F0502020204030203" pitchFamily="34" charset="0"/>
              <a:cs typeface="Lato" panose="020F0502020204030203" pitchFamily="34" charset="0"/>
            </a:rPr>
            <a:t>RSE Continuous Improvement</a:t>
          </a:r>
        </a:p>
      </dgm:t>
    </dgm:pt>
    <dgm:pt modelId="{7220508B-6A7A-4941-B57A-B1DABD9E579A}" type="parTrans" cxnId="{7E2E9404-9E57-44F2-8776-8BF0352D4355}">
      <dgm:prSet/>
      <dgm:spPr/>
      <dgm:t>
        <a:bodyPr/>
        <a:lstStyle/>
        <a:p>
          <a:endParaRPr lang="en-US">
            <a:latin typeface="Lato" panose="020F0502020204030203" pitchFamily="34" charset="0"/>
            <a:ea typeface="Lato" panose="020F0502020204030203" pitchFamily="34" charset="0"/>
            <a:cs typeface="Lato" panose="020F0502020204030203" pitchFamily="34" charset="0"/>
          </a:endParaRPr>
        </a:p>
      </dgm:t>
    </dgm:pt>
    <dgm:pt modelId="{CD7636EF-3C45-4106-840E-1391424F07AD}" type="sibTrans" cxnId="{7E2E9404-9E57-44F2-8776-8BF0352D4355}">
      <dgm:prSet/>
      <dgm:spPr/>
      <dgm:t>
        <a:bodyPr/>
        <a:lstStyle/>
        <a:p>
          <a:endParaRPr lang="en-US">
            <a:latin typeface="Lato" panose="020F0502020204030203" pitchFamily="34" charset="0"/>
            <a:ea typeface="Lato" panose="020F0502020204030203" pitchFamily="34" charset="0"/>
            <a:cs typeface="Lato" panose="020F0502020204030203" pitchFamily="34" charset="0"/>
          </a:endParaRPr>
        </a:p>
      </dgm:t>
    </dgm:pt>
    <dgm:pt modelId="{0830A395-1846-4E37-8FE4-03ECCE9C6C55}" type="pres">
      <dgm:prSet presAssocID="{B4540C86-AFCB-4AE4-AB68-6DCDCD0A54AA}" presName="Name0" presStyleCnt="0">
        <dgm:presLayoutVars>
          <dgm:chMax/>
          <dgm:chPref val="3"/>
          <dgm:dir/>
          <dgm:animOne val="branch"/>
          <dgm:animLvl val="lvl"/>
        </dgm:presLayoutVars>
      </dgm:prSet>
      <dgm:spPr/>
    </dgm:pt>
    <dgm:pt modelId="{6FDCF4BB-F190-473A-A2F8-E5F5D8CC3494}" type="pres">
      <dgm:prSet presAssocID="{75933A12-8EAA-42BC-852C-C9379AC054A7}" presName="composite" presStyleCnt="0"/>
      <dgm:spPr/>
    </dgm:pt>
    <dgm:pt modelId="{AD3D168C-0CC8-4207-88F1-B644557B8C9F}" type="pres">
      <dgm:prSet presAssocID="{75933A12-8EAA-42BC-852C-C9379AC054A7}" presName="FirstChild" presStyleLbl="revTx" presStyleIdx="0" presStyleCnt="4">
        <dgm:presLayoutVars>
          <dgm:chMax val="0"/>
          <dgm:chPref val="0"/>
          <dgm:bulletEnabled val="1"/>
        </dgm:presLayoutVars>
      </dgm:prSet>
      <dgm:spPr/>
    </dgm:pt>
    <dgm:pt modelId="{FF54ED89-A0EC-432C-BA13-7B97A6A51D4C}" type="pres">
      <dgm:prSet presAssocID="{75933A12-8EAA-42BC-852C-C9379AC054A7}" presName="Parent" presStyleLbl="alignNode1" presStyleIdx="0" presStyleCnt="4">
        <dgm:presLayoutVars>
          <dgm:chMax val="3"/>
          <dgm:chPref val="3"/>
          <dgm:bulletEnabled val="1"/>
        </dgm:presLayoutVars>
      </dgm:prSet>
      <dgm:spPr/>
    </dgm:pt>
    <dgm:pt modelId="{52322E08-C497-4A0E-95A1-A6A510F7D40D}" type="pres">
      <dgm:prSet presAssocID="{75933A12-8EAA-42BC-852C-C9379AC054A7}" presName="Accent" presStyleLbl="parChTrans1D1" presStyleIdx="0" presStyleCnt="4"/>
      <dgm:spPr/>
    </dgm:pt>
    <dgm:pt modelId="{32FB559B-A570-4B0B-BA89-360B84EA2E9D}" type="pres">
      <dgm:prSet presAssocID="{9C582ABB-CFFE-4172-B77A-111F8DF92C04}" presName="sibTrans" presStyleCnt="0"/>
      <dgm:spPr/>
    </dgm:pt>
    <dgm:pt modelId="{16B371D3-23CE-4303-9E5D-DC20EA06E575}" type="pres">
      <dgm:prSet presAssocID="{47545226-1C3D-4252-8CE4-529D50F427AF}" presName="composite" presStyleCnt="0"/>
      <dgm:spPr/>
    </dgm:pt>
    <dgm:pt modelId="{561B6F77-9339-4DBD-8D7B-6AA629A2A134}" type="pres">
      <dgm:prSet presAssocID="{47545226-1C3D-4252-8CE4-529D50F427AF}" presName="FirstChild" presStyleLbl="revTx" presStyleIdx="1" presStyleCnt="4">
        <dgm:presLayoutVars>
          <dgm:chMax val="0"/>
          <dgm:chPref val="0"/>
          <dgm:bulletEnabled val="1"/>
        </dgm:presLayoutVars>
      </dgm:prSet>
      <dgm:spPr/>
    </dgm:pt>
    <dgm:pt modelId="{E234DFE7-19F5-47A5-8CD3-33BA166F2BE3}" type="pres">
      <dgm:prSet presAssocID="{47545226-1C3D-4252-8CE4-529D50F427AF}" presName="Parent" presStyleLbl="alignNode1" presStyleIdx="1" presStyleCnt="4">
        <dgm:presLayoutVars>
          <dgm:chMax val="3"/>
          <dgm:chPref val="3"/>
          <dgm:bulletEnabled val="1"/>
        </dgm:presLayoutVars>
      </dgm:prSet>
      <dgm:spPr/>
    </dgm:pt>
    <dgm:pt modelId="{6C1192C8-0B30-4F73-9224-4CF54C0D08EC}" type="pres">
      <dgm:prSet presAssocID="{47545226-1C3D-4252-8CE4-529D50F427AF}" presName="Accent" presStyleLbl="parChTrans1D1" presStyleIdx="1" presStyleCnt="4"/>
      <dgm:spPr/>
    </dgm:pt>
    <dgm:pt modelId="{48D6EF5C-857D-4498-AE0F-215C87B21106}" type="pres">
      <dgm:prSet presAssocID="{F5899C17-C12B-4EA4-B251-B26DFC0936D8}" presName="sibTrans" presStyleCnt="0"/>
      <dgm:spPr/>
    </dgm:pt>
    <dgm:pt modelId="{0496C75A-12D9-4C8D-A695-0C4604F35E3D}" type="pres">
      <dgm:prSet presAssocID="{5CDCB976-9184-4351-AB02-060BB00A80FE}" presName="composite" presStyleCnt="0"/>
      <dgm:spPr/>
    </dgm:pt>
    <dgm:pt modelId="{2B2A01C4-7377-406B-9CC2-25EDF5B9AC0B}" type="pres">
      <dgm:prSet presAssocID="{5CDCB976-9184-4351-AB02-060BB00A80FE}" presName="FirstChild" presStyleLbl="revTx" presStyleIdx="2" presStyleCnt="4">
        <dgm:presLayoutVars>
          <dgm:chMax val="0"/>
          <dgm:chPref val="0"/>
          <dgm:bulletEnabled val="1"/>
        </dgm:presLayoutVars>
      </dgm:prSet>
      <dgm:spPr/>
    </dgm:pt>
    <dgm:pt modelId="{D0553F6C-A8C9-4763-BA4E-43531259469E}" type="pres">
      <dgm:prSet presAssocID="{5CDCB976-9184-4351-AB02-060BB00A80FE}" presName="Parent" presStyleLbl="alignNode1" presStyleIdx="2" presStyleCnt="4">
        <dgm:presLayoutVars>
          <dgm:chMax val="3"/>
          <dgm:chPref val="3"/>
          <dgm:bulletEnabled val="1"/>
        </dgm:presLayoutVars>
      </dgm:prSet>
      <dgm:spPr/>
    </dgm:pt>
    <dgm:pt modelId="{7DBB6B71-6EFF-4700-BCB9-28E4789640C6}" type="pres">
      <dgm:prSet presAssocID="{5CDCB976-9184-4351-AB02-060BB00A80FE}" presName="Accent" presStyleLbl="parChTrans1D1" presStyleIdx="2" presStyleCnt="4"/>
      <dgm:spPr/>
    </dgm:pt>
    <dgm:pt modelId="{5D5F6481-C762-46D0-9FFD-47E3699E34F9}" type="pres">
      <dgm:prSet presAssocID="{69A10217-980B-4DD9-9FA9-C037AA4D4A26}" presName="sibTrans" presStyleCnt="0"/>
      <dgm:spPr/>
    </dgm:pt>
    <dgm:pt modelId="{CEB6E136-1409-475D-B80B-46C86F5E3066}" type="pres">
      <dgm:prSet presAssocID="{F9566116-E9E2-478F-9821-FBE227E9DD9C}" presName="composite" presStyleCnt="0"/>
      <dgm:spPr/>
    </dgm:pt>
    <dgm:pt modelId="{8B02C432-0834-42C8-8B7F-6A8859D38679}" type="pres">
      <dgm:prSet presAssocID="{F9566116-E9E2-478F-9821-FBE227E9DD9C}" presName="FirstChild" presStyleLbl="revTx" presStyleIdx="3" presStyleCnt="4">
        <dgm:presLayoutVars>
          <dgm:chMax val="0"/>
          <dgm:chPref val="0"/>
          <dgm:bulletEnabled val="1"/>
        </dgm:presLayoutVars>
      </dgm:prSet>
      <dgm:spPr/>
    </dgm:pt>
    <dgm:pt modelId="{4AF35ADC-AFD3-4B89-A979-834A830A520D}" type="pres">
      <dgm:prSet presAssocID="{F9566116-E9E2-478F-9821-FBE227E9DD9C}" presName="Parent" presStyleLbl="alignNode1" presStyleIdx="3" presStyleCnt="4">
        <dgm:presLayoutVars>
          <dgm:chMax val="3"/>
          <dgm:chPref val="3"/>
          <dgm:bulletEnabled val="1"/>
        </dgm:presLayoutVars>
      </dgm:prSet>
      <dgm:spPr/>
    </dgm:pt>
    <dgm:pt modelId="{D6E88844-F99A-4D80-AAE1-B334DE944C04}" type="pres">
      <dgm:prSet presAssocID="{F9566116-E9E2-478F-9821-FBE227E9DD9C}" presName="Accent" presStyleLbl="parChTrans1D1" presStyleIdx="3" presStyleCnt="4"/>
      <dgm:spPr/>
    </dgm:pt>
  </dgm:ptLst>
  <dgm:cxnLst>
    <dgm:cxn modelId="{4A597701-00F3-49C1-AB1B-D4D503F15EC7}" type="presOf" srcId="{47545226-1C3D-4252-8CE4-529D50F427AF}" destId="{E234DFE7-19F5-47A5-8CD3-33BA166F2BE3}" srcOrd="0" destOrd="0" presId="urn:microsoft.com/office/officeart/2011/layout/TabList"/>
    <dgm:cxn modelId="{7E2E9404-9E57-44F2-8776-8BF0352D4355}" srcId="{F9566116-E9E2-478F-9821-FBE227E9DD9C}" destId="{0DE5DB4C-1839-441A-A702-7FB47F59BE34}" srcOrd="0" destOrd="0" parTransId="{7220508B-6A7A-4941-B57A-B1DABD9E579A}" sibTransId="{CD7636EF-3C45-4106-840E-1391424F07AD}"/>
    <dgm:cxn modelId="{ADDDD031-115F-43A8-937C-BE53C15DAB23}" type="presOf" srcId="{047AF81E-58B4-42B2-872E-B6D5CB291354}" destId="{AD3D168C-0CC8-4207-88F1-B644557B8C9F}" srcOrd="0" destOrd="0" presId="urn:microsoft.com/office/officeart/2011/layout/TabList"/>
    <dgm:cxn modelId="{24633E32-8652-4AD1-A111-0DFDDE8B9565}" type="presOf" srcId="{B4540C86-AFCB-4AE4-AB68-6DCDCD0A54AA}" destId="{0830A395-1846-4E37-8FE4-03ECCE9C6C55}" srcOrd="0" destOrd="0" presId="urn:microsoft.com/office/officeart/2011/layout/TabList"/>
    <dgm:cxn modelId="{4A120443-F921-4AD8-B21A-00A4D9FB55A2}" type="presOf" srcId="{75933A12-8EAA-42BC-852C-C9379AC054A7}" destId="{FF54ED89-A0EC-432C-BA13-7B97A6A51D4C}" srcOrd="0" destOrd="0" presId="urn:microsoft.com/office/officeart/2011/layout/TabList"/>
    <dgm:cxn modelId="{8B1B3C4E-3458-4195-90A7-62C73F8D24A1}" srcId="{5CDCB976-9184-4351-AB02-060BB00A80FE}" destId="{8FC5DC24-C0BC-48B0-9B15-8D884512C6FB}" srcOrd="0" destOrd="0" parTransId="{0F47033B-0856-452D-B64D-A4685F195DA1}" sibTransId="{377C59C8-6BCD-499E-BE0C-540D3056128F}"/>
    <dgm:cxn modelId="{7283F16E-1A35-4FD3-B248-4244744F219C}" type="presOf" srcId="{58219C8C-F088-458D-8BD3-CD7785A11F08}" destId="{561B6F77-9339-4DBD-8D7B-6AA629A2A134}" srcOrd="0" destOrd="0" presId="urn:microsoft.com/office/officeart/2011/layout/TabList"/>
    <dgm:cxn modelId="{E0A24179-7CDA-4514-B8A6-0526EB839ECB}" srcId="{B4540C86-AFCB-4AE4-AB68-6DCDCD0A54AA}" destId="{F9566116-E9E2-478F-9821-FBE227E9DD9C}" srcOrd="3" destOrd="0" parTransId="{E1DD2F4C-ACF2-4A78-8163-5EBAC8549F6E}" sibTransId="{2F17A828-42CF-41DA-842D-5967C5EE230D}"/>
    <dgm:cxn modelId="{D1582B80-2C63-42BA-A15F-A451F44CDA3C}" type="presOf" srcId="{8FC5DC24-C0BC-48B0-9B15-8D884512C6FB}" destId="{2B2A01C4-7377-406B-9CC2-25EDF5B9AC0B}" srcOrd="0" destOrd="0" presId="urn:microsoft.com/office/officeart/2011/layout/TabList"/>
    <dgm:cxn modelId="{A03AC898-CC40-4C80-B5D5-019EAE9AB5FB}" type="presOf" srcId="{0DE5DB4C-1839-441A-A702-7FB47F59BE34}" destId="{8B02C432-0834-42C8-8B7F-6A8859D38679}" srcOrd="0" destOrd="0" presId="urn:microsoft.com/office/officeart/2011/layout/TabList"/>
    <dgm:cxn modelId="{35C673AF-61C5-4DA9-8125-4CB12FC2CA93}" srcId="{B4540C86-AFCB-4AE4-AB68-6DCDCD0A54AA}" destId="{75933A12-8EAA-42BC-852C-C9379AC054A7}" srcOrd="0" destOrd="0" parTransId="{95C256DD-116F-4142-B045-069315FB7956}" sibTransId="{9C582ABB-CFFE-4172-B77A-111F8DF92C04}"/>
    <dgm:cxn modelId="{CE6F43B3-C0B7-421D-86CE-43878B242732}" srcId="{47545226-1C3D-4252-8CE4-529D50F427AF}" destId="{58219C8C-F088-458D-8BD3-CD7785A11F08}" srcOrd="0" destOrd="0" parTransId="{DC2458B9-0DD3-4FDB-A2E5-8CBC9CEA6858}" sibTransId="{4D0B6BD1-5B8E-4D40-8B06-8ED0094D7D36}"/>
    <dgm:cxn modelId="{333099C5-3B92-419E-9889-B604E513B9CD}" type="presOf" srcId="{F9566116-E9E2-478F-9821-FBE227E9DD9C}" destId="{4AF35ADC-AFD3-4B89-A979-834A830A520D}" srcOrd="0" destOrd="0" presId="urn:microsoft.com/office/officeart/2011/layout/TabList"/>
    <dgm:cxn modelId="{4DC20DC7-7CD3-4334-8E5B-0F7D95EBC46F}" srcId="{B4540C86-AFCB-4AE4-AB68-6DCDCD0A54AA}" destId="{47545226-1C3D-4252-8CE4-529D50F427AF}" srcOrd="1" destOrd="0" parTransId="{47FB7F93-5B94-4E5C-86CC-E47F3EBC542A}" sibTransId="{F5899C17-C12B-4EA4-B251-B26DFC0936D8}"/>
    <dgm:cxn modelId="{AD26C6C7-B3FA-49AF-908A-B798BD321D3D}" type="presOf" srcId="{5CDCB976-9184-4351-AB02-060BB00A80FE}" destId="{D0553F6C-A8C9-4763-BA4E-43531259469E}" srcOrd="0" destOrd="0" presId="urn:microsoft.com/office/officeart/2011/layout/TabList"/>
    <dgm:cxn modelId="{BE53ADD0-F16B-488E-8E35-E125F7D44582}" srcId="{B4540C86-AFCB-4AE4-AB68-6DCDCD0A54AA}" destId="{5CDCB976-9184-4351-AB02-060BB00A80FE}" srcOrd="2" destOrd="0" parTransId="{D56FD82A-F14A-48FC-A632-3B3F97E39B77}" sibTransId="{69A10217-980B-4DD9-9FA9-C037AA4D4A26}"/>
    <dgm:cxn modelId="{6D817BD6-98FE-4460-B7E7-D25A654C03DD}" srcId="{75933A12-8EAA-42BC-852C-C9379AC054A7}" destId="{047AF81E-58B4-42B2-872E-B6D5CB291354}" srcOrd="0" destOrd="0" parTransId="{EC68BE64-7BAB-45F9-8156-4C954A33CF23}" sibTransId="{78C016E8-BB2D-4A4C-95E1-4DE2DBA111A3}"/>
    <dgm:cxn modelId="{6FFE03AF-B009-488B-B64B-087F22D91A45}" type="presParOf" srcId="{0830A395-1846-4E37-8FE4-03ECCE9C6C55}" destId="{6FDCF4BB-F190-473A-A2F8-E5F5D8CC3494}" srcOrd="0" destOrd="0" presId="urn:microsoft.com/office/officeart/2011/layout/TabList"/>
    <dgm:cxn modelId="{BD9CF3D3-DA76-4142-92D7-F3CD7C62DAA6}" type="presParOf" srcId="{6FDCF4BB-F190-473A-A2F8-E5F5D8CC3494}" destId="{AD3D168C-0CC8-4207-88F1-B644557B8C9F}" srcOrd="0" destOrd="0" presId="urn:microsoft.com/office/officeart/2011/layout/TabList"/>
    <dgm:cxn modelId="{CA8430CC-CC6C-4C6B-8D0A-D5533F43BD9C}" type="presParOf" srcId="{6FDCF4BB-F190-473A-A2F8-E5F5D8CC3494}" destId="{FF54ED89-A0EC-432C-BA13-7B97A6A51D4C}" srcOrd="1" destOrd="0" presId="urn:microsoft.com/office/officeart/2011/layout/TabList"/>
    <dgm:cxn modelId="{7ACE3E41-060E-4F7A-9C0F-A0CC731DA2D0}" type="presParOf" srcId="{6FDCF4BB-F190-473A-A2F8-E5F5D8CC3494}" destId="{52322E08-C497-4A0E-95A1-A6A510F7D40D}" srcOrd="2" destOrd="0" presId="urn:microsoft.com/office/officeart/2011/layout/TabList"/>
    <dgm:cxn modelId="{ED6BC1CB-BD6E-4872-9922-197D87885E16}" type="presParOf" srcId="{0830A395-1846-4E37-8FE4-03ECCE9C6C55}" destId="{32FB559B-A570-4B0B-BA89-360B84EA2E9D}" srcOrd="1" destOrd="0" presId="urn:microsoft.com/office/officeart/2011/layout/TabList"/>
    <dgm:cxn modelId="{322BAE94-95C1-4F43-A152-5247D49EF5E2}" type="presParOf" srcId="{0830A395-1846-4E37-8FE4-03ECCE9C6C55}" destId="{16B371D3-23CE-4303-9E5D-DC20EA06E575}" srcOrd="2" destOrd="0" presId="urn:microsoft.com/office/officeart/2011/layout/TabList"/>
    <dgm:cxn modelId="{CF1A4B3A-6B66-4321-A1BF-5BF985D47AAC}" type="presParOf" srcId="{16B371D3-23CE-4303-9E5D-DC20EA06E575}" destId="{561B6F77-9339-4DBD-8D7B-6AA629A2A134}" srcOrd="0" destOrd="0" presId="urn:microsoft.com/office/officeart/2011/layout/TabList"/>
    <dgm:cxn modelId="{729C87CF-18D8-4C62-94DC-C8DD3CB03B4D}" type="presParOf" srcId="{16B371D3-23CE-4303-9E5D-DC20EA06E575}" destId="{E234DFE7-19F5-47A5-8CD3-33BA166F2BE3}" srcOrd="1" destOrd="0" presId="urn:microsoft.com/office/officeart/2011/layout/TabList"/>
    <dgm:cxn modelId="{A4F29741-784C-449B-99B5-F82A2F2FF6F7}" type="presParOf" srcId="{16B371D3-23CE-4303-9E5D-DC20EA06E575}" destId="{6C1192C8-0B30-4F73-9224-4CF54C0D08EC}" srcOrd="2" destOrd="0" presId="urn:microsoft.com/office/officeart/2011/layout/TabList"/>
    <dgm:cxn modelId="{44021412-7614-4E18-BF00-6C64CB7E2429}" type="presParOf" srcId="{0830A395-1846-4E37-8FE4-03ECCE9C6C55}" destId="{48D6EF5C-857D-4498-AE0F-215C87B21106}" srcOrd="3" destOrd="0" presId="urn:microsoft.com/office/officeart/2011/layout/TabList"/>
    <dgm:cxn modelId="{1EAC7137-F9DC-447C-8229-CA570CF49859}" type="presParOf" srcId="{0830A395-1846-4E37-8FE4-03ECCE9C6C55}" destId="{0496C75A-12D9-4C8D-A695-0C4604F35E3D}" srcOrd="4" destOrd="0" presId="urn:microsoft.com/office/officeart/2011/layout/TabList"/>
    <dgm:cxn modelId="{9E129E9D-4E3A-41F4-AA87-531D4CB2811A}" type="presParOf" srcId="{0496C75A-12D9-4C8D-A695-0C4604F35E3D}" destId="{2B2A01C4-7377-406B-9CC2-25EDF5B9AC0B}" srcOrd="0" destOrd="0" presId="urn:microsoft.com/office/officeart/2011/layout/TabList"/>
    <dgm:cxn modelId="{2C53D371-C6F2-42E0-BD36-0885B3E85254}" type="presParOf" srcId="{0496C75A-12D9-4C8D-A695-0C4604F35E3D}" destId="{D0553F6C-A8C9-4763-BA4E-43531259469E}" srcOrd="1" destOrd="0" presId="urn:microsoft.com/office/officeart/2011/layout/TabList"/>
    <dgm:cxn modelId="{4ED33A64-437E-4F66-809F-FE108AF8C5C4}" type="presParOf" srcId="{0496C75A-12D9-4C8D-A695-0C4604F35E3D}" destId="{7DBB6B71-6EFF-4700-BCB9-28E4789640C6}" srcOrd="2" destOrd="0" presId="urn:microsoft.com/office/officeart/2011/layout/TabList"/>
    <dgm:cxn modelId="{CAFDB14E-0975-4761-82AC-EEEBB9C1C7BA}" type="presParOf" srcId="{0830A395-1846-4E37-8FE4-03ECCE9C6C55}" destId="{5D5F6481-C762-46D0-9FFD-47E3699E34F9}" srcOrd="5" destOrd="0" presId="urn:microsoft.com/office/officeart/2011/layout/TabList"/>
    <dgm:cxn modelId="{1CC262EE-6B3F-4A20-A829-20E829B0EEB5}" type="presParOf" srcId="{0830A395-1846-4E37-8FE4-03ECCE9C6C55}" destId="{CEB6E136-1409-475D-B80B-46C86F5E3066}" srcOrd="6" destOrd="0" presId="urn:microsoft.com/office/officeart/2011/layout/TabList"/>
    <dgm:cxn modelId="{CF2676AB-F215-4B3B-BE8E-69A75A3F92D2}" type="presParOf" srcId="{CEB6E136-1409-475D-B80B-46C86F5E3066}" destId="{8B02C432-0834-42C8-8B7F-6A8859D38679}" srcOrd="0" destOrd="0" presId="urn:microsoft.com/office/officeart/2011/layout/TabList"/>
    <dgm:cxn modelId="{D283E740-72C1-40C6-842E-2741CF57747F}" type="presParOf" srcId="{CEB6E136-1409-475D-B80B-46C86F5E3066}" destId="{4AF35ADC-AFD3-4B89-A979-834A830A520D}" srcOrd="1" destOrd="0" presId="urn:microsoft.com/office/officeart/2011/layout/TabList"/>
    <dgm:cxn modelId="{65463A6F-F2A1-45BB-A853-60BD8B2A56F8}" type="presParOf" srcId="{CEB6E136-1409-475D-B80B-46C86F5E3066}" destId="{D6E88844-F99A-4D80-AAE1-B334DE944C04}" srcOrd="2" destOrd="0" presId="urn:microsoft.com/office/officeart/2011/layout/Tab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4CE0039-4E10-4F27-B5A2-3E35F1139C48}" type="doc">
      <dgm:prSet loTypeId="urn:microsoft.com/office/officeart/2005/8/layout/orgChart1" loCatId="hierarchy" qsTypeId="urn:microsoft.com/office/officeart/2005/8/quickstyle/simple1" qsCatId="simple" csTypeId="urn:microsoft.com/office/officeart/2005/8/colors/accent3_1" csCatId="accent3" phldr="1"/>
      <dgm:spPr/>
      <dgm:t>
        <a:bodyPr/>
        <a:lstStyle/>
        <a:p>
          <a:endParaRPr lang="en-US"/>
        </a:p>
      </dgm:t>
    </dgm:pt>
    <dgm:pt modelId="{0E36B1C2-BC36-4119-81B3-3A171446E907}">
      <dgm:prSet phldrT="[Text]" custT="1"/>
      <dgm:spPr>
        <a:solidFill>
          <a:srgbClr val="FFFF00"/>
        </a:solidFill>
      </dgm:spPr>
      <dgm:t>
        <a:bodyPr/>
        <a:lstStyle/>
        <a:p>
          <a:r>
            <a:rPr lang="en-US" sz="800" b="1"/>
            <a:t>PSPS Consequence</a:t>
          </a:r>
        </a:p>
      </dgm:t>
    </dgm:pt>
    <dgm:pt modelId="{CDE532F6-D3E5-4BED-A417-E6265BF1DA9F}" type="parTrans" cxnId="{4ECDFA5F-5A2F-4628-B8CF-8D7DCDD2634E}">
      <dgm:prSet/>
      <dgm:spPr/>
      <dgm:t>
        <a:bodyPr/>
        <a:lstStyle/>
        <a:p>
          <a:endParaRPr lang="en-US" sz="800"/>
        </a:p>
      </dgm:t>
    </dgm:pt>
    <dgm:pt modelId="{2C9AD252-E7FD-4EEA-8CB3-4D1736BE239A}" type="sibTrans" cxnId="{4ECDFA5F-5A2F-4628-B8CF-8D7DCDD2634E}">
      <dgm:prSet/>
      <dgm:spPr/>
      <dgm:t>
        <a:bodyPr/>
        <a:lstStyle/>
        <a:p>
          <a:endParaRPr lang="en-US" sz="800"/>
        </a:p>
      </dgm:t>
    </dgm:pt>
    <dgm:pt modelId="{1471469A-22E3-401C-AA9E-86B2693A4D20}">
      <dgm:prSet phldrT="[Text]" custT="1"/>
      <dgm:spPr>
        <a:solidFill>
          <a:srgbClr val="FFFF00"/>
        </a:solidFill>
      </dgm:spPr>
      <dgm:t>
        <a:bodyPr/>
        <a:lstStyle/>
        <a:p>
          <a:r>
            <a:rPr lang="en-US" sz="800" b="1"/>
            <a:t>PSPS Likelihood</a:t>
          </a:r>
        </a:p>
      </dgm:t>
    </dgm:pt>
    <dgm:pt modelId="{44400A37-FA94-465B-A2B1-26BA0980CA13}" type="parTrans" cxnId="{F6499947-7EED-4662-9BE1-CEFC25CF6F75}">
      <dgm:prSet/>
      <dgm:spPr/>
      <dgm:t>
        <a:bodyPr/>
        <a:lstStyle/>
        <a:p>
          <a:endParaRPr lang="en-US" sz="800"/>
        </a:p>
      </dgm:t>
    </dgm:pt>
    <dgm:pt modelId="{1DF1DD52-A7B1-4358-84A5-308249F2786B}" type="sibTrans" cxnId="{F6499947-7EED-4662-9BE1-CEFC25CF6F75}">
      <dgm:prSet/>
      <dgm:spPr/>
      <dgm:t>
        <a:bodyPr/>
        <a:lstStyle/>
        <a:p>
          <a:endParaRPr lang="en-US" sz="800"/>
        </a:p>
      </dgm:t>
    </dgm:pt>
    <dgm:pt modelId="{293D29DA-D511-4BCA-ADF3-ADFEB1F2E9DA}">
      <dgm:prSet phldrT="[Text]" custT="1"/>
      <dgm:spPr>
        <a:solidFill>
          <a:srgbClr val="FFFF00"/>
        </a:solidFill>
      </dgm:spPr>
      <dgm:t>
        <a:bodyPr/>
        <a:lstStyle/>
        <a:p>
          <a:r>
            <a:rPr lang="en-US" sz="800" b="1"/>
            <a:t>BVES Risk Register Model</a:t>
          </a:r>
        </a:p>
      </dgm:t>
    </dgm:pt>
    <dgm:pt modelId="{5C17B104-5E68-4920-AE4D-821FFADDC28F}" type="parTrans" cxnId="{1D979F3D-7EE1-423E-B452-D6BA9C7FD441}">
      <dgm:prSet/>
      <dgm:spPr/>
      <dgm:t>
        <a:bodyPr/>
        <a:lstStyle/>
        <a:p>
          <a:endParaRPr lang="en-US" sz="800"/>
        </a:p>
      </dgm:t>
    </dgm:pt>
    <dgm:pt modelId="{552A5E42-A534-4343-9AB2-EB5066C2E00B}" type="sibTrans" cxnId="{1D979F3D-7EE1-423E-B452-D6BA9C7FD441}">
      <dgm:prSet/>
      <dgm:spPr/>
      <dgm:t>
        <a:bodyPr/>
        <a:lstStyle/>
        <a:p>
          <a:endParaRPr lang="en-US" sz="800"/>
        </a:p>
      </dgm:t>
    </dgm:pt>
    <dgm:pt modelId="{EF71BA79-3333-4DB5-B3C5-B19889EDCC27}">
      <dgm:prSet phldrT="[Text]" custT="1"/>
      <dgm:spPr>
        <a:solidFill>
          <a:srgbClr val="FFFF00"/>
        </a:solidFill>
      </dgm:spPr>
      <dgm:t>
        <a:bodyPr/>
        <a:lstStyle/>
        <a:p>
          <a:r>
            <a:rPr lang="en-US" sz="800" b="1"/>
            <a:t>Reax Engineering Consequence Maps</a:t>
          </a:r>
        </a:p>
      </dgm:t>
    </dgm:pt>
    <dgm:pt modelId="{C5D6A888-F8F0-41FB-9B35-7B83549EE602}" type="parTrans" cxnId="{7B880DC8-4F28-4C7B-8080-3B80AAD111EE}">
      <dgm:prSet/>
      <dgm:spPr/>
      <dgm:t>
        <a:bodyPr/>
        <a:lstStyle/>
        <a:p>
          <a:endParaRPr lang="en-US" sz="800"/>
        </a:p>
      </dgm:t>
    </dgm:pt>
    <dgm:pt modelId="{C4ECFD96-F604-4D27-9512-4F02545B8281}" type="sibTrans" cxnId="{7B880DC8-4F28-4C7B-8080-3B80AAD111EE}">
      <dgm:prSet/>
      <dgm:spPr/>
      <dgm:t>
        <a:bodyPr/>
        <a:lstStyle/>
        <a:p>
          <a:endParaRPr lang="en-US" sz="800"/>
        </a:p>
      </dgm:t>
    </dgm:pt>
    <dgm:pt modelId="{2115DD16-66C9-484B-BE04-EF4FDEDCC23B}">
      <dgm:prSet phldrT="[Text]" custT="1"/>
      <dgm:spPr>
        <a:solidFill>
          <a:srgbClr val="FFFF00"/>
        </a:solidFill>
      </dgm:spPr>
      <dgm:t>
        <a:bodyPr/>
        <a:lstStyle/>
        <a:p>
          <a:r>
            <a:rPr lang="en-US" sz="800" b="1" err="1"/>
            <a:t>Technosylva</a:t>
          </a:r>
          <a:r>
            <a:rPr lang="en-US" sz="800" b="1"/>
            <a:t> WFA-E</a:t>
          </a:r>
        </a:p>
      </dgm:t>
    </dgm:pt>
    <dgm:pt modelId="{73B0FB5B-550C-40CE-972B-E4AAFCD28171}" type="parTrans" cxnId="{78FC61C2-9FC8-4605-BC00-E5A1C7EAF5A0}">
      <dgm:prSet/>
      <dgm:spPr/>
      <dgm:t>
        <a:bodyPr/>
        <a:lstStyle/>
        <a:p>
          <a:endParaRPr lang="en-US" sz="800"/>
        </a:p>
      </dgm:t>
    </dgm:pt>
    <dgm:pt modelId="{7452B3F5-2853-4ACE-B829-4FE2903FAB4A}" type="sibTrans" cxnId="{78FC61C2-9FC8-4605-BC00-E5A1C7EAF5A0}">
      <dgm:prSet/>
      <dgm:spPr/>
      <dgm:t>
        <a:bodyPr/>
        <a:lstStyle/>
        <a:p>
          <a:endParaRPr lang="en-US" sz="800"/>
        </a:p>
      </dgm:t>
    </dgm:pt>
    <dgm:pt modelId="{A7EB57FA-0812-4C8F-9CEE-89CB0DA9BC61}">
      <dgm:prSet phldrT="[Text]" custT="1"/>
      <dgm:spPr>
        <a:solidFill>
          <a:srgbClr val="FFFF00"/>
        </a:solidFill>
      </dgm:spPr>
      <dgm:t>
        <a:bodyPr/>
        <a:lstStyle/>
        <a:p>
          <a:r>
            <a:rPr lang="en-US" sz="800" b="1"/>
            <a:t>Fire Safety Matrix</a:t>
          </a:r>
        </a:p>
      </dgm:t>
    </dgm:pt>
    <dgm:pt modelId="{307C5466-9ED2-48FF-ACA1-6E124AEF2D6A}" type="parTrans" cxnId="{A060C04B-90BF-4B4F-9439-D176AED0A821}">
      <dgm:prSet/>
      <dgm:spPr/>
      <dgm:t>
        <a:bodyPr/>
        <a:lstStyle/>
        <a:p>
          <a:endParaRPr lang="en-US" sz="800"/>
        </a:p>
      </dgm:t>
    </dgm:pt>
    <dgm:pt modelId="{7BB45A0E-964F-489D-AC09-BAAC12C9D016}" type="sibTrans" cxnId="{A060C04B-90BF-4B4F-9439-D176AED0A821}">
      <dgm:prSet/>
      <dgm:spPr/>
      <dgm:t>
        <a:bodyPr/>
        <a:lstStyle/>
        <a:p>
          <a:endParaRPr lang="en-US" sz="800"/>
        </a:p>
      </dgm:t>
    </dgm:pt>
    <dgm:pt modelId="{F6BF2978-637C-4FC6-A0A0-8C775C56DC5E}">
      <dgm:prSet phldrT="[Text]" custT="1"/>
      <dgm:spPr>
        <a:solidFill>
          <a:srgbClr val="FFFF00"/>
        </a:solidFill>
      </dgm:spPr>
      <dgm:t>
        <a:bodyPr/>
        <a:lstStyle/>
        <a:p>
          <a:r>
            <a:rPr lang="en-US" sz="800" b="1" err="1"/>
            <a:t>Reax</a:t>
          </a:r>
          <a:r>
            <a:rPr lang="en-US" sz="800" b="1"/>
            <a:t> Engineering Ignition Probability Maps</a:t>
          </a:r>
        </a:p>
      </dgm:t>
    </dgm:pt>
    <dgm:pt modelId="{665C0C0B-B1DA-4870-B7B0-F5438A60183F}" type="parTrans" cxnId="{93B6A9ED-586A-4D1B-AE8B-96347BE706DA}">
      <dgm:prSet/>
      <dgm:spPr/>
      <dgm:t>
        <a:bodyPr/>
        <a:lstStyle/>
        <a:p>
          <a:endParaRPr lang="en-US" sz="800"/>
        </a:p>
      </dgm:t>
    </dgm:pt>
    <dgm:pt modelId="{210FE644-58AF-461E-82C1-873338F791C8}" type="sibTrans" cxnId="{93B6A9ED-586A-4D1B-AE8B-96347BE706DA}">
      <dgm:prSet/>
      <dgm:spPr/>
      <dgm:t>
        <a:bodyPr/>
        <a:lstStyle/>
        <a:p>
          <a:endParaRPr lang="en-US" sz="800"/>
        </a:p>
      </dgm:t>
    </dgm:pt>
    <dgm:pt modelId="{549C2B1F-38EA-452F-BAD2-962E44D09CEC}">
      <dgm:prSet phldrT="[Text]" custT="1"/>
      <dgm:spPr>
        <a:solidFill>
          <a:srgbClr val="FFFF00"/>
        </a:solidFill>
      </dgm:spPr>
      <dgm:t>
        <a:bodyPr/>
        <a:lstStyle/>
        <a:p>
          <a:r>
            <a:rPr lang="en-US" sz="800" b="1"/>
            <a:t>BVES Risk Register Model</a:t>
          </a:r>
        </a:p>
      </dgm:t>
    </dgm:pt>
    <dgm:pt modelId="{ADE48B9B-4EF7-4421-B12E-65F094BBAE6F}" type="parTrans" cxnId="{1405FE02-7428-434E-AF78-BF20A765463A}">
      <dgm:prSet/>
      <dgm:spPr/>
      <dgm:t>
        <a:bodyPr/>
        <a:lstStyle/>
        <a:p>
          <a:endParaRPr lang="en-US" sz="800"/>
        </a:p>
      </dgm:t>
    </dgm:pt>
    <dgm:pt modelId="{DA7E5309-6CE5-43D6-B183-C483DEB2A64A}" type="sibTrans" cxnId="{1405FE02-7428-434E-AF78-BF20A765463A}">
      <dgm:prSet/>
      <dgm:spPr/>
      <dgm:t>
        <a:bodyPr/>
        <a:lstStyle/>
        <a:p>
          <a:endParaRPr lang="en-US" sz="800"/>
        </a:p>
      </dgm:t>
    </dgm:pt>
    <dgm:pt modelId="{734D61DD-3E16-4D66-B9E5-9A8088146B22}">
      <dgm:prSet phldrT="[Text]" custT="1"/>
      <dgm:spPr>
        <a:solidFill>
          <a:srgbClr val="FFFF00"/>
        </a:solidFill>
      </dgm:spPr>
      <dgm:t>
        <a:bodyPr/>
        <a:lstStyle/>
        <a:p>
          <a:r>
            <a:rPr lang="en-US" sz="800" b="1"/>
            <a:t>Technosylva WFA-E</a:t>
          </a:r>
        </a:p>
      </dgm:t>
    </dgm:pt>
    <dgm:pt modelId="{4239C8A8-9205-4135-9DFF-A54D02CA02A3}" type="parTrans" cxnId="{22429C13-343D-460C-BDA0-20F6199E5AA9}">
      <dgm:prSet/>
      <dgm:spPr/>
      <dgm:t>
        <a:bodyPr/>
        <a:lstStyle/>
        <a:p>
          <a:endParaRPr lang="en-US" sz="800"/>
        </a:p>
      </dgm:t>
    </dgm:pt>
    <dgm:pt modelId="{7388F40E-6A00-4A0C-BDE8-DAD4631682D3}" type="sibTrans" cxnId="{22429C13-343D-460C-BDA0-20F6199E5AA9}">
      <dgm:prSet/>
      <dgm:spPr/>
      <dgm:t>
        <a:bodyPr/>
        <a:lstStyle/>
        <a:p>
          <a:endParaRPr lang="en-US" sz="800"/>
        </a:p>
      </dgm:t>
    </dgm:pt>
    <dgm:pt modelId="{5B8A4E87-2173-4CF8-ADCE-F3F735102286}">
      <dgm:prSet phldrT="[Text]" custT="1"/>
      <dgm:spPr>
        <a:solidFill>
          <a:srgbClr val="FFFF00"/>
        </a:solidFill>
      </dgm:spPr>
      <dgm:t>
        <a:bodyPr/>
        <a:lstStyle/>
        <a:p>
          <a:r>
            <a:rPr lang="en-US" sz="800" b="1"/>
            <a:t>Planning Risk Assessment/Overall Utility Risk</a:t>
          </a:r>
        </a:p>
      </dgm:t>
    </dgm:pt>
    <dgm:pt modelId="{BC3CACA6-EA09-4475-A8B1-C2B9524345EA}" type="parTrans" cxnId="{CC59447A-109A-4385-B52C-4023CE57268D}">
      <dgm:prSet/>
      <dgm:spPr/>
      <dgm:t>
        <a:bodyPr/>
        <a:lstStyle/>
        <a:p>
          <a:endParaRPr lang="en-US" sz="800"/>
        </a:p>
      </dgm:t>
    </dgm:pt>
    <dgm:pt modelId="{9D9B6315-C375-43AF-A6EB-B8909B095383}" type="sibTrans" cxnId="{CC59447A-109A-4385-B52C-4023CE57268D}">
      <dgm:prSet/>
      <dgm:spPr/>
      <dgm:t>
        <a:bodyPr/>
        <a:lstStyle/>
        <a:p>
          <a:endParaRPr lang="en-US" sz="800"/>
        </a:p>
      </dgm:t>
    </dgm:pt>
    <dgm:pt modelId="{5D35FEBF-3979-4401-8989-904B45F8F959}">
      <dgm:prSet phldrT="[Text]" custT="1"/>
      <dgm:spPr>
        <a:solidFill>
          <a:srgbClr val="FFFF00"/>
        </a:solidFill>
      </dgm:spPr>
      <dgm:t>
        <a:bodyPr/>
        <a:lstStyle/>
        <a:p>
          <a:r>
            <a:rPr lang="en-US" sz="800" b="1"/>
            <a:t>Distribution Asset Data, Historical Outages and Ignitions</a:t>
          </a:r>
        </a:p>
      </dgm:t>
    </dgm:pt>
    <dgm:pt modelId="{E03802BB-9CD4-4020-B3DF-5F118528D430}" type="parTrans" cxnId="{83209591-3625-4A89-B006-3BEF580833BA}">
      <dgm:prSet/>
      <dgm:spPr/>
      <dgm:t>
        <a:bodyPr/>
        <a:lstStyle/>
        <a:p>
          <a:endParaRPr lang="en-US" sz="800"/>
        </a:p>
      </dgm:t>
    </dgm:pt>
    <dgm:pt modelId="{8057EE16-C211-4D63-9093-CA7D2CCA8DC1}" type="sibTrans" cxnId="{83209591-3625-4A89-B006-3BEF580833BA}">
      <dgm:prSet/>
      <dgm:spPr/>
      <dgm:t>
        <a:bodyPr/>
        <a:lstStyle/>
        <a:p>
          <a:endParaRPr lang="en-US" sz="800"/>
        </a:p>
      </dgm:t>
    </dgm:pt>
    <dgm:pt modelId="{CA43BDE9-8B8A-4E47-8DC1-E6CDCD9C6A3B}">
      <dgm:prSet phldrT="[Text]" custT="1"/>
      <dgm:spPr>
        <a:solidFill>
          <a:srgbClr val="FFFF00"/>
        </a:solidFill>
      </dgm:spPr>
      <dgm:t>
        <a:bodyPr/>
        <a:lstStyle/>
        <a:p>
          <a:r>
            <a:rPr lang="en-US" sz="800" b="1"/>
            <a:t>Wildfire Risk</a:t>
          </a:r>
        </a:p>
      </dgm:t>
    </dgm:pt>
    <dgm:pt modelId="{E7BA0B0F-D4DB-4703-BA68-8B5BD93A72F1}" type="parTrans" cxnId="{1F2BA00D-CC52-435D-B451-EAD5B65EAC96}">
      <dgm:prSet/>
      <dgm:spPr/>
      <dgm:t>
        <a:bodyPr/>
        <a:lstStyle/>
        <a:p>
          <a:endParaRPr lang="en-US" sz="800"/>
        </a:p>
      </dgm:t>
    </dgm:pt>
    <dgm:pt modelId="{23BAA633-9607-481B-94A3-4F349F06DDC2}" type="sibTrans" cxnId="{1F2BA00D-CC52-435D-B451-EAD5B65EAC96}">
      <dgm:prSet/>
      <dgm:spPr/>
      <dgm:t>
        <a:bodyPr/>
        <a:lstStyle/>
        <a:p>
          <a:endParaRPr lang="en-US" sz="800"/>
        </a:p>
      </dgm:t>
    </dgm:pt>
    <dgm:pt modelId="{C6DC4EF9-3AE1-4310-BD55-BC50BC7E3D2B}">
      <dgm:prSet phldrT="[Text]" custT="1"/>
      <dgm:spPr>
        <a:solidFill>
          <a:srgbClr val="FFFF00"/>
        </a:solidFill>
      </dgm:spPr>
      <dgm:t>
        <a:bodyPr/>
        <a:lstStyle/>
        <a:p>
          <a:r>
            <a:rPr lang="en-US" sz="800" b="1"/>
            <a:t>PSPS Risk</a:t>
          </a:r>
        </a:p>
      </dgm:t>
    </dgm:pt>
    <dgm:pt modelId="{31F5FA20-199D-4255-914D-0779CF3BC8E7}" type="parTrans" cxnId="{6204743C-8AA7-4212-B78C-70C087B3CD0C}">
      <dgm:prSet/>
      <dgm:spPr/>
      <dgm:t>
        <a:bodyPr/>
        <a:lstStyle/>
        <a:p>
          <a:endParaRPr lang="en-US" sz="800"/>
        </a:p>
      </dgm:t>
    </dgm:pt>
    <dgm:pt modelId="{0849C874-BC35-4106-8DF5-FFB7E286FBF1}" type="sibTrans" cxnId="{6204743C-8AA7-4212-B78C-70C087B3CD0C}">
      <dgm:prSet/>
      <dgm:spPr/>
      <dgm:t>
        <a:bodyPr/>
        <a:lstStyle/>
        <a:p>
          <a:endParaRPr lang="en-US" sz="800"/>
        </a:p>
      </dgm:t>
    </dgm:pt>
    <dgm:pt modelId="{A5A5E4B5-8A55-4CCF-AE8A-01AC22E3AF8D}">
      <dgm:prSet phldrT="[Text]" custT="1"/>
      <dgm:spPr>
        <a:solidFill>
          <a:srgbClr val="FFFF00"/>
        </a:solidFill>
      </dgm:spPr>
      <dgm:t>
        <a:bodyPr/>
        <a:lstStyle/>
        <a:p>
          <a:r>
            <a:rPr lang="en-US" sz="800" b="1"/>
            <a:t>Wildfire Consequence</a:t>
          </a:r>
        </a:p>
      </dgm:t>
    </dgm:pt>
    <dgm:pt modelId="{1A6F24BF-0AFE-4760-9206-28C514B16295}" type="parTrans" cxnId="{0E6190D6-2514-412E-AF41-2A3DC74F867E}">
      <dgm:prSet/>
      <dgm:spPr/>
      <dgm:t>
        <a:bodyPr/>
        <a:lstStyle/>
        <a:p>
          <a:endParaRPr lang="en-US" sz="800"/>
        </a:p>
      </dgm:t>
    </dgm:pt>
    <dgm:pt modelId="{50F844FD-F0B6-4A0D-9061-37B1906F158A}" type="sibTrans" cxnId="{0E6190D6-2514-412E-AF41-2A3DC74F867E}">
      <dgm:prSet/>
      <dgm:spPr/>
      <dgm:t>
        <a:bodyPr/>
        <a:lstStyle/>
        <a:p>
          <a:endParaRPr lang="en-US" sz="800"/>
        </a:p>
      </dgm:t>
    </dgm:pt>
    <dgm:pt modelId="{394CE108-963E-429D-8536-791CBC95F908}">
      <dgm:prSet phldrT="[Text]" custT="1"/>
      <dgm:spPr>
        <a:solidFill>
          <a:srgbClr val="FFFF00"/>
        </a:solidFill>
      </dgm:spPr>
      <dgm:t>
        <a:bodyPr/>
        <a:lstStyle/>
        <a:p>
          <a:r>
            <a:rPr lang="en-US" sz="800" b="1"/>
            <a:t>BVES Risk Register Model</a:t>
          </a:r>
        </a:p>
      </dgm:t>
    </dgm:pt>
    <dgm:pt modelId="{5700CDAC-50F8-4E41-8812-729C4979D645}" type="parTrans" cxnId="{23EAC0F9-0CD6-4A27-97C1-122714D442BA}">
      <dgm:prSet/>
      <dgm:spPr/>
      <dgm:t>
        <a:bodyPr/>
        <a:lstStyle/>
        <a:p>
          <a:endParaRPr lang="en-US" sz="800"/>
        </a:p>
      </dgm:t>
    </dgm:pt>
    <dgm:pt modelId="{6F0CFD7E-EE7D-4E22-8FAD-6E65F03C2F3F}" type="sibTrans" cxnId="{23EAC0F9-0CD6-4A27-97C1-122714D442BA}">
      <dgm:prSet/>
      <dgm:spPr/>
      <dgm:t>
        <a:bodyPr/>
        <a:lstStyle/>
        <a:p>
          <a:endParaRPr lang="en-US" sz="800"/>
        </a:p>
      </dgm:t>
    </dgm:pt>
    <dgm:pt modelId="{1F91CEF6-7409-4BB1-A92E-087621437363}">
      <dgm:prSet phldrT="[Text]" custT="1"/>
      <dgm:spPr>
        <a:solidFill>
          <a:srgbClr val="FFFF00"/>
        </a:solidFill>
      </dgm:spPr>
      <dgm:t>
        <a:bodyPr/>
        <a:lstStyle/>
        <a:p>
          <a:r>
            <a:rPr lang="en-US" sz="800" b="1"/>
            <a:t>Reax Engineering Consequence Maps</a:t>
          </a:r>
        </a:p>
      </dgm:t>
    </dgm:pt>
    <dgm:pt modelId="{2FDB6E78-E22B-4BC5-BD03-3137A5DC3159}" type="parTrans" cxnId="{4600847E-93E5-402D-9883-15BD6C47712B}">
      <dgm:prSet/>
      <dgm:spPr/>
      <dgm:t>
        <a:bodyPr/>
        <a:lstStyle/>
        <a:p>
          <a:endParaRPr lang="en-US" sz="800"/>
        </a:p>
      </dgm:t>
    </dgm:pt>
    <dgm:pt modelId="{AA90E0F1-1F82-4E0F-B3AB-AFE2C5C45893}" type="sibTrans" cxnId="{4600847E-93E5-402D-9883-15BD6C47712B}">
      <dgm:prSet/>
      <dgm:spPr/>
      <dgm:t>
        <a:bodyPr/>
        <a:lstStyle/>
        <a:p>
          <a:endParaRPr lang="en-US" sz="800"/>
        </a:p>
      </dgm:t>
    </dgm:pt>
    <dgm:pt modelId="{71AA4EE2-254C-4378-A553-D07754AE9265}">
      <dgm:prSet phldrT="[Text]" custT="1"/>
      <dgm:spPr>
        <a:solidFill>
          <a:srgbClr val="FFFF00"/>
        </a:solidFill>
      </dgm:spPr>
      <dgm:t>
        <a:bodyPr/>
        <a:lstStyle/>
        <a:p>
          <a:r>
            <a:rPr lang="en-US" sz="800" b="1" err="1"/>
            <a:t>Technosylva</a:t>
          </a:r>
          <a:r>
            <a:rPr lang="en-US" sz="800" b="1"/>
            <a:t> WFA-E</a:t>
          </a:r>
        </a:p>
      </dgm:t>
    </dgm:pt>
    <dgm:pt modelId="{FD1761B6-A639-433A-90E1-1DD03ADCF3FB}" type="parTrans" cxnId="{66171F4E-06D3-42CA-9D1F-605783CA5D85}">
      <dgm:prSet/>
      <dgm:spPr/>
      <dgm:t>
        <a:bodyPr/>
        <a:lstStyle/>
        <a:p>
          <a:endParaRPr lang="en-US" sz="800"/>
        </a:p>
      </dgm:t>
    </dgm:pt>
    <dgm:pt modelId="{F56C3E4B-301F-4C82-9B1F-C0D3C4AA8459}" type="sibTrans" cxnId="{66171F4E-06D3-42CA-9D1F-605783CA5D85}">
      <dgm:prSet/>
      <dgm:spPr/>
      <dgm:t>
        <a:bodyPr/>
        <a:lstStyle/>
        <a:p>
          <a:endParaRPr lang="en-US" sz="800"/>
        </a:p>
      </dgm:t>
    </dgm:pt>
    <dgm:pt modelId="{29804C50-590D-43CE-B93D-D6783907E054}">
      <dgm:prSet phldrT="[Text]" custT="1"/>
      <dgm:spPr>
        <a:solidFill>
          <a:srgbClr val="FFFF00"/>
        </a:solidFill>
      </dgm:spPr>
      <dgm:t>
        <a:bodyPr/>
        <a:lstStyle/>
        <a:p>
          <a:r>
            <a:rPr lang="en-US" sz="800" b="1"/>
            <a:t>Wildfire Likelihood</a:t>
          </a:r>
        </a:p>
      </dgm:t>
    </dgm:pt>
    <dgm:pt modelId="{902266EC-6893-4D71-A65F-05827694340C}" type="parTrans" cxnId="{0C81293D-0AB4-4D2D-AD5D-B4067FBF013C}">
      <dgm:prSet/>
      <dgm:spPr/>
      <dgm:t>
        <a:bodyPr/>
        <a:lstStyle/>
        <a:p>
          <a:endParaRPr lang="en-US" sz="800"/>
        </a:p>
      </dgm:t>
    </dgm:pt>
    <dgm:pt modelId="{B4180842-85D9-4855-9D81-0995D28A5BE6}" type="sibTrans" cxnId="{0C81293D-0AB4-4D2D-AD5D-B4067FBF013C}">
      <dgm:prSet/>
      <dgm:spPr/>
      <dgm:t>
        <a:bodyPr/>
        <a:lstStyle/>
        <a:p>
          <a:endParaRPr lang="en-US" sz="800"/>
        </a:p>
      </dgm:t>
    </dgm:pt>
    <dgm:pt modelId="{72E0F5B1-5197-4AEF-84B6-901EB3934B9B}">
      <dgm:prSet phldrT="[Text]" custT="1"/>
      <dgm:spPr>
        <a:solidFill>
          <a:srgbClr val="FFFF00"/>
        </a:solidFill>
      </dgm:spPr>
      <dgm:t>
        <a:bodyPr/>
        <a:lstStyle/>
        <a:p>
          <a:r>
            <a:rPr lang="en-US" sz="800" b="1"/>
            <a:t>BVES Risk Register Model</a:t>
          </a:r>
        </a:p>
      </dgm:t>
    </dgm:pt>
    <dgm:pt modelId="{98C3DDB8-5C8D-4911-A891-A6DF4B15019B}" type="parTrans" cxnId="{299D630A-A267-4EF9-9A35-B2B4E4E935E1}">
      <dgm:prSet/>
      <dgm:spPr/>
      <dgm:t>
        <a:bodyPr/>
        <a:lstStyle/>
        <a:p>
          <a:endParaRPr lang="en-US" sz="800"/>
        </a:p>
      </dgm:t>
    </dgm:pt>
    <dgm:pt modelId="{82511835-3509-400D-AEEB-708C2A68F203}" type="sibTrans" cxnId="{299D630A-A267-4EF9-9A35-B2B4E4E935E1}">
      <dgm:prSet/>
      <dgm:spPr/>
      <dgm:t>
        <a:bodyPr/>
        <a:lstStyle/>
        <a:p>
          <a:endParaRPr lang="en-US" sz="800"/>
        </a:p>
      </dgm:t>
    </dgm:pt>
    <dgm:pt modelId="{F0970B2A-2A86-4551-A698-1DB60DCFDCED}">
      <dgm:prSet phldrT="[Text]" custT="1"/>
      <dgm:spPr>
        <a:solidFill>
          <a:srgbClr val="FFFF00"/>
        </a:solidFill>
      </dgm:spPr>
      <dgm:t>
        <a:bodyPr/>
        <a:lstStyle/>
        <a:p>
          <a:r>
            <a:rPr lang="en-US" sz="800" b="1"/>
            <a:t>Fire Safety Matrix</a:t>
          </a:r>
        </a:p>
      </dgm:t>
    </dgm:pt>
    <dgm:pt modelId="{D99DF01D-3A0B-450C-8D64-55AF7DBE7AF6}" type="parTrans" cxnId="{69F8DF1D-2723-42D8-8AD8-7600B9522A80}">
      <dgm:prSet/>
      <dgm:spPr/>
      <dgm:t>
        <a:bodyPr/>
        <a:lstStyle/>
        <a:p>
          <a:endParaRPr lang="en-US" sz="800"/>
        </a:p>
      </dgm:t>
    </dgm:pt>
    <dgm:pt modelId="{D5AFB136-F15C-4992-803D-1ED5337B24FB}" type="sibTrans" cxnId="{69F8DF1D-2723-42D8-8AD8-7600B9522A80}">
      <dgm:prSet/>
      <dgm:spPr/>
      <dgm:t>
        <a:bodyPr/>
        <a:lstStyle/>
        <a:p>
          <a:endParaRPr lang="en-US" sz="800"/>
        </a:p>
      </dgm:t>
    </dgm:pt>
    <dgm:pt modelId="{915B5A35-D68B-46D0-8CDD-F2D5297D75D9}">
      <dgm:prSet phldrT="[Text]" custT="1"/>
      <dgm:spPr>
        <a:solidFill>
          <a:srgbClr val="FFFF00"/>
        </a:solidFill>
      </dgm:spPr>
      <dgm:t>
        <a:bodyPr/>
        <a:lstStyle/>
        <a:p>
          <a:r>
            <a:rPr lang="en-US" sz="800" b="1"/>
            <a:t>Distribution Asset Data, Historical Outages and Ignitions</a:t>
          </a:r>
        </a:p>
      </dgm:t>
    </dgm:pt>
    <dgm:pt modelId="{97169158-361E-4E4D-8359-5EC5A75387C9}" type="parTrans" cxnId="{7B00C4A4-18D0-4ED6-B0D4-78158071AAF4}">
      <dgm:prSet/>
      <dgm:spPr/>
      <dgm:t>
        <a:bodyPr/>
        <a:lstStyle/>
        <a:p>
          <a:endParaRPr lang="en-US" sz="800"/>
        </a:p>
      </dgm:t>
    </dgm:pt>
    <dgm:pt modelId="{318FD8E6-96EB-4051-BBE0-7DD220CDF539}" type="sibTrans" cxnId="{7B00C4A4-18D0-4ED6-B0D4-78158071AAF4}">
      <dgm:prSet/>
      <dgm:spPr/>
      <dgm:t>
        <a:bodyPr/>
        <a:lstStyle/>
        <a:p>
          <a:endParaRPr lang="en-US" sz="800"/>
        </a:p>
      </dgm:t>
    </dgm:pt>
    <dgm:pt modelId="{684B00B6-2DF6-4384-B17D-8DFA7F826E2E}">
      <dgm:prSet phldrT="[Text]" custT="1"/>
      <dgm:spPr>
        <a:solidFill>
          <a:srgbClr val="FFFF00"/>
        </a:solidFill>
      </dgm:spPr>
      <dgm:t>
        <a:bodyPr/>
        <a:lstStyle/>
        <a:p>
          <a:r>
            <a:rPr lang="en-US" sz="800" b="1" err="1"/>
            <a:t>Reax</a:t>
          </a:r>
          <a:r>
            <a:rPr lang="en-US" sz="800" b="1"/>
            <a:t> Engineering Ignition Probability Maps</a:t>
          </a:r>
        </a:p>
      </dgm:t>
    </dgm:pt>
    <dgm:pt modelId="{6418BD46-5763-4D9F-9342-F62B35342964}" type="parTrans" cxnId="{9ED8B511-FF8A-46C5-B398-C8D7FF29B0E4}">
      <dgm:prSet/>
      <dgm:spPr/>
      <dgm:t>
        <a:bodyPr/>
        <a:lstStyle/>
        <a:p>
          <a:endParaRPr lang="en-US" sz="800"/>
        </a:p>
      </dgm:t>
    </dgm:pt>
    <dgm:pt modelId="{8E2C392C-74DC-4485-A8F7-8CDCD5739585}" type="sibTrans" cxnId="{9ED8B511-FF8A-46C5-B398-C8D7FF29B0E4}">
      <dgm:prSet/>
      <dgm:spPr/>
      <dgm:t>
        <a:bodyPr/>
        <a:lstStyle/>
        <a:p>
          <a:endParaRPr lang="en-US" sz="800"/>
        </a:p>
      </dgm:t>
    </dgm:pt>
    <dgm:pt modelId="{10913A84-B32E-4E81-A22C-71FF6EA8317C}">
      <dgm:prSet phldrT="[Text]" custT="1"/>
      <dgm:spPr>
        <a:solidFill>
          <a:srgbClr val="FFFF00"/>
        </a:solidFill>
      </dgm:spPr>
      <dgm:t>
        <a:bodyPr/>
        <a:lstStyle/>
        <a:p>
          <a:r>
            <a:rPr lang="en-US" sz="800" b="1"/>
            <a:t>Technosylva WFA-E</a:t>
          </a:r>
        </a:p>
      </dgm:t>
    </dgm:pt>
    <dgm:pt modelId="{F91371F3-C601-4298-98EC-61699E9EA4B9}" type="parTrans" cxnId="{F70384DE-00A0-4E04-96E1-0B58D299A270}">
      <dgm:prSet/>
      <dgm:spPr/>
      <dgm:t>
        <a:bodyPr/>
        <a:lstStyle/>
        <a:p>
          <a:endParaRPr lang="en-US" sz="800"/>
        </a:p>
      </dgm:t>
    </dgm:pt>
    <dgm:pt modelId="{624C5AAB-1435-422C-A413-27B859FDC9F7}" type="sibTrans" cxnId="{F70384DE-00A0-4E04-96E1-0B58D299A270}">
      <dgm:prSet/>
      <dgm:spPr/>
      <dgm:t>
        <a:bodyPr/>
        <a:lstStyle/>
        <a:p>
          <a:endParaRPr lang="en-US" sz="800"/>
        </a:p>
      </dgm:t>
    </dgm:pt>
    <dgm:pt modelId="{9B84B2D1-C279-433A-BD9F-5615887B31A1}">
      <dgm:prSet phldrT="[Text]" custT="1"/>
      <dgm:spPr>
        <a:solidFill>
          <a:srgbClr val="FFFF00"/>
        </a:solidFill>
      </dgm:spPr>
      <dgm:t>
        <a:bodyPr/>
        <a:lstStyle/>
        <a:p>
          <a:r>
            <a:rPr lang="en-US" sz="800" b="1"/>
            <a:t>NFDRS &amp; Forecasted Weather</a:t>
          </a:r>
        </a:p>
      </dgm:t>
    </dgm:pt>
    <dgm:pt modelId="{FFAC771D-94AE-422F-9015-9FC08C86DCE5}" type="parTrans" cxnId="{991BE1D4-C0EE-495A-978D-EF2C9AFE4428}">
      <dgm:prSet/>
      <dgm:spPr/>
      <dgm:t>
        <a:bodyPr/>
        <a:lstStyle/>
        <a:p>
          <a:endParaRPr lang="en-US" sz="800"/>
        </a:p>
      </dgm:t>
    </dgm:pt>
    <dgm:pt modelId="{DF6789FC-FB1A-4DF3-89E1-8B14B5907323}" type="sibTrans" cxnId="{991BE1D4-C0EE-495A-978D-EF2C9AFE4428}">
      <dgm:prSet/>
      <dgm:spPr/>
      <dgm:t>
        <a:bodyPr/>
        <a:lstStyle/>
        <a:p>
          <a:endParaRPr lang="en-US" sz="800"/>
        </a:p>
      </dgm:t>
    </dgm:pt>
    <dgm:pt modelId="{B116B87D-F3C3-41B1-9DD3-D45E042B6D80}">
      <dgm:prSet phldrT="[Text]" custT="1"/>
      <dgm:spPr>
        <a:solidFill>
          <a:schemeClr val="accent4">
            <a:lumMod val="40000"/>
            <a:lumOff val="60000"/>
          </a:schemeClr>
        </a:solidFill>
      </dgm:spPr>
      <dgm:t>
        <a:bodyPr/>
        <a:lstStyle/>
        <a:p>
          <a:r>
            <a:rPr lang="en-US" sz="800" b="1">
              <a:solidFill>
                <a:srgbClr val="FF0000"/>
              </a:solidFill>
            </a:rPr>
            <a:t>Technosylva WRRM</a:t>
          </a:r>
        </a:p>
      </dgm:t>
    </dgm:pt>
    <dgm:pt modelId="{B4203319-CCB3-46F4-91B7-0D2DA0ADB01F}" type="parTrans" cxnId="{2930F406-3A1F-4CB9-8C1C-6E78B803E3D5}">
      <dgm:prSet/>
      <dgm:spPr/>
      <dgm:t>
        <a:bodyPr/>
        <a:lstStyle/>
        <a:p>
          <a:endParaRPr lang="en-US" sz="800"/>
        </a:p>
      </dgm:t>
    </dgm:pt>
    <dgm:pt modelId="{B771AB26-A27F-40A6-A2F1-2B607967263A}" type="sibTrans" cxnId="{2930F406-3A1F-4CB9-8C1C-6E78B803E3D5}">
      <dgm:prSet/>
      <dgm:spPr/>
      <dgm:t>
        <a:bodyPr/>
        <a:lstStyle/>
        <a:p>
          <a:endParaRPr lang="en-US" sz="800"/>
        </a:p>
      </dgm:t>
    </dgm:pt>
    <dgm:pt modelId="{93DA0C84-E78F-4592-BEB8-D87A41D80F56}">
      <dgm:prSet phldrT="[Text]" custT="1"/>
      <dgm:spPr>
        <a:solidFill>
          <a:schemeClr val="accent4">
            <a:lumMod val="40000"/>
            <a:lumOff val="60000"/>
          </a:schemeClr>
        </a:solidFill>
      </dgm:spPr>
      <dgm:t>
        <a:bodyPr/>
        <a:lstStyle/>
        <a:p>
          <a:r>
            <a:rPr lang="en-US" sz="800" b="1">
              <a:solidFill>
                <a:srgbClr val="FF0000"/>
              </a:solidFill>
            </a:rPr>
            <a:t>Technosylva WRRM</a:t>
          </a:r>
          <a:endParaRPr lang="en-US" sz="800"/>
        </a:p>
      </dgm:t>
    </dgm:pt>
    <dgm:pt modelId="{B2527418-A354-44A8-93B6-95851A6E7CD7}" type="parTrans" cxnId="{986BBEFA-2F54-4244-8834-41125A7BBC7A}">
      <dgm:prSet/>
      <dgm:spPr/>
      <dgm:t>
        <a:bodyPr/>
        <a:lstStyle/>
        <a:p>
          <a:endParaRPr lang="en-US" sz="800"/>
        </a:p>
      </dgm:t>
    </dgm:pt>
    <dgm:pt modelId="{49ACD130-32B0-402F-A9BA-DD3B1CFD7AE0}" type="sibTrans" cxnId="{986BBEFA-2F54-4244-8834-41125A7BBC7A}">
      <dgm:prSet/>
      <dgm:spPr/>
      <dgm:t>
        <a:bodyPr/>
        <a:lstStyle/>
        <a:p>
          <a:endParaRPr lang="en-US" sz="800"/>
        </a:p>
      </dgm:t>
    </dgm:pt>
    <dgm:pt modelId="{31315530-6020-4A67-89B5-705EE097865F}">
      <dgm:prSet phldrT="[Text]" custT="1"/>
      <dgm:spPr>
        <a:solidFill>
          <a:schemeClr val="accent4">
            <a:lumMod val="40000"/>
            <a:lumOff val="60000"/>
          </a:schemeClr>
        </a:solidFill>
      </dgm:spPr>
      <dgm:t>
        <a:bodyPr/>
        <a:lstStyle/>
        <a:p>
          <a:r>
            <a:rPr lang="en-US" sz="800" b="1">
              <a:solidFill>
                <a:srgbClr val="FF0000"/>
              </a:solidFill>
            </a:rPr>
            <a:t>Technosylva WRRM</a:t>
          </a:r>
          <a:endParaRPr lang="en-US" sz="800"/>
        </a:p>
      </dgm:t>
    </dgm:pt>
    <dgm:pt modelId="{548B3767-BBCD-4C80-8890-55CC6E687B93}" type="parTrans" cxnId="{10A578DD-B3A2-461F-84D9-AC05B9A446E6}">
      <dgm:prSet/>
      <dgm:spPr/>
      <dgm:t>
        <a:bodyPr/>
        <a:lstStyle/>
        <a:p>
          <a:endParaRPr lang="en-US" sz="800"/>
        </a:p>
      </dgm:t>
    </dgm:pt>
    <dgm:pt modelId="{0A463547-235B-474E-BAB8-BCA2F4E3D37E}" type="sibTrans" cxnId="{10A578DD-B3A2-461F-84D9-AC05B9A446E6}">
      <dgm:prSet/>
      <dgm:spPr/>
      <dgm:t>
        <a:bodyPr/>
        <a:lstStyle/>
        <a:p>
          <a:endParaRPr lang="en-US" sz="800"/>
        </a:p>
      </dgm:t>
    </dgm:pt>
    <dgm:pt modelId="{88AAFF8A-0042-4E2A-AD58-9124525F0F70}">
      <dgm:prSet phldrT="[Text]" custT="1"/>
      <dgm:spPr>
        <a:solidFill>
          <a:schemeClr val="accent4">
            <a:lumMod val="40000"/>
            <a:lumOff val="60000"/>
          </a:schemeClr>
        </a:solidFill>
      </dgm:spPr>
      <dgm:t>
        <a:bodyPr/>
        <a:lstStyle/>
        <a:p>
          <a:r>
            <a:rPr lang="en-US" sz="800" b="1">
              <a:solidFill>
                <a:srgbClr val="FF0000"/>
              </a:solidFill>
            </a:rPr>
            <a:t>Technosylva FPI</a:t>
          </a:r>
          <a:endParaRPr lang="en-US" sz="800"/>
        </a:p>
      </dgm:t>
    </dgm:pt>
    <dgm:pt modelId="{A08821DE-5FC7-4FB4-999F-6A51DBA74DD8}" type="parTrans" cxnId="{88D538C6-C24F-4338-B33F-0BDC289F2D8E}">
      <dgm:prSet/>
      <dgm:spPr/>
      <dgm:t>
        <a:bodyPr/>
        <a:lstStyle/>
        <a:p>
          <a:endParaRPr lang="en-US" sz="800"/>
        </a:p>
      </dgm:t>
    </dgm:pt>
    <dgm:pt modelId="{712C545B-99D2-4644-AD43-382CD76A8476}" type="sibTrans" cxnId="{88D538C6-C24F-4338-B33F-0BDC289F2D8E}">
      <dgm:prSet/>
      <dgm:spPr/>
      <dgm:t>
        <a:bodyPr/>
        <a:lstStyle/>
        <a:p>
          <a:endParaRPr lang="en-US" sz="800"/>
        </a:p>
      </dgm:t>
    </dgm:pt>
    <dgm:pt modelId="{ED0A6C68-3907-4583-932F-BF59263C5F63}">
      <dgm:prSet phldrT="[Text]" custT="1"/>
      <dgm:spPr>
        <a:solidFill>
          <a:schemeClr val="accent4">
            <a:lumMod val="40000"/>
            <a:lumOff val="60000"/>
          </a:schemeClr>
        </a:solidFill>
      </dgm:spPr>
      <dgm:t>
        <a:bodyPr/>
        <a:lstStyle/>
        <a:p>
          <a:r>
            <a:rPr lang="en-US" sz="800" b="1">
              <a:solidFill>
                <a:srgbClr val="FF0000"/>
              </a:solidFill>
            </a:rPr>
            <a:t>Technosylva WRRM</a:t>
          </a:r>
          <a:endParaRPr lang="en-US" sz="800"/>
        </a:p>
      </dgm:t>
    </dgm:pt>
    <dgm:pt modelId="{62388AA5-744A-4A1A-8C8D-9914CCF9F754}" type="parTrans" cxnId="{2434ABF0-07B3-4436-BC9C-5EEEC7C6C48D}">
      <dgm:prSet/>
      <dgm:spPr/>
      <dgm:t>
        <a:bodyPr/>
        <a:lstStyle/>
        <a:p>
          <a:endParaRPr lang="en-US" sz="800"/>
        </a:p>
      </dgm:t>
    </dgm:pt>
    <dgm:pt modelId="{07887348-FA89-4B0E-98C4-E1DAA290E9D0}" type="sibTrans" cxnId="{2434ABF0-07B3-4436-BC9C-5EEEC7C6C48D}">
      <dgm:prSet/>
      <dgm:spPr/>
      <dgm:t>
        <a:bodyPr/>
        <a:lstStyle/>
        <a:p>
          <a:endParaRPr lang="en-US" sz="800"/>
        </a:p>
      </dgm:t>
    </dgm:pt>
    <dgm:pt modelId="{2ABD7685-5405-4919-8ECD-DDB52DA73998}" type="pres">
      <dgm:prSet presAssocID="{A4CE0039-4E10-4F27-B5A2-3E35F1139C48}" presName="hierChild1" presStyleCnt="0">
        <dgm:presLayoutVars>
          <dgm:orgChart val="1"/>
          <dgm:chPref val="1"/>
          <dgm:dir/>
          <dgm:animOne val="branch"/>
          <dgm:animLvl val="lvl"/>
          <dgm:resizeHandles/>
        </dgm:presLayoutVars>
      </dgm:prSet>
      <dgm:spPr/>
    </dgm:pt>
    <dgm:pt modelId="{2E2FBC38-D33E-4940-B890-DE9ADE397828}" type="pres">
      <dgm:prSet presAssocID="{5B8A4E87-2173-4CF8-ADCE-F3F735102286}" presName="hierRoot1" presStyleCnt="0">
        <dgm:presLayoutVars>
          <dgm:hierBranch val="init"/>
        </dgm:presLayoutVars>
      </dgm:prSet>
      <dgm:spPr/>
    </dgm:pt>
    <dgm:pt modelId="{DC02094D-6405-43EC-82AF-8330BAEF7EFB}" type="pres">
      <dgm:prSet presAssocID="{5B8A4E87-2173-4CF8-ADCE-F3F735102286}" presName="rootComposite1" presStyleCnt="0"/>
      <dgm:spPr/>
    </dgm:pt>
    <dgm:pt modelId="{496B0ABE-D639-47CA-8F0F-787C473F913E}" type="pres">
      <dgm:prSet presAssocID="{5B8A4E87-2173-4CF8-ADCE-F3F735102286}" presName="rootText1" presStyleLbl="node0" presStyleIdx="0" presStyleCnt="1" custScaleX="193989">
        <dgm:presLayoutVars>
          <dgm:chPref val="3"/>
        </dgm:presLayoutVars>
      </dgm:prSet>
      <dgm:spPr/>
    </dgm:pt>
    <dgm:pt modelId="{65062DC3-C435-4303-890B-2C8B2A6FABEA}" type="pres">
      <dgm:prSet presAssocID="{5B8A4E87-2173-4CF8-ADCE-F3F735102286}" presName="rootConnector1" presStyleLbl="node1" presStyleIdx="0" presStyleCnt="0"/>
      <dgm:spPr/>
    </dgm:pt>
    <dgm:pt modelId="{45660C12-5DE3-4CB6-A79B-F7B45AC427CE}" type="pres">
      <dgm:prSet presAssocID="{5B8A4E87-2173-4CF8-ADCE-F3F735102286}" presName="hierChild2" presStyleCnt="0"/>
      <dgm:spPr/>
    </dgm:pt>
    <dgm:pt modelId="{4916FB63-DBE2-4522-8543-16C231669C45}" type="pres">
      <dgm:prSet presAssocID="{E7BA0B0F-D4DB-4703-BA68-8B5BD93A72F1}" presName="Name37" presStyleLbl="parChTrans1D2" presStyleIdx="0" presStyleCnt="2"/>
      <dgm:spPr/>
    </dgm:pt>
    <dgm:pt modelId="{CBD98D52-6C0D-450B-B702-53BA4B526FDE}" type="pres">
      <dgm:prSet presAssocID="{CA43BDE9-8B8A-4E47-8DC1-E6CDCD9C6A3B}" presName="hierRoot2" presStyleCnt="0">
        <dgm:presLayoutVars>
          <dgm:hierBranch val="init"/>
        </dgm:presLayoutVars>
      </dgm:prSet>
      <dgm:spPr/>
    </dgm:pt>
    <dgm:pt modelId="{0B9B8196-99E4-4FAB-94CF-CBA750EC5C36}" type="pres">
      <dgm:prSet presAssocID="{CA43BDE9-8B8A-4E47-8DC1-E6CDCD9C6A3B}" presName="rootComposite" presStyleCnt="0"/>
      <dgm:spPr/>
    </dgm:pt>
    <dgm:pt modelId="{8AEAA51E-D0CF-4CA3-BF46-D5B3F0B33E81}" type="pres">
      <dgm:prSet presAssocID="{CA43BDE9-8B8A-4E47-8DC1-E6CDCD9C6A3B}" presName="rootText" presStyleLbl="node2" presStyleIdx="0" presStyleCnt="2">
        <dgm:presLayoutVars>
          <dgm:chPref val="3"/>
        </dgm:presLayoutVars>
      </dgm:prSet>
      <dgm:spPr/>
    </dgm:pt>
    <dgm:pt modelId="{CE62C93B-CFAD-4ED8-97AF-69A702A75A0A}" type="pres">
      <dgm:prSet presAssocID="{CA43BDE9-8B8A-4E47-8DC1-E6CDCD9C6A3B}" presName="rootConnector" presStyleLbl="node2" presStyleIdx="0" presStyleCnt="2"/>
      <dgm:spPr/>
    </dgm:pt>
    <dgm:pt modelId="{CFD91027-39F3-4C2F-B17E-D4B8075DA236}" type="pres">
      <dgm:prSet presAssocID="{CA43BDE9-8B8A-4E47-8DC1-E6CDCD9C6A3B}" presName="hierChild4" presStyleCnt="0"/>
      <dgm:spPr/>
    </dgm:pt>
    <dgm:pt modelId="{31949B6F-0E83-4C65-8896-DE45050FA7CA}" type="pres">
      <dgm:prSet presAssocID="{1A6F24BF-0AFE-4760-9206-28C514B16295}" presName="Name37" presStyleLbl="parChTrans1D3" presStyleIdx="0" presStyleCnt="4"/>
      <dgm:spPr/>
    </dgm:pt>
    <dgm:pt modelId="{93A5BC8A-8F33-4257-A77F-C163DA25D189}" type="pres">
      <dgm:prSet presAssocID="{A5A5E4B5-8A55-4CCF-AE8A-01AC22E3AF8D}" presName="hierRoot2" presStyleCnt="0">
        <dgm:presLayoutVars>
          <dgm:hierBranch val="init"/>
        </dgm:presLayoutVars>
      </dgm:prSet>
      <dgm:spPr/>
    </dgm:pt>
    <dgm:pt modelId="{58F9CDFB-AD96-4375-A3D6-A396B1AE57A0}" type="pres">
      <dgm:prSet presAssocID="{A5A5E4B5-8A55-4CCF-AE8A-01AC22E3AF8D}" presName="rootComposite" presStyleCnt="0"/>
      <dgm:spPr/>
    </dgm:pt>
    <dgm:pt modelId="{9E43252A-C340-438D-A0B1-C4B28F4E919A}" type="pres">
      <dgm:prSet presAssocID="{A5A5E4B5-8A55-4CCF-AE8A-01AC22E3AF8D}" presName="rootText" presStyleLbl="node3" presStyleIdx="0" presStyleCnt="4">
        <dgm:presLayoutVars>
          <dgm:chPref val="3"/>
        </dgm:presLayoutVars>
      </dgm:prSet>
      <dgm:spPr/>
    </dgm:pt>
    <dgm:pt modelId="{DC4F06F7-AA87-4349-9964-E35C598159EF}" type="pres">
      <dgm:prSet presAssocID="{A5A5E4B5-8A55-4CCF-AE8A-01AC22E3AF8D}" presName="rootConnector" presStyleLbl="node3" presStyleIdx="0" presStyleCnt="4"/>
      <dgm:spPr/>
    </dgm:pt>
    <dgm:pt modelId="{D000FE8C-086B-44A3-8919-B3EACD9C7DE9}" type="pres">
      <dgm:prSet presAssocID="{A5A5E4B5-8A55-4CCF-AE8A-01AC22E3AF8D}" presName="hierChild4" presStyleCnt="0"/>
      <dgm:spPr/>
    </dgm:pt>
    <dgm:pt modelId="{E848270D-5402-4297-BEC0-2CCD370086E0}" type="pres">
      <dgm:prSet presAssocID="{5700CDAC-50F8-4E41-8812-729C4979D645}" presName="Name37" presStyleLbl="parChTrans1D4" presStyleIdx="0" presStyleCnt="22"/>
      <dgm:spPr/>
    </dgm:pt>
    <dgm:pt modelId="{86CDF048-1373-44DF-8958-FCE94821D24F}" type="pres">
      <dgm:prSet presAssocID="{394CE108-963E-429D-8536-791CBC95F908}" presName="hierRoot2" presStyleCnt="0">
        <dgm:presLayoutVars>
          <dgm:hierBranch val="init"/>
        </dgm:presLayoutVars>
      </dgm:prSet>
      <dgm:spPr/>
    </dgm:pt>
    <dgm:pt modelId="{E6F112E7-405C-49EE-899A-2A2D632D16EF}" type="pres">
      <dgm:prSet presAssocID="{394CE108-963E-429D-8536-791CBC95F908}" presName="rootComposite" presStyleCnt="0"/>
      <dgm:spPr/>
    </dgm:pt>
    <dgm:pt modelId="{A5C6B7E9-C799-45B8-A3B2-BA00C2B31972}" type="pres">
      <dgm:prSet presAssocID="{394CE108-963E-429D-8536-791CBC95F908}" presName="rootText" presStyleLbl="node4" presStyleIdx="0" presStyleCnt="22" custScaleX="162441" custScaleY="75152">
        <dgm:presLayoutVars>
          <dgm:chPref val="3"/>
        </dgm:presLayoutVars>
      </dgm:prSet>
      <dgm:spPr/>
    </dgm:pt>
    <dgm:pt modelId="{D3587801-B916-4B61-9756-A11AA4DB938F}" type="pres">
      <dgm:prSet presAssocID="{394CE108-963E-429D-8536-791CBC95F908}" presName="rootConnector" presStyleLbl="node4" presStyleIdx="0" presStyleCnt="22"/>
      <dgm:spPr/>
    </dgm:pt>
    <dgm:pt modelId="{D25FF1C8-C8E9-44A6-B552-A73B20E6A655}" type="pres">
      <dgm:prSet presAssocID="{394CE108-963E-429D-8536-791CBC95F908}" presName="hierChild4" presStyleCnt="0"/>
      <dgm:spPr/>
    </dgm:pt>
    <dgm:pt modelId="{7212AD33-A520-49C6-8A3A-0E998DA3E694}" type="pres">
      <dgm:prSet presAssocID="{394CE108-963E-429D-8536-791CBC95F908}" presName="hierChild5" presStyleCnt="0"/>
      <dgm:spPr/>
    </dgm:pt>
    <dgm:pt modelId="{E33E50B9-2C03-4632-91E9-110B7C1AFB17}" type="pres">
      <dgm:prSet presAssocID="{B4203319-CCB3-46F4-91B7-0D2DA0ADB01F}" presName="Name37" presStyleLbl="parChTrans1D4" presStyleIdx="1" presStyleCnt="22"/>
      <dgm:spPr/>
    </dgm:pt>
    <dgm:pt modelId="{62F86271-AF0E-4D7D-B8F7-03E0F7F883E3}" type="pres">
      <dgm:prSet presAssocID="{B116B87D-F3C3-41B1-9DD3-D45E042B6D80}" presName="hierRoot2" presStyleCnt="0">
        <dgm:presLayoutVars>
          <dgm:hierBranch val="init"/>
        </dgm:presLayoutVars>
      </dgm:prSet>
      <dgm:spPr/>
    </dgm:pt>
    <dgm:pt modelId="{AE08079B-C262-4872-B688-C5482F51C84D}" type="pres">
      <dgm:prSet presAssocID="{B116B87D-F3C3-41B1-9DD3-D45E042B6D80}" presName="rootComposite" presStyleCnt="0"/>
      <dgm:spPr/>
    </dgm:pt>
    <dgm:pt modelId="{858A868A-8FCA-453B-8E6E-B41F1077700C}" type="pres">
      <dgm:prSet presAssocID="{B116B87D-F3C3-41B1-9DD3-D45E042B6D80}" presName="rootText" presStyleLbl="node4" presStyleIdx="1" presStyleCnt="22">
        <dgm:presLayoutVars>
          <dgm:chPref val="3"/>
        </dgm:presLayoutVars>
      </dgm:prSet>
      <dgm:spPr/>
    </dgm:pt>
    <dgm:pt modelId="{7E3B1785-28DB-4701-B63D-F0CAA5BBED72}" type="pres">
      <dgm:prSet presAssocID="{B116B87D-F3C3-41B1-9DD3-D45E042B6D80}" presName="rootConnector" presStyleLbl="node4" presStyleIdx="1" presStyleCnt="22"/>
      <dgm:spPr/>
    </dgm:pt>
    <dgm:pt modelId="{29A2AEDA-CF57-4A7B-9E55-D13CF7D280BD}" type="pres">
      <dgm:prSet presAssocID="{B116B87D-F3C3-41B1-9DD3-D45E042B6D80}" presName="hierChild4" presStyleCnt="0"/>
      <dgm:spPr/>
    </dgm:pt>
    <dgm:pt modelId="{CFE79B7C-E186-48C5-B908-64F8A1BE09B7}" type="pres">
      <dgm:prSet presAssocID="{B116B87D-F3C3-41B1-9DD3-D45E042B6D80}" presName="hierChild5" presStyleCnt="0"/>
      <dgm:spPr/>
    </dgm:pt>
    <dgm:pt modelId="{37F45EFD-E1C9-4518-B1E1-FAFD81DD729D}" type="pres">
      <dgm:prSet presAssocID="{2FDB6E78-E22B-4BC5-BD03-3137A5DC3159}" presName="Name37" presStyleLbl="parChTrans1D4" presStyleIdx="2" presStyleCnt="22"/>
      <dgm:spPr/>
    </dgm:pt>
    <dgm:pt modelId="{F8741D68-5288-4EDC-AA78-C1F23DC1C215}" type="pres">
      <dgm:prSet presAssocID="{1F91CEF6-7409-4BB1-A92E-087621437363}" presName="hierRoot2" presStyleCnt="0">
        <dgm:presLayoutVars>
          <dgm:hierBranch val="init"/>
        </dgm:presLayoutVars>
      </dgm:prSet>
      <dgm:spPr/>
    </dgm:pt>
    <dgm:pt modelId="{19A25E7C-15BD-4333-84A9-CAEE61C7B498}" type="pres">
      <dgm:prSet presAssocID="{1F91CEF6-7409-4BB1-A92E-087621437363}" presName="rootComposite" presStyleCnt="0"/>
      <dgm:spPr/>
    </dgm:pt>
    <dgm:pt modelId="{85F298E2-CB89-4372-AD41-414C46D5F3F1}" type="pres">
      <dgm:prSet presAssocID="{1F91CEF6-7409-4BB1-A92E-087621437363}" presName="rootText" presStyleLbl="node4" presStyleIdx="2" presStyleCnt="22" custScaleX="151183">
        <dgm:presLayoutVars>
          <dgm:chPref val="3"/>
        </dgm:presLayoutVars>
      </dgm:prSet>
      <dgm:spPr/>
    </dgm:pt>
    <dgm:pt modelId="{DE205658-1126-4E44-B638-1088CF0346D3}" type="pres">
      <dgm:prSet presAssocID="{1F91CEF6-7409-4BB1-A92E-087621437363}" presName="rootConnector" presStyleLbl="node4" presStyleIdx="2" presStyleCnt="22"/>
      <dgm:spPr/>
    </dgm:pt>
    <dgm:pt modelId="{75FE02CB-BE10-4498-866B-96C25E4DD27A}" type="pres">
      <dgm:prSet presAssocID="{1F91CEF6-7409-4BB1-A92E-087621437363}" presName="hierChild4" presStyleCnt="0"/>
      <dgm:spPr/>
    </dgm:pt>
    <dgm:pt modelId="{DA73971F-87ED-42EE-B7F1-963EE789D121}" type="pres">
      <dgm:prSet presAssocID="{1F91CEF6-7409-4BB1-A92E-087621437363}" presName="hierChild5" presStyleCnt="0"/>
      <dgm:spPr/>
    </dgm:pt>
    <dgm:pt modelId="{68065A5F-7707-49BE-9361-BEAA18009F0B}" type="pres">
      <dgm:prSet presAssocID="{FD1761B6-A639-433A-90E1-1DD03ADCF3FB}" presName="Name37" presStyleLbl="parChTrans1D4" presStyleIdx="3" presStyleCnt="22"/>
      <dgm:spPr/>
    </dgm:pt>
    <dgm:pt modelId="{7A67084D-4758-476E-B02D-885C7D33AD54}" type="pres">
      <dgm:prSet presAssocID="{71AA4EE2-254C-4378-A553-D07754AE9265}" presName="hierRoot2" presStyleCnt="0">
        <dgm:presLayoutVars>
          <dgm:hierBranch val="init"/>
        </dgm:presLayoutVars>
      </dgm:prSet>
      <dgm:spPr/>
    </dgm:pt>
    <dgm:pt modelId="{602AC7A5-1E36-4D92-89C9-74302135A138}" type="pres">
      <dgm:prSet presAssocID="{71AA4EE2-254C-4378-A553-D07754AE9265}" presName="rootComposite" presStyleCnt="0"/>
      <dgm:spPr/>
    </dgm:pt>
    <dgm:pt modelId="{AE263C30-1070-486B-B27B-470C88F85D11}" type="pres">
      <dgm:prSet presAssocID="{71AA4EE2-254C-4378-A553-D07754AE9265}" presName="rootText" presStyleLbl="node4" presStyleIdx="3" presStyleCnt="22" custScaleX="174595" custScaleY="86312">
        <dgm:presLayoutVars>
          <dgm:chPref val="3"/>
        </dgm:presLayoutVars>
      </dgm:prSet>
      <dgm:spPr/>
    </dgm:pt>
    <dgm:pt modelId="{46ABE445-6DA4-4DC9-A4D6-FE990C1416A1}" type="pres">
      <dgm:prSet presAssocID="{71AA4EE2-254C-4378-A553-D07754AE9265}" presName="rootConnector" presStyleLbl="node4" presStyleIdx="3" presStyleCnt="22"/>
      <dgm:spPr/>
    </dgm:pt>
    <dgm:pt modelId="{F31E9E62-8CCF-4195-9326-DC5D71461563}" type="pres">
      <dgm:prSet presAssocID="{71AA4EE2-254C-4378-A553-D07754AE9265}" presName="hierChild4" presStyleCnt="0"/>
      <dgm:spPr/>
    </dgm:pt>
    <dgm:pt modelId="{2FCA8A34-9879-45A5-9C42-80B40C33B4EF}" type="pres">
      <dgm:prSet presAssocID="{71AA4EE2-254C-4378-A553-D07754AE9265}" presName="hierChild5" presStyleCnt="0"/>
      <dgm:spPr/>
    </dgm:pt>
    <dgm:pt modelId="{57D93659-B3B8-41A4-AFC9-90AB9855F606}" type="pres">
      <dgm:prSet presAssocID="{A5A5E4B5-8A55-4CCF-AE8A-01AC22E3AF8D}" presName="hierChild5" presStyleCnt="0"/>
      <dgm:spPr/>
    </dgm:pt>
    <dgm:pt modelId="{8BEC6E64-6EC3-4C51-B813-265748A321BB}" type="pres">
      <dgm:prSet presAssocID="{902266EC-6893-4D71-A65F-05827694340C}" presName="Name37" presStyleLbl="parChTrans1D3" presStyleIdx="1" presStyleCnt="4"/>
      <dgm:spPr/>
    </dgm:pt>
    <dgm:pt modelId="{D905A270-0E06-4F87-9C5C-2914ACC3AE76}" type="pres">
      <dgm:prSet presAssocID="{29804C50-590D-43CE-B93D-D6783907E054}" presName="hierRoot2" presStyleCnt="0">
        <dgm:presLayoutVars>
          <dgm:hierBranch val="init"/>
        </dgm:presLayoutVars>
      </dgm:prSet>
      <dgm:spPr/>
    </dgm:pt>
    <dgm:pt modelId="{D6265153-84F7-4B9C-9615-B2C9F21E4547}" type="pres">
      <dgm:prSet presAssocID="{29804C50-590D-43CE-B93D-D6783907E054}" presName="rootComposite" presStyleCnt="0"/>
      <dgm:spPr/>
    </dgm:pt>
    <dgm:pt modelId="{6E08983D-E8B7-4E0E-A290-AE4AA304430A}" type="pres">
      <dgm:prSet presAssocID="{29804C50-590D-43CE-B93D-D6783907E054}" presName="rootText" presStyleLbl="node3" presStyleIdx="1" presStyleCnt="4">
        <dgm:presLayoutVars>
          <dgm:chPref val="3"/>
        </dgm:presLayoutVars>
      </dgm:prSet>
      <dgm:spPr/>
    </dgm:pt>
    <dgm:pt modelId="{AAEBC557-83EA-481F-93F1-87BB0E30357E}" type="pres">
      <dgm:prSet presAssocID="{29804C50-590D-43CE-B93D-D6783907E054}" presName="rootConnector" presStyleLbl="node3" presStyleIdx="1" presStyleCnt="4"/>
      <dgm:spPr/>
    </dgm:pt>
    <dgm:pt modelId="{AA090EAD-2C65-4E1B-85B7-5E4D6E3C83DC}" type="pres">
      <dgm:prSet presAssocID="{29804C50-590D-43CE-B93D-D6783907E054}" presName="hierChild4" presStyleCnt="0"/>
      <dgm:spPr/>
    </dgm:pt>
    <dgm:pt modelId="{77C0330C-3196-4637-81EF-B825B489DD03}" type="pres">
      <dgm:prSet presAssocID="{98C3DDB8-5C8D-4911-A891-A6DF4B15019B}" presName="Name37" presStyleLbl="parChTrans1D4" presStyleIdx="4" presStyleCnt="22"/>
      <dgm:spPr/>
    </dgm:pt>
    <dgm:pt modelId="{E1444629-D68A-4D52-B89E-D4FF9E678D9D}" type="pres">
      <dgm:prSet presAssocID="{72E0F5B1-5197-4AEF-84B6-901EB3934B9B}" presName="hierRoot2" presStyleCnt="0">
        <dgm:presLayoutVars>
          <dgm:hierBranch val="init"/>
        </dgm:presLayoutVars>
      </dgm:prSet>
      <dgm:spPr/>
    </dgm:pt>
    <dgm:pt modelId="{56995EAB-08BB-44BD-B8AF-B4B7AC87A7E9}" type="pres">
      <dgm:prSet presAssocID="{72E0F5B1-5197-4AEF-84B6-901EB3934B9B}" presName="rootComposite" presStyleCnt="0"/>
      <dgm:spPr/>
    </dgm:pt>
    <dgm:pt modelId="{C0243EC8-5FE1-4500-9B4F-8C19E5AAE5CF}" type="pres">
      <dgm:prSet presAssocID="{72E0F5B1-5197-4AEF-84B6-901EB3934B9B}" presName="rootText" presStyleLbl="node4" presStyleIdx="4" presStyleCnt="22" custScaleX="137648">
        <dgm:presLayoutVars>
          <dgm:chPref val="3"/>
        </dgm:presLayoutVars>
      </dgm:prSet>
      <dgm:spPr/>
    </dgm:pt>
    <dgm:pt modelId="{377EFAD8-8058-47AE-91A5-763487C3E52B}" type="pres">
      <dgm:prSet presAssocID="{72E0F5B1-5197-4AEF-84B6-901EB3934B9B}" presName="rootConnector" presStyleLbl="node4" presStyleIdx="4" presStyleCnt="22"/>
      <dgm:spPr/>
    </dgm:pt>
    <dgm:pt modelId="{B4A0F84C-5DCA-4762-ADBF-6B7CC88D4B18}" type="pres">
      <dgm:prSet presAssocID="{72E0F5B1-5197-4AEF-84B6-901EB3934B9B}" presName="hierChild4" presStyleCnt="0"/>
      <dgm:spPr/>
    </dgm:pt>
    <dgm:pt modelId="{96EADD08-40F9-4D90-98A4-FC8E4D661C81}" type="pres">
      <dgm:prSet presAssocID="{72E0F5B1-5197-4AEF-84B6-901EB3934B9B}" presName="hierChild5" presStyleCnt="0"/>
      <dgm:spPr/>
    </dgm:pt>
    <dgm:pt modelId="{67105A35-101D-44B1-B210-9F97A0256281}" type="pres">
      <dgm:prSet presAssocID="{B2527418-A354-44A8-93B6-95851A6E7CD7}" presName="Name37" presStyleLbl="parChTrans1D4" presStyleIdx="5" presStyleCnt="22"/>
      <dgm:spPr/>
    </dgm:pt>
    <dgm:pt modelId="{4C8F455C-257E-468B-B2B6-184593469B4B}" type="pres">
      <dgm:prSet presAssocID="{93DA0C84-E78F-4592-BEB8-D87A41D80F56}" presName="hierRoot2" presStyleCnt="0">
        <dgm:presLayoutVars>
          <dgm:hierBranch val="init"/>
        </dgm:presLayoutVars>
      </dgm:prSet>
      <dgm:spPr/>
    </dgm:pt>
    <dgm:pt modelId="{57C31334-8982-4C56-9099-C152C1944332}" type="pres">
      <dgm:prSet presAssocID="{93DA0C84-E78F-4592-BEB8-D87A41D80F56}" presName="rootComposite" presStyleCnt="0"/>
      <dgm:spPr/>
    </dgm:pt>
    <dgm:pt modelId="{1BCC877F-C952-4716-8523-CA4065918FD3}" type="pres">
      <dgm:prSet presAssocID="{93DA0C84-E78F-4592-BEB8-D87A41D80F56}" presName="rootText" presStyleLbl="node4" presStyleIdx="5" presStyleCnt="22">
        <dgm:presLayoutVars>
          <dgm:chPref val="3"/>
        </dgm:presLayoutVars>
      </dgm:prSet>
      <dgm:spPr/>
    </dgm:pt>
    <dgm:pt modelId="{92B4220B-069A-443F-A95E-6853D83F5383}" type="pres">
      <dgm:prSet presAssocID="{93DA0C84-E78F-4592-BEB8-D87A41D80F56}" presName="rootConnector" presStyleLbl="node4" presStyleIdx="5" presStyleCnt="22"/>
      <dgm:spPr/>
    </dgm:pt>
    <dgm:pt modelId="{C79B1D9C-2781-4113-BADF-E4187FE83487}" type="pres">
      <dgm:prSet presAssocID="{93DA0C84-E78F-4592-BEB8-D87A41D80F56}" presName="hierChild4" presStyleCnt="0"/>
      <dgm:spPr/>
    </dgm:pt>
    <dgm:pt modelId="{B7886B8A-2486-47EE-855D-97BBBCE1F814}" type="pres">
      <dgm:prSet presAssocID="{93DA0C84-E78F-4592-BEB8-D87A41D80F56}" presName="hierChild5" presStyleCnt="0"/>
      <dgm:spPr/>
    </dgm:pt>
    <dgm:pt modelId="{2D275ADF-3831-4D67-AA2E-50F0CBE87B86}" type="pres">
      <dgm:prSet presAssocID="{D99DF01D-3A0B-450C-8D64-55AF7DBE7AF6}" presName="Name37" presStyleLbl="parChTrans1D4" presStyleIdx="6" presStyleCnt="22"/>
      <dgm:spPr/>
    </dgm:pt>
    <dgm:pt modelId="{2E026D28-8731-4915-8E23-5F2D31222D32}" type="pres">
      <dgm:prSet presAssocID="{F0970B2A-2A86-4551-A698-1DB60DCFDCED}" presName="hierRoot2" presStyleCnt="0">
        <dgm:presLayoutVars>
          <dgm:hierBranch val="init"/>
        </dgm:presLayoutVars>
      </dgm:prSet>
      <dgm:spPr/>
    </dgm:pt>
    <dgm:pt modelId="{9F98F6B4-DDE5-44E6-B54F-4FE5A006825E}" type="pres">
      <dgm:prSet presAssocID="{F0970B2A-2A86-4551-A698-1DB60DCFDCED}" presName="rootComposite" presStyleCnt="0"/>
      <dgm:spPr/>
    </dgm:pt>
    <dgm:pt modelId="{C83B717B-4C08-4944-80FB-7557FF206B9C}" type="pres">
      <dgm:prSet presAssocID="{F0970B2A-2A86-4551-A698-1DB60DCFDCED}" presName="rootText" presStyleLbl="node4" presStyleIdx="6" presStyleCnt="22" custScaleX="137648">
        <dgm:presLayoutVars>
          <dgm:chPref val="3"/>
        </dgm:presLayoutVars>
      </dgm:prSet>
      <dgm:spPr/>
    </dgm:pt>
    <dgm:pt modelId="{B087E9AE-CBC1-47CB-B8EB-97414C6D63C7}" type="pres">
      <dgm:prSet presAssocID="{F0970B2A-2A86-4551-A698-1DB60DCFDCED}" presName="rootConnector" presStyleLbl="node4" presStyleIdx="6" presStyleCnt="22"/>
      <dgm:spPr/>
    </dgm:pt>
    <dgm:pt modelId="{F870F80E-6A38-4071-BE7B-1CD1D4412FF6}" type="pres">
      <dgm:prSet presAssocID="{F0970B2A-2A86-4551-A698-1DB60DCFDCED}" presName="hierChild4" presStyleCnt="0"/>
      <dgm:spPr/>
    </dgm:pt>
    <dgm:pt modelId="{0D04B038-264E-4E96-8CCE-ABCBB129F22A}" type="pres">
      <dgm:prSet presAssocID="{F0970B2A-2A86-4551-A698-1DB60DCFDCED}" presName="hierChild5" presStyleCnt="0"/>
      <dgm:spPr/>
    </dgm:pt>
    <dgm:pt modelId="{7E31C394-41F5-491C-9972-1EDDBEDD3EB4}" type="pres">
      <dgm:prSet presAssocID="{97169158-361E-4E4D-8359-5EC5A75387C9}" presName="Name37" presStyleLbl="parChTrans1D4" presStyleIdx="7" presStyleCnt="22"/>
      <dgm:spPr/>
    </dgm:pt>
    <dgm:pt modelId="{0D70A6D8-47D8-4A49-BB10-47C0951FAB9A}" type="pres">
      <dgm:prSet presAssocID="{915B5A35-D68B-46D0-8CDD-F2D5297D75D9}" presName="hierRoot2" presStyleCnt="0">
        <dgm:presLayoutVars>
          <dgm:hierBranch val="init"/>
        </dgm:presLayoutVars>
      </dgm:prSet>
      <dgm:spPr/>
    </dgm:pt>
    <dgm:pt modelId="{B51DFE19-78FA-44AD-91D6-58AE1BFAAE85}" type="pres">
      <dgm:prSet presAssocID="{915B5A35-D68B-46D0-8CDD-F2D5297D75D9}" presName="rootComposite" presStyleCnt="0"/>
      <dgm:spPr/>
    </dgm:pt>
    <dgm:pt modelId="{E530B42A-480B-47E3-871B-4045B1AFDB59}" type="pres">
      <dgm:prSet presAssocID="{915B5A35-D68B-46D0-8CDD-F2D5297D75D9}" presName="rootText" presStyleLbl="node4" presStyleIdx="7" presStyleCnt="22" custScaleX="137648" custScaleY="155543">
        <dgm:presLayoutVars>
          <dgm:chPref val="3"/>
        </dgm:presLayoutVars>
      </dgm:prSet>
      <dgm:spPr/>
    </dgm:pt>
    <dgm:pt modelId="{81402AD1-490D-4B18-B5FF-AD20EBCFAEF4}" type="pres">
      <dgm:prSet presAssocID="{915B5A35-D68B-46D0-8CDD-F2D5297D75D9}" presName="rootConnector" presStyleLbl="node4" presStyleIdx="7" presStyleCnt="22"/>
      <dgm:spPr/>
    </dgm:pt>
    <dgm:pt modelId="{CC30B0CA-DC02-4E03-A424-C6C1682BC605}" type="pres">
      <dgm:prSet presAssocID="{915B5A35-D68B-46D0-8CDD-F2D5297D75D9}" presName="hierChild4" presStyleCnt="0"/>
      <dgm:spPr/>
    </dgm:pt>
    <dgm:pt modelId="{FE15634F-B6A4-402E-B0DB-0B5216371871}" type="pres">
      <dgm:prSet presAssocID="{915B5A35-D68B-46D0-8CDD-F2D5297D75D9}" presName="hierChild5" presStyleCnt="0"/>
      <dgm:spPr/>
    </dgm:pt>
    <dgm:pt modelId="{06481817-4D49-459B-AF75-2F319B3F4D8C}" type="pres">
      <dgm:prSet presAssocID="{6418BD46-5763-4D9F-9342-F62B35342964}" presName="Name37" presStyleLbl="parChTrans1D4" presStyleIdx="8" presStyleCnt="22"/>
      <dgm:spPr/>
    </dgm:pt>
    <dgm:pt modelId="{4870D025-A308-4056-9C42-4A30D4A047C5}" type="pres">
      <dgm:prSet presAssocID="{684B00B6-2DF6-4384-B17D-8DFA7F826E2E}" presName="hierRoot2" presStyleCnt="0">
        <dgm:presLayoutVars>
          <dgm:hierBranch val="init"/>
        </dgm:presLayoutVars>
      </dgm:prSet>
      <dgm:spPr/>
    </dgm:pt>
    <dgm:pt modelId="{45E1F7BA-8BC9-4CA8-BFE5-49934FD2F2F2}" type="pres">
      <dgm:prSet presAssocID="{684B00B6-2DF6-4384-B17D-8DFA7F826E2E}" presName="rootComposite" presStyleCnt="0"/>
      <dgm:spPr/>
    </dgm:pt>
    <dgm:pt modelId="{0C87295F-3357-4560-A27E-BC619BD3EE54}" type="pres">
      <dgm:prSet presAssocID="{684B00B6-2DF6-4384-B17D-8DFA7F826E2E}" presName="rootText" presStyleLbl="node4" presStyleIdx="8" presStyleCnt="22" custScaleX="175889" custScaleY="102897">
        <dgm:presLayoutVars>
          <dgm:chPref val="3"/>
        </dgm:presLayoutVars>
      </dgm:prSet>
      <dgm:spPr/>
    </dgm:pt>
    <dgm:pt modelId="{6979DACD-2A87-40B7-A0A7-8B656FE06AB7}" type="pres">
      <dgm:prSet presAssocID="{684B00B6-2DF6-4384-B17D-8DFA7F826E2E}" presName="rootConnector" presStyleLbl="node4" presStyleIdx="8" presStyleCnt="22"/>
      <dgm:spPr/>
    </dgm:pt>
    <dgm:pt modelId="{24A89E63-F58B-42CC-AC6B-8A7FE7636CBE}" type="pres">
      <dgm:prSet presAssocID="{684B00B6-2DF6-4384-B17D-8DFA7F826E2E}" presName="hierChild4" presStyleCnt="0"/>
      <dgm:spPr/>
    </dgm:pt>
    <dgm:pt modelId="{9FEFDDDC-6361-486D-8BEA-29E54F2273C9}" type="pres">
      <dgm:prSet presAssocID="{684B00B6-2DF6-4384-B17D-8DFA7F826E2E}" presName="hierChild5" presStyleCnt="0"/>
      <dgm:spPr/>
    </dgm:pt>
    <dgm:pt modelId="{D52DEEB1-D959-4335-A2AF-D7725755A358}" type="pres">
      <dgm:prSet presAssocID="{F91371F3-C601-4298-98EC-61699E9EA4B9}" presName="Name37" presStyleLbl="parChTrans1D4" presStyleIdx="9" presStyleCnt="22"/>
      <dgm:spPr/>
    </dgm:pt>
    <dgm:pt modelId="{0B924DBC-DFC7-4E17-A9A9-D6CFF536FCD4}" type="pres">
      <dgm:prSet presAssocID="{10913A84-B32E-4E81-A22C-71FF6EA8317C}" presName="hierRoot2" presStyleCnt="0">
        <dgm:presLayoutVars>
          <dgm:hierBranch val="init"/>
        </dgm:presLayoutVars>
      </dgm:prSet>
      <dgm:spPr/>
    </dgm:pt>
    <dgm:pt modelId="{BFE7F5F2-A3D5-41F9-ACC8-4DBEACD14AB5}" type="pres">
      <dgm:prSet presAssocID="{10913A84-B32E-4E81-A22C-71FF6EA8317C}" presName="rootComposite" presStyleCnt="0"/>
      <dgm:spPr/>
    </dgm:pt>
    <dgm:pt modelId="{E97BA2C9-62AF-4C9D-85A7-78A09315F15F}" type="pres">
      <dgm:prSet presAssocID="{10913A84-B32E-4E81-A22C-71FF6EA8317C}" presName="rootText" presStyleLbl="node4" presStyleIdx="9" presStyleCnt="22" custScaleX="143696">
        <dgm:presLayoutVars>
          <dgm:chPref val="3"/>
        </dgm:presLayoutVars>
      </dgm:prSet>
      <dgm:spPr/>
    </dgm:pt>
    <dgm:pt modelId="{8A43DDAA-F867-45C7-9009-24CC84D4DB28}" type="pres">
      <dgm:prSet presAssocID="{10913A84-B32E-4E81-A22C-71FF6EA8317C}" presName="rootConnector" presStyleLbl="node4" presStyleIdx="9" presStyleCnt="22"/>
      <dgm:spPr/>
    </dgm:pt>
    <dgm:pt modelId="{AF89B252-1994-4F7A-BFD7-8EF711344E6F}" type="pres">
      <dgm:prSet presAssocID="{10913A84-B32E-4E81-A22C-71FF6EA8317C}" presName="hierChild4" presStyleCnt="0"/>
      <dgm:spPr/>
    </dgm:pt>
    <dgm:pt modelId="{3253ED7C-D7FF-434C-B830-34C9F9DC7E70}" type="pres">
      <dgm:prSet presAssocID="{10913A84-B32E-4E81-A22C-71FF6EA8317C}" presName="hierChild5" presStyleCnt="0"/>
      <dgm:spPr/>
    </dgm:pt>
    <dgm:pt modelId="{DCE4BE14-87AA-46FF-B7B8-44FFBBE23236}" type="pres">
      <dgm:prSet presAssocID="{29804C50-590D-43CE-B93D-D6783907E054}" presName="hierChild5" presStyleCnt="0"/>
      <dgm:spPr/>
    </dgm:pt>
    <dgm:pt modelId="{9E867CF1-8B79-4EBE-944E-6130C68E3BAD}" type="pres">
      <dgm:prSet presAssocID="{CA43BDE9-8B8A-4E47-8DC1-E6CDCD9C6A3B}" presName="hierChild5" presStyleCnt="0"/>
      <dgm:spPr/>
    </dgm:pt>
    <dgm:pt modelId="{865587A7-6D70-45D1-A5E0-930C3440773C}" type="pres">
      <dgm:prSet presAssocID="{31F5FA20-199D-4255-914D-0779CF3BC8E7}" presName="Name37" presStyleLbl="parChTrans1D2" presStyleIdx="1" presStyleCnt="2"/>
      <dgm:spPr/>
    </dgm:pt>
    <dgm:pt modelId="{7DECDE78-196C-4AE1-A8D3-BFBB1589D1A6}" type="pres">
      <dgm:prSet presAssocID="{C6DC4EF9-3AE1-4310-BD55-BC50BC7E3D2B}" presName="hierRoot2" presStyleCnt="0">
        <dgm:presLayoutVars>
          <dgm:hierBranch val="init"/>
        </dgm:presLayoutVars>
      </dgm:prSet>
      <dgm:spPr/>
    </dgm:pt>
    <dgm:pt modelId="{92E67437-B14F-4EB0-9268-62CC80CFF557}" type="pres">
      <dgm:prSet presAssocID="{C6DC4EF9-3AE1-4310-BD55-BC50BC7E3D2B}" presName="rootComposite" presStyleCnt="0"/>
      <dgm:spPr/>
    </dgm:pt>
    <dgm:pt modelId="{D07FC196-47D7-4007-B348-914DC8C23410}" type="pres">
      <dgm:prSet presAssocID="{C6DC4EF9-3AE1-4310-BD55-BC50BC7E3D2B}" presName="rootText" presStyleLbl="node2" presStyleIdx="1" presStyleCnt="2">
        <dgm:presLayoutVars>
          <dgm:chPref val="3"/>
        </dgm:presLayoutVars>
      </dgm:prSet>
      <dgm:spPr/>
    </dgm:pt>
    <dgm:pt modelId="{588FBD99-7BD4-4348-A326-4F975F928C61}" type="pres">
      <dgm:prSet presAssocID="{C6DC4EF9-3AE1-4310-BD55-BC50BC7E3D2B}" presName="rootConnector" presStyleLbl="node2" presStyleIdx="1" presStyleCnt="2"/>
      <dgm:spPr/>
    </dgm:pt>
    <dgm:pt modelId="{5F98707C-7CB6-4445-A8DA-8043B549038F}" type="pres">
      <dgm:prSet presAssocID="{C6DC4EF9-3AE1-4310-BD55-BC50BC7E3D2B}" presName="hierChild4" presStyleCnt="0"/>
      <dgm:spPr/>
    </dgm:pt>
    <dgm:pt modelId="{B61DDC6A-D814-4CC3-80E9-96B29D53B308}" type="pres">
      <dgm:prSet presAssocID="{CDE532F6-D3E5-4BED-A417-E6265BF1DA9F}" presName="Name37" presStyleLbl="parChTrans1D3" presStyleIdx="2" presStyleCnt="4"/>
      <dgm:spPr/>
    </dgm:pt>
    <dgm:pt modelId="{392CCF9F-9188-43EF-B534-25B114A726F5}" type="pres">
      <dgm:prSet presAssocID="{0E36B1C2-BC36-4119-81B3-3A171446E907}" presName="hierRoot2" presStyleCnt="0">
        <dgm:presLayoutVars>
          <dgm:hierBranch val="init"/>
        </dgm:presLayoutVars>
      </dgm:prSet>
      <dgm:spPr/>
    </dgm:pt>
    <dgm:pt modelId="{64FDFB00-6036-4CE9-A425-6A44A7B9DD68}" type="pres">
      <dgm:prSet presAssocID="{0E36B1C2-BC36-4119-81B3-3A171446E907}" presName="rootComposite" presStyleCnt="0"/>
      <dgm:spPr/>
    </dgm:pt>
    <dgm:pt modelId="{4B1AA21A-CDBD-4123-BBF8-4C4FE673CF36}" type="pres">
      <dgm:prSet presAssocID="{0E36B1C2-BC36-4119-81B3-3A171446E907}" presName="rootText" presStyleLbl="node3" presStyleIdx="2" presStyleCnt="4">
        <dgm:presLayoutVars>
          <dgm:chPref val="3"/>
        </dgm:presLayoutVars>
      </dgm:prSet>
      <dgm:spPr/>
    </dgm:pt>
    <dgm:pt modelId="{56507B46-8240-4B7D-9902-D1E5AC4008A8}" type="pres">
      <dgm:prSet presAssocID="{0E36B1C2-BC36-4119-81B3-3A171446E907}" presName="rootConnector" presStyleLbl="node3" presStyleIdx="2" presStyleCnt="4"/>
      <dgm:spPr/>
    </dgm:pt>
    <dgm:pt modelId="{75A61BB3-2058-499C-B7E4-1BE15687A9FF}" type="pres">
      <dgm:prSet presAssocID="{0E36B1C2-BC36-4119-81B3-3A171446E907}" presName="hierChild4" presStyleCnt="0"/>
      <dgm:spPr/>
    </dgm:pt>
    <dgm:pt modelId="{0A2C6949-31B5-473F-A34A-355C52220380}" type="pres">
      <dgm:prSet presAssocID="{5C17B104-5E68-4920-AE4D-821FFADDC28F}" presName="Name37" presStyleLbl="parChTrans1D4" presStyleIdx="10" presStyleCnt="22"/>
      <dgm:spPr/>
    </dgm:pt>
    <dgm:pt modelId="{9108E351-652D-4299-A686-C485445C77DB}" type="pres">
      <dgm:prSet presAssocID="{293D29DA-D511-4BCA-ADF3-ADFEB1F2E9DA}" presName="hierRoot2" presStyleCnt="0">
        <dgm:presLayoutVars>
          <dgm:hierBranch val="init"/>
        </dgm:presLayoutVars>
      </dgm:prSet>
      <dgm:spPr/>
    </dgm:pt>
    <dgm:pt modelId="{6E0B0D18-A1CC-4165-9824-2B9C2FF02B6C}" type="pres">
      <dgm:prSet presAssocID="{293D29DA-D511-4BCA-ADF3-ADFEB1F2E9DA}" presName="rootComposite" presStyleCnt="0"/>
      <dgm:spPr/>
    </dgm:pt>
    <dgm:pt modelId="{4554D819-284B-40BF-BAEA-311024491CE5}" type="pres">
      <dgm:prSet presAssocID="{293D29DA-D511-4BCA-ADF3-ADFEB1F2E9DA}" presName="rootText" presStyleLbl="node4" presStyleIdx="10" presStyleCnt="22" custScaleX="145030" custScaleY="100000">
        <dgm:presLayoutVars>
          <dgm:chPref val="3"/>
        </dgm:presLayoutVars>
      </dgm:prSet>
      <dgm:spPr/>
    </dgm:pt>
    <dgm:pt modelId="{CA0D9BC3-2042-423E-B1A0-97342EA186B3}" type="pres">
      <dgm:prSet presAssocID="{293D29DA-D511-4BCA-ADF3-ADFEB1F2E9DA}" presName="rootConnector" presStyleLbl="node4" presStyleIdx="10" presStyleCnt="22"/>
      <dgm:spPr/>
    </dgm:pt>
    <dgm:pt modelId="{9A078F32-6224-46AC-A679-356B38E07143}" type="pres">
      <dgm:prSet presAssocID="{293D29DA-D511-4BCA-ADF3-ADFEB1F2E9DA}" presName="hierChild4" presStyleCnt="0"/>
      <dgm:spPr/>
    </dgm:pt>
    <dgm:pt modelId="{9823D707-8661-47E7-9367-72E30B0358C8}" type="pres">
      <dgm:prSet presAssocID="{293D29DA-D511-4BCA-ADF3-ADFEB1F2E9DA}" presName="hierChild5" presStyleCnt="0"/>
      <dgm:spPr/>
    </dgm:pt>
    <dgm:pt modelId="{F231209B-3F0E-4D96-B93B-F4F5CA6144E4}" type="pres">
      <dgm:prSet presAssocID="{548B3767-BBCD-4C80-8890-55CC6E687B93}" presName="Name37" presStyleLbl="parChTrans1D4" presStyleIdx="11" presStyleCnt="22"/>
      <dgm:spPr/>
    </dgm:pt>
    <dgm:pt modelId="{DCA137BB-79E5-4D2B-9F05-A35815713152}" type="pres">
      <dgm:prSet presAssocID="{31315530-6020-4A67-89B5-705EE097865F}" presName="hierRoot2" presStyleCnt="0">
        <dgm:presLayoutVars>
          <dgm:hierBranch val="init"/>
        </dgm:presLayoutVars>
      </dgm:prSet>
      <dgm:spPr/>
    </dgm:pt>
    <dgm:pt modelId="{CA6E0A9D-4D56-442A-89D1-334D867FAC7C}" type="pres">
      <dgm:prSet presAssocID="{31315530-6020-4A67-89B5-705EE097865F}" presName="rootComposite" presStyleCnt="0"/>
      <dgm:spPr/>
    </dgm:pt>
    <dgm:pt modelId="{22D36C74-4D84-42C5-ABC7-CD046B02937C}" type="pres">
      <dgm:prSet presAssocID="{31315530-6020-4A67-89B5-705EE097865F}" presName="rootText" presStyleLbl="node4" presStyleIdx="11" presStyleCnt="22">
        <dgm:presLayoutVars>
          <dgm:chPref val="3"/>
        </dgm:presLayoutVars>
      </dgm:prSet>
      <dgm:spPr/>
    </dgm:pt>
    <dgm:pt modelId="{D1436D7D-C009-439C-8164-C6F35E30466E}" type="pres">
      <dgm:prSet presAssocID="{31315530-6020-4A67-89B5-705EE097865F}" presName="rootConnector" presStyleLbl="node4" presStyleIdx="11" presStyleCnt="22"/>
      <dgm:spPr/>
    </dgm:pt>
    <dgm:pt modelId="{20437FAB-074E-4AAB-ABCF-A3636A202163}" type="pres">
      <dgm:prSet presAssocID="{31315530-6020-4A67-89B5-705EE097865F}" presName="hierChild4" presStyleCnt="0"/>
      <dgm:spPr/>
    </dgm:pt>
    <dgm:pt modelId="{AF2153E8-D14C-4017-9F67-14CF1370AC0D}" type="pres">
      <dgm:prSet presAssocID="{31315530-6020-4A67-89B5-705EE097865F}" presName="hierChild5" presStyleCnt="0"/>
      <dgm:spPr/>
    </dgm:pt>
    <dgm:pt modelId="{FFD5BB23-FCBF-4BC9-A82D-4CA6967F97C6}" type="pres">
      <dgm:prSet presAssocID="{C5D6A888-F8F0-41FB-9B35-7B83549EE602}" presName="Name37" presStyleLbl="parChTrans1D4" presStyleIdx="12" presStyleCnt="22"/>
      <dgm:spPr/>
    </dgm:pt>
    <dgm:pt modelId="{DC33F05D-740A-45D8-BEEA-6ABCB3648423}" type="pres">
      <dgm:prSet presAssocID="{EF71BA79-3333-4DB5-B3C5-B19889EDCC27}" presName="hierRoot2" presStyleCnt="0">
        <dgm:presLayoutVars>
          <dgm:hierBranch val="init"/>
        </dgm:presLayoutVars>
      </dgm:prSet>
      <dgm:spPr/>
    </dgm:pt>
    <dgm:pt modelId="{0529729A-BE12-4C24-991B-554D60000AC3}" type="pres">
      <dgm:prSet presAssocID="{EF71BA79-3333-4DB5-B3C5-B19889EDCC27}" presName="rootComposite" presStyleCnt="0"/>
      <dgm:spPr/>
    </dgm:pt>
    <dgm:pt modelId="{19EA1F5D-1BB2-4B00-80F3-F84AC735583A}" type="pres">
      <dgm:prSet presAssocID="{EF71BA79-3333-4DB5-B3C5-B19889EDCC27}" presName="rootText" presStyleLbl="node4" presStyleIdx="12" presStyleCnt="22" custScaleX="166783">
        <dgm:presLayoutVars>
          <dgm:chPref val="3"/>
        </dgm:presLayoutVars>
      </dgm:prSet>
      <dgm:spPr/>
    </dgm:pt>
    <dgm:pt modelId="{35522200-0374-4C2B-AE3C-CC723BCB68F9}" type="pres">
      <dgm:prSet presAssocID="{EF71BA79-3333-4DB5-B3C5-B19889EDCC27}" presName="rootConnector" presStyleLbl="node4" presStyleIdx="12" presStyleCnt="22"/>
      <dgm:spPr/>
    </dgm:pt>
    <dgm:pt modelId="{866B6860-6517-4C60-9C23-7C8045932FEC}" type="pres">
      <dgm:prSet presAssocID="{EF71BA79-3333-4DB5-B3C5-B19889EDCC27}" presName="hierChild4" presStyleCnt="0"/>
      <dgm:spPr/>
    </dgm:pt>
    <dgm:pt modelId="{EA41D9B9-AEC2-44CA-B375-DA113D8C5F1D}" type="pres">
      <dgm:prSet presAssocID="{EF71BA79-3333-4DB5-B3C5-B19889EDCC27}" presName="hierChild5" presStyleCnt="0"/>
      <dgm:spPr/>
    </dgm:pt>
    <dgm:pt modelId="{9A19834D-1FC6-4C46-8506-F373254858D9}" type="pres">
      <dgm:prSet presAssocID="{73B0FB5B-550C-40CE-972B-E4AAFCD28171}" presName="Name37" presStyleLbl="parChTrans1D4" presStyleIdx="13" presStyleCnt="22"/>
      <dgm:spPr/>
    </dgm:pt>
    <dgm:pt modelId="{8FACA376-23AB-41B2-8292-5FD7AF787595}" type="pres">
      <dgm:prSet presAssocID="{2115DD16-66C9-484B-BE04-EF4FDEDCC23B}" presName="hierRoot2" presStyleCnt="0">
        <dgm:presLayoutVars>
          <dgm:hierBranch val="init"/>
        </dgm:presLayoutVars>
      </dgm:prSet>
      <dgm:spPr/>
    </dgm:pt>
    <dgm:pt modelId="{F2EEB1BC-F582-4FCE-BD3A-0293FE3AA794}" type="pres">
      <dgm:prSet presAssocID="{2115DD16-66C9-484B-BE04-EF4FDEDCC23B}" presName="rootComposite" presStyleCnt="0"/>
      <dgm:spPr/>
    </dgm:pt>
    <dgm:pt modelId="{433AFBC3-4AE8-4188-906E-94F22D4F5CF7}" type="pres">
      <dgm:prSet presAssocID="{2115DD16-66C9-484B-BE04-EF4FDEDCC23B}" presName="rootText" presStyleLbl="node4" presStyleIdx="13" presStyleCnt="22" custScaleX="164244" custScaleY="109463">
        <dgm:presLayoutVars>
          <dgm:chPref val="3"/>
        </dgm:presLayoutVars>
      </dgm:prSet>
      <dgm:spPr/>
    </dgm:pt>
    <dgm:pt modelId="{48B6EEE0-B647-40A1-8EC0-E4A76872FD02}" type="pres">
      <dgm:prSet presAssocID="{2115DD16-66C9-484B-BE04-EF4FDEDCC23B}" presName="rootConnector" presStyleLbl="node4" presStyleIdx="13" presStyleCnt="22"/>
      <dgm:spPr/>
    </dgm:pt>
    <dgm:pt modelId="{D57442BA-2A02-42E2-80DB-46F22076DDD6}" type="pres">
      <dgm:prSet presAssocID="{2115DD16-66C9-484B-BE04-EF4FDEDCC23B}" presName="hierChild4" presStyleCnt="0"/>
      <dgm:spPr/>
    </dgm:pt>
    <dgm:pt modelId="{36F00BDF-5009-42E8-92B5-357678B2E618}" type="pres">
      <dgm:prSet presAssocID="{2115DD16-66C9-484B-BE04-EF4FDEDCC23B}" presName="hierChild5" presStyleCnt="0"/>
      <dgm:spPr/>
    </dgm:pt>
    <dgm:pt modelId="{4A7B92AA-400E-4517-994F-A700876396DD}" type="pres">
      <dgm:prSet presAssocID="{0E36B1C2-BC36-4119-81B3-3A171446E907}" presName="hierChild5" presStyleCnt="0"/>
      <dgm:spPr/>
    </dgm:pt>
    <dgm:pt modelId="{FD3974A6-8A00-4F98-BDAF-7F8A8329A4CB}" type="pres">
      <dgm:prSet presAssocID="{44400A37-FA94-465B-A2B1-26BA0980CA13}" presName="Name37" presStyleLbl="parChTrans1D3" presStyleIdx="3" presStyleCnt="4"/>
      <dgm:spPr/>
    </dgm:pt>
    <dgm:pt modelId="{92E1F7A5-9E2D-46F7-8B18-F769914A8FA9}" type="pres">
      <dgm:prSet presAssocID="{1471469A-22E3-401C-AA9E-86B2693A4D20}" presName="hierRoot2" presStyleCnt="0">
        <dgm:presLayoutVars>
          <dgm:hierBranch val="init"/>
        </dgm:presLayoutVars>
      </dgm:prSet>
      <dgm:spPr/>
    </dgm:pt>
    <dgm:pt modelId="{23533A06-B3D7-4B2A-8194-7635B7149C11}" type="pres">
      <dgm:prSet presAssocID="{1471469A-22E3-401C-AA9E-86B2693A4D20}" presName="rootComposite" presStyleCnt="0"/>
      <dgm:spPr/>
    </dgm:pt>
    <dgm:pt modelId="{4FEABF8B-A901-43E9-85FB-EFB5B25FF223}" type="pres">
      <dgm:prSet presAssocID="{1471469A-22E3-401C-AA9E-86B2693A4D20}" presName="rootText" presStyleLbl="node3" presStyleIdx="3" presStyleCnt="4">
        <dgm:presLayoutVars>
          <dgm:chPref val="3"/>
        </dgm:presLayoutVars>
      </dgm:prSet>
      <dgm:spPr/>
    </dgm:pt>
    <dgm:pt modelId="{0C94E829-6154-4AC5-A881-3928D8842F29}" type="pres">
      <dgm:prSet presAssocID="{1471469A-22E3-401C-AA9E-86B2693A4D20}" presName="rootConnector" presStyleLbl="node3" presStyleIdx="3" presStyleCnt="4"/>
      <dgm:spPr/>
    </dgm:pt>
    <dgm:pt modelId="{E966792A-4256-4AF0-89D9-8DA8365D6045}" type="pres">
      <dgm:prSet presAssocID="{1471469A-22E3-401C-AA9E-86B2693A4D20}" presName="hierChild4" presStyleCnt="0"/>
      <dgm:spPr/>
    </dgm:pt>
    <dgm:pt modelId="{36663D20-B70F-49A2-8587-9A8B7C2C178B}" type="pres">
      <dgm:prSet presAssocID="{ADE48B9B-4EF7-4421-B12E-65F094BBAE6F}" presName="Name37" presStyleLbl="parChTrans1D4" presStyleIdx="14" presStyleCnt="22"/>
      <dgm:spPr/>
    </dgm:pt>
    <dgm:pt modelId="{574650F8-86A0-4D8D-8512-90D8BEB29C93}" type="pres">
      <dgm:prSet presAssocID="{549C2B1F-38EA-452F-BAD2-962E44D09CEC}" presName="hierRoot2" presStyleCnt="0">
        <dgm:presLayoutVars>
          <dgm:hierBranch val="init"/>
        </dgm:presLayoutVars>
      </dgm:prSet>
      <dgm:spPr/>
    </dgm:pt>
    <dgm:pt modelId="{BE00E87A-E71E-4CB9-862D-4171FB85332F}" type="pres">
      <dgm:prSet presAssocID="{549C2B1F-38EA-452F-BAD2-962E44D09CEC}" presName="rootComposite" presStyleCnt="0"/>
      <dgm:spPr/>
    </dgm:pt>
    <dgm:pt modelId="{35940D12-5357-4A9D-BA09-E34EFD4179C1}" type="pres">
      <dgm:prSet presAssocID="{549C2B1F-38EA-452F-BAD2-962E44D09CEC}" presName="rootText" presStyleLbl="node4" presStyleIdx="14" presStyleCnt="22" custScaleX="137648">
        <dgm:presLayoutVars>
          <dgm:chPref val="3"/>
        </dgm:presLayoutVars>
      </dgm:prSet>
      <dgm:spPr/>
    </dgm:pt>
    <dgm:pt modelId="{26D7959E-BA30-4747-9155-853CB116DA90}" type="pres">
      <dgm:prSet presAssocID="{549C2B1F-38EA-452F-BAD2-962E44D09CEC}" presName="rootConnector" presStyleLbl="node4" presStyleIdx="14" presStyleCnt="22"/>
      <dgm:spPr/>
    </dgm:pt>
    <dgm:pt modelId="{A6A6D24B-C3E3-41A4-8ACA-63978B2B2B64}" type="pres">
      <dgm:prSet presAssocID="{549C2B1F-38EA-452F-BAD2-962E44D09CEC}" presName="hierChild4" presStyleCnt="0"/>
      <dgm:spPr/>
    </dgm:pt>
    <dgm:pt modelId="{F23FC48C-16B8-4593-A59D-D09D630BDEF5}" type="pres">
      <dgm:prSet presAssocID="{549C2B1F-38EA-452F-BAD2-962E44D09CEC}" presName="hierChild5" presStyleCnt="0"/>
      <dgm:spPr/>
    </dgm:pt>
    <dgm:pt modelId="{FA2FE855-2B22-4998-A1E7-F28059818778}" type="pres">
      <dgm:prSet presAssocID="{A08821DE-5FC7-4FB4-999F-6A51DBA74DD8}" presName="Name37" presStyleLbl="parChTrans1D4" presStyleIdx="15" presStyleCnt="22"/>
      <dgm:spPr/>
    </dgm:pt>
    <dgm:pt modelId="{6FED102A-8C6E-4657-A97E-FA8CFFF69DB1}" type="pres">
      <dgm:prSet presAssocID="{88AAFF8A-0042-4E2A-AD58-9124525F0F70}" presName="hierRoot2" presStyleCnt="0">
        <dgm:presLayoutVars>
          <dgm:hierBranch val="init"/>
        </dgm:presLayoutVars>
      </dgm:prSet>
      <dgm:spPr/>
    </dgm:pt>
    <dgm:pt modelId="{F67308EE-8ABF-4E11-BB54-97DA34BDE29D}" type="pres">
      <dgm:prSet presAssocID="{88AAFF8A-0042-4E2A-AD58-9124525F0F70}" presName="rootComposite" presStyleCnt="0"/>
      <dgm:spPr/>
    </dgm:pt>
    <dgm:pt modelId="{894B95C9-0879-4096-AD18-D864ED01E11E}" type="pres">
      <dgm:prSet presAssocID="{88AAFF8A-0042-4E2A-AD58-9124525F0F70}" presName="rootText" presStyleLbl="node4" presStyleIdx="15" presStyleCnt="22">
        <dgm:presLayoutVars>
          <dgm:chPref val="3"/>
        </dgm:presLayoutVars>
      </dgm:prSet>
      <dgm:spPr/>
    </dgm:pt>
    <dgm:pt modelId="{577B202A-2137-407B-93F8-429DB21A509B}" type="pres">
      <dgm:prSet presAssocID="{88AAFF8A-0042-4E2A-AD58-9124525F0F70}" presName="rootConnector" presStyleLbl="node4" presStyleIdx="15" presStyleCnt="22"/>
      <dgm:spPr/>
    </dgm:pt>
    <dgm:pt modelId="{DB3446EC-F385-4A0D-9700-7E9D981B66C5}" type="pres">
      <dgm:prSet presAssocID="{88AAFF8A-0042-4E2A-AD58-9124525F0F70}" presName="hierChild4" presStyleCnt="0"/>
      <dgm:spPr/>
    </dgm:pt>
    <dgm:pt modelId="{1B6DE9FA-36DA-423B-BDE9-B8CFF7C35075}" type="pres">
      <dgm:prSet presAssocID="{88AAFF8A-0042-4E2A-AD58-9124525F0F70}" presName="hierChild5" presStyleCnt="0"/>
      <dgm:spPr/>
    </dgm:pt>
    <dgm:pt modelId="{4CCABFB0-7D88-4232-B113-ABE609036F0B}" type="pres">
      <dgm:prSet presAssocID="{62388AA5-744A-4A1A-8C8D-9914CCF9F754}" presName="Name37" presStyleLbl="parChTrans1D4" presStyleIdx="16" presStyleCnt="22"/>
      <dgm:spPr/>
    </dgm:pt>
    <dgm:pt modelId="{9D9397D0-D013-4DE7-8365-169541882D1E}" type="pres">
      <dgm:prSet presAssocID="{ED0A6C68-3907-4583-932F-BF59263C5F63}" presName="hierRoot2" presStyleCnt="0">
        <dgm:presLayoutVars>
          <dgm:hierBranch val="init"/>
        </dgm:presLayoutVars>
      </dgm:prSet>
      <dgm:spPr/>
    </dgm:pt>
    <dgm:pt modelId="{2A37B69C-CA6A-41A1-8FBC-B2AC0EBC348D}" type="pres">
      <dgm:prSet presAssocID="{ED0A6C68-3907-4583-932F-BF59263C5F63}" presName="rootComposite" presStyleCnt="0"/>
      <dgm:spPr/>
    </dgm:pt>
    <dgm:pt modelId="{A60B909F-6F33-4649-B01E-72CFF784B1A2}" type="pres">
      <dgm:prSet presAssocID="{ED0A6C68-3907-4583-932F-BF59263C5F63}" presName="rootText" presStyleLbl="node4" presStyleIdx="16" presStyleCnt="22">
        <dgm:presLayoutVars>
          <dgm:chPref val="3"/>
        </dgm:presLayoutVars>
      </dgm:prSet>
      <dgm:spPr/>
    </dgm:pt>
    <dgm:pt modelId="{0243F702-EDE5-4882-9FEB-5E3A19CA4EC9}" type="pres">
      <dgm:prSet presAssocID="{ED0A6C68-3907-4583-932F-BF59263C5F63}" presName="rootConnector" presStyleLbl="node4" presStyleIdx="16" presStyleCnt="22"/>
      <dgm:spPr/>
    </dgm:pt>
    <dgm:pt modelId="{C3086BEB-A5AB-404C-81FF-F4AEBE327832}" type="pres">
      <dgm:prSet presAssocID="{ED0A6C68-3907-4583-932F-BF59263C5F63}" presName="hierChild4" presStyleCnt="0"/>
      <dgm:spPr/>
    </dgm:pt>
    <dgm:pt modelId="{D2254A5F-A33E-4D83-A614-EA144EED60CC}" type="pres">
      <dgm:prSet presAssocID="{ED0A6C68-3907-4583-932F-BF59263C5F63}" presName="hierChild5" presStyleCnt="0"/>
      <dgm:spPr/>
    </dgm:pt>
    <dgm:pt modelId="{0FF956B4-67EA-4B81-B5A4-B2217BAE47E7}" type="pres">
      <dgm:prSet presAssocID="{307C5466-9ED2-48FF-ACA1-6E124AEF2D6A}" presName="Name37" presStyleLbl="parChTrans1D4" presStyleIdx="17" presStyleCnt="22"/>
      <dgm:spPr/>
    </dgm:pt>
    <dgm:pt modelId="{D270FDFB-67DB-4987-B6BC-D3D4E964A1D5}" type="pres">
      <dgm:prSet presAssocID="{A7EB57FA-0812-4C8F-9CEE-89CB0DA9BC61}" presName="hierRoot2" presStyleCnt="0">
        <dgm:presLayoutVars>
          <dgm:hierBranch val="init"/>
        </dgm:presLayoutVars>
      </dgm:prSet>
      <dgm:spPr/>
    </dgm:pt>
    <dgm:pt modelId="{383ED1C0-7A09-4A17-9E96-21E638AEFCBA}" type="pres">
      <dgm:prSet presAssocID="{A7EB57FA-0812-4C8F-9CEE-89CB0DA9BC61}" presName="rootComposite" presStyleCnt="0"/>
      <dgm:spPr/>
    </dgm:pt>
    <dgm:pt modelId="{44398FE9-0B43-4A97-9B4E-DB5459BFE18B}" type="pres">
      <dgm:prSet presAssocID="{A7EB57FA-0812-4C8F-9CEE-89CB0DA9BC61}" presName="rootText" presStyleLbl="node4" presStyleIdx="17" presStyleCnt="22" custScaleX="137648">
        <dgm:presLayoutVars>
          <dgm:chPref val="3"/>
        </dgm:presLayoutVars>
      </dgm:prSet>
      <dgm:spPr/>
    </dgm:pt>
    <dgm:pt modelId="{F7DD7BFF-A622-4203-A078-1381EE29F6F9}" type="pres">
      <dgm:prSet presAssocID="{A7EB57FA-0812-4C8F-9CEE-89CB0DA9BC61}" presName="rootConnector" presStyleLbl="node4" presStyleIdx="17" presStyleCnt="22"/>
      <dgm:spPr/>
    </dgm:pt>
    <dgm:pt modelId="{2CCAD3CA-0BE1-4FD6-BAB4-2398325EE1E3}" type="pres">
      <dgm:prSet presAssocID="{A7EB57FA-0812-4C8F-9CEE-89CB0DA9BC61}" presName="hierChild4" presStyleCnt="0"/>
      <dgm:spPr/>
    </dgm:pt>
    <dgm:pt modelId="{A85D3C65-9F44-4D10-BC20-ED84BD0ECE51}" type="pres">
      <dgm:prSet presAssocID="{A7EB57FA-0812-4C8F-9CEE-89CB0DA9BC61}" presName="hierChild5" presStyleCnt="0"/>
      <dgm:spPr/>
    </dgm:pt>
    <dgm:pt modelId="{595A982C-CD8E-4165-828F-9310400B3BED}" type="pres">
      <dgm:prSet presAssocID="{E03802BB-9CD4-4020-B3DF-5F118528D430}" presName="Name37" presStyleLbl="parChTrans1D4" presStyleIdx="18" presStyleCnt="22"/>
      <dgm:spPr/>
    </dgm:pt>
    <dgm:pt modelId="{8746F8DC-F56C-4A58-B332-D1FD59ECCDC6}" type="pres">
      <dgm:prSet presAssocID="{5D35FEBF-3979-4401-8989-904B45F8F959}" presName="hierRoot2" presStyleCnt="0">
        <dgm:presLayoutVars>
          <dgm:hierBranch val="init"/>
        </dgm:presLayoutVars>
      </dgm:prSet>
      <dgm:spPr/>
    </dgm:pt>
    <dgm:pt modelId="{1497F7B1-A596-4DFD-BFF6-B902F1BB63FE}" type="pres">
      <dgm:prSet presAssocID="{5D35FEBF-3979-4401-8989-904B45F8F959}" presName="rootComposite" presStyleCnt="0"/>
      <dgm:spPr/>
    </dgm:pt>
    <dgm:pt modelId="{FEF303E6-3AEF-45B8-ADFC-CFE6056BEA63}" type="pres">
      <dgm:prSet presAssocID="{5D35FEBF-3979-4401-8989-904B45F8F959}" presName="rootText" presStyleLbl="node4" presStyleIdx="18" presStyleCnt="22" custScaleX="200211" custScaleY="137640">
        <dgm:presLayoutVars>
          <dgm:chPref val="3"/>
        </dgm:presLayoutVars>
      </dgm:prSet>
      <dgm:spPr/>
    </dgm:pt>
    <dgm:pt modelId="{61412A7C-6315-40CC-BF4B-1992AAD8B593}" type="pres">
      <dgm:prSet presAssocID="{5D35FEBF-3979-4401-8989-904B45F8F959}" presName="rootConnector" presStyleLbl="node4" presStyleIdx="18" presStyleCnt="22"/>
      <dgm:spPr/>
    </dgm:pt>
    <dgm:pt modelId="{7A23DA53-CF25-421F-B31A-A0BAA7D3DAAC}" type="pres">
      <dgm:prSet presAssocID="{5D35FEBF-3979-4401-8989-904B45F8F959}" presName="hierChild4" presStyleCnt="0"/>
      <dgm:spPr/>
    </dgm:pt>
    <dgm:pt modelId="{2EA491BF-42B2-4DA1-9AA7-3A4D03E7FE00}" type="pres">
      <dgm:prSet presAssocID="{5D35FEBF-3979-4401-8989-904B45F8F959}" presName="hierChild5" presStyleCnt="0"/>
      <dgm:spPr/>
    </dgm:pt>
    <dgm:pt modelId="{6D8A7570-448C-489F-B8A0-7EE28A393F40}" type="pres">
      <dgm:prSet presAssocID="{665C0C0B-B1DA-4870-B7B0-F5438A60183F}" presName="Name37" presStyleLbl="parChTrans1D4" presStyleIdx="19" presStyleCnt="22"/>
      <dgm:spPr/>
    </dgm:pt>
    <dgm:pt modelId="{9B24F59F-40BC-4F87-9175-A63B33CEE18E}" type="pres">
      <dgm:prSet presAssocID="{F6BF2978-637C-4FC6-A0A0-8C775C56DC5E}" presName="hierRoot2" presStyleCnt="0">
        <dgm:presLayoutVars>
          <dgm:hierBranch val="init"/>
        </dgm:presLayoutVars>
      </dgm:prSet>
      <dgm:spPr/>
    </dgm:pt>
    <dgm:pt modelId="{4B553F01-A74C-40A9-BE03-95DD5F695A4F}" type="pres">
      <dgm:prSet presAssocID="{F6BF2978-637C-4FC6-A0A0-8C775C56DC5E}" presName="rootComposite" presStyleCnt="0"/>
      <dgm:spPr/>
    </dgm:pt>
    <dgm:pt modelId="{EC692705-1DEC-4A9E-9E41-A38B391EFBAD}" type="pres">
      <dgm:prSet presAssocID="{F6BF2978-637C-4FC6-A0A0-8C775C56DC5E}" presName="rootText" presStyleLbl="node4" presStyleIdx="19" presStyleCnt="22" custScaleX="218053" custScaleY="130748">
        <dgm:presLayoutVars>
          <dgm:chPref val="3"/>
        </dgm:presLayoutVars>
      </dgm:prSet>
      <dgm:spPr/>
    </dgm:pt>
    <dgm:pt modelId="{CAAE5380-4F11-4C0E-B4CB-662E3EA26CA1}" type="pres">
      <dgm:prSet presAssocID="{F6BF2978-637C-4FC6-A0A0-8C775C56DC5E}" presName="rootConnector" presStyleLbl="node4" presStyleIdx="19" presStyleCnt="22"/>
      <dgm:spPr/>
    </dgm:pt>
    <dgm:pt modelId="{D66D13F7-CFDB-43FB-90F3-D65AD1FA6BC2}" type="pres">
      <dgm:prSet presAssocID="{F6BF2978-637C-4FC6-A0A0-8C775C56DC5E}" presName="hierChild4" presStyleCnt="0"/>
      <dgm:spPr/>
    </dgm:pt>
    <dgm:pt modelId="{EF8B6B2A-249B-4CF5-A3E4-D5660DB9A265}" type="pres">
      <dgm:prSet presAssocID="{F6BF2978-637C-4FC6-A0A0-8C775C56DC5E}" presName="hierChild5" presStyleCnt="0"/>
      <dgm:spPr/>
    </dgm:pt>
    <dgm:pt modelId="{8A57764A-D903-450F-9C41-6DF110D31E85}" type="pres">
      <dgm:prSet presAssocID="{4239C8A8-9205-4135-9DFF-A54D02CA02A3}" presName="Name37" presStyleLbl="parChTrans1D4" presStyleIdx="20" presStyleCnt="22"/>
      <dgm:spPr/>
    </dgm:pt>
    <dgm:pt modelId="{AA5335EF-F927-47BF-B12C-BC3A34E27B9C}" type="pres">
      <dgm:prSet presAssocID="{734D61DD-3E16-4D66-B9E5-9A8088146B22}" presName="hierRoot2" presStyleCnt="0">
        <dgm:presLayoutVars>
          <dgm:hierBranch val="init"/>
        </dgm:presLayoutVars>
      </dgm:prSet>
      <dgm:spPr/>
    </dgm:pt>
    <dgm:pt modelId="{2FBB46C7-4D5A-4AA9-8FB0-C6F6DC4A0F93}" type="pres">
      <dgm:prSet presAssocID="{734D61DD-3E16-4D66-B9E5-9A8088146B22}" presName="rootComposite" presStyleCnt="0"/>
      <dgm:spPr/>
    </dgm:pt>
    <dgm:pt modelId="{E7C6038E-87A8-4B9B-B668-B99B25EB03D6}" type="pres">
      <dgm:prSet presAssocID="{734D61DD-3E16-4D66-B9E5-9A8088146B22}" presName="rootText" presStyleLbl="node4" presStyleIdx="20" presStyleCnt="22" custScaleX="143696">
        <dgm:presLayoutVars>
          <dgm:chPref val="3"/>
        </dgm:presLayoutVars>
      </dgm:prSet>
      <dgm:spPr/>
    </dgm:pt>
    <dgm:pt modelId="{FECB3232-89B4-476A-8AE2-1F59ECCE64DD}" type="pres">
      <dgm:prSet presAssocID="{734D61DD-3E16-4D66-B9E5-9A8088146B22}" presName="rootConnector" presStyleLbl="node4" presStyleIdx="20" presStyleCnt="22"/>
      <dgm:spPr/>
    </dgm:pt>
    <dgm:pt modelId="{83F95652-7BEE-4B64-9041-4D5A0289865A}" type="pres">
      <dgm:prSet presAssocID="{734D61DD-3E16-4D66-B9E5-9A8088146B22}" presName="hierChild4" presStyleCnt="0"/>
      <dgm:spPr/>
    </dgm:pt>
    <dgm:pt modelId="{04AA7FAA-BF82-4712-9454-17C9D44187FF}" type="pres">
      <dgm:prSet presAssocID="{734D61DD-3E16-4D66-B9E5-9A8088146B22}" presName="hierChild5" presStyleCnt="0"/>
      <dgm:spPr/>
    </dgm:pt>
    <dgm:pt modelId="{8D5E2EEB-750D-4895-8DC6-A51D995F5217}" type="pres">
      <dgm:prSet presAssocID="{FFAC771D-94AE-422F-9015-9FC08C86DCE5}" presName="Name37" presStyleLbl="parChTrans1D4" presStyleIdx="21" presStyleCnt="22"/>
      <dgm:spPr/>
    </dgm:pt>
    <dgm:pt modelId="{AB4A5B64-8BE5-434C-8A41-340CB1F2B815}" type="pres">
      <dgm:prSet presAssocID="{9B84B2D1-C279-433A-BD9F-5615887B31A1}" presName="hierRoot2" presStyleCnt="0">
        <dgm:presLayoutVars>
          <dgm:hierBranch val="init"/>
        </dgm:presLayoutVars>
      </dgm:prSet>
      <dgm:spPr/>
    </dgm:pt>
    <dgm:pt modelId="{139B05F9-72EB-4DC6-8DF1-615D0AF9BDCD}" type="pres">
      <dgm:prSet presAssocID="{9B84B2D1-C279-433A-BD9F-5615887B31A1}" presName="rootComposite" presStyleCnt="0"/>
      <dgm:spPr/>
    </dgm:pt>
    <dgm:pt modelId="{526EE89D-F0F3-4C42-BA56-2116B412F5AB}" type="pres">
      <dgm:prSet presAssocID="{9B84B2D1-C279-433A-BD9F-5615887B31A1}" presName="rootText" presStyleLbl="node4" presStyleIdx="21" presStyleCnt="22" custScaleX="143094">
        <dgm:presLayoutVars>
          <dgm:chPref val="3"/>
        </dgm:presLayoutVars>
      </dgm:prSet>
      <dgm:spPr/>
    </dgm:pt>
    <dgm:pt modelId="{D1BBB677-822A-4789-A5C1-45A4623B7E76}" type="pres">
      <dgm:prSet presAssocID="{9B84B2D1-C279-433A-BD9F-5615887B31A1}" presName="rootConnector" presStyleLbl="node4" presStyleIdx="21" presStyleCnt="22"/>
      <dgm:spPr/>
    </dgm:pt>
    <dgm:pt modelId="{93BB0087-7693-47F1-9ED0-2ACC1CFC0079}" type="pres">
      <dgm:prSet presAssocID="{9B84B2D1-C279-433A-BD9F-5615887B31A1}" presName="hierChild4" presStyleCnt="0"/>
      <dgm:spPr/>
    </dgm:pt>
    <dgm:pt modelId="{9F1BC79E-7173-47A1-A0D9-843E378132E3}" type="pres">
      <dgm:prSet presAssocID="{9B84B2D1-C279-433A-BD9F-5615887B31A1}" presName="hierChild5" presStyleCnt="0"/>
      <dgm:spPr/>
    </dgm:pt>
    <dgm:pt modelId="{D685D77D-8F6D-4BCF-826F-30599ED0925B}" type="pres">
      <dgm:prSet presAssocID="{1471469A-22E3-401C-AA9E-86B2693A4D20}" presName="hierChild5" presStyleCnt="0"/>
      <dgm:spPr/>
    </dgm:pt>
    <dgm:pt modelId="{F1DF7053-5525-4029-9137-DB61CB60BA38}" type="pres">
      <dgm:prSet presAssocID="{C6DC4EF9-3AE1-4310-BD55-BC50BC7E3D2B}" presName="hierChild5" presStyleCnt="0"/>
      <dgm:spPr/>
    </dgm:pt>
    <dgm:pt modelId="{C5A17AA0-3295-4A72-8438-7742FE0666F0}" type="pres">
      <dgm:prSet presAssocID="{5B8A4E87-2173-4CF8-ADCE-F3F735102286}" presName="hierChild3" presStyleCnt="0"/>
      <dgm:spPr/>
    </dgm:pt>
  </dgm:ptLst>
  <dgm:cxnLst>
    <dgm:cxn modelId="{9B60DA02-4667-45DC-B877-6555B74E340C}" type="presOf" srcId="{A7EB57FA-0812-4C8F-9CEE-89CB0DA9BC61}" destId="{F7DD7BFF-A622-4203-A078-1381EE29F6F9}" srcOrd="1" destOrd="0" presId="urn:microsoft.com/office/officeart/2005/8/layout/orgChart1"/>
    <dgm:cxn modelId="{1405FE02-7428-434E-AF78-BF20A765463A}" srcId="{1471469A-22E3-401C-AA9E-86B2693A4D20}" destId="{549C2B1F-38EA-452F-BAD2-962E44D09CEC}" srcOrd="0" destOrd="0" parTransId="{ADE48B9B-4EF7-4421-B12E-65F094BBAE6F}" sibTransId="{DA7E5309-6CE5-43D6-B183-C483DEB2A64A}"/>
    <dgm:cxn modelId="{2930F406-3A1F-4CB9-8C1C-6E78B803E3D5}" srcId="{A5A5E4B5-8A55-4CCF-AE8A-01AC22E3AF8D}" destId="{B116B87D-F3C3-41B1-9DD3-D45E042B6D80}" srcOrd="1" destOrd="0" parTransId="{B4203319-CCB3-46F4-91B7-0D2DA0ADB01F}" sibTransId="{B771AB26-A27F-40A6-A2F1-2B607967263A}"/>
    <dgm:cxn modelId="{DBCF3808-6484-4958-9DF2-D6AD31A41824}" type="presOf" srcId="{2FDB6E78-E22B-4BC5-BD03-3137A5DC3159}" destId="{37F45EFD-E1C9-4518-B1E1-FAFD81DD729D}" srcOrd="0" destOrd="0" presId="urn:microsoft.com/office/officeart/2005/8/layout/orgChart1"/>
    <dgm:cxn modelId="{42EDE308-0505-440A-BCA9-76169A816408}" type="presOf" srcId="{FFAC771D-94AE-422F-9015-9FC08C86DCE5}" destId="{8D5E2EEB-750D-4895-8DC6-A51D995F5217}" srcOrd="0" destOrd="0" presId="urn:microsoft.com/office/officeart/2005/8/layout/orgChart1"/>
    <dgm:cxn modelId="{299D630A-A267-4EF9-9A35-B2B4E4E935E1}" srcId="{29804C50-590D-43CE-B93D-D6783907E054}" destId="{72E0F5B1-5197-4AEF-84B6-901EB3934B9B}" srcOrd="0" destOrd="0" parTransId="{98C3DDB8-5C8D-4911-A891-A6DF4B15019B}" sibTransId="{82511835-3509-400D-AEEB-708C2A68F203}"/>
    <dgm:cxn modelId="{71FCBE0B-2C7C-4D53-B400-84978A422F8E}" type="presOf" srcId="{EF71BA79-3333-4DB5-B3C5-B19889EDCC27}" destId="{35522200-0374-4C2B-AE3C-CC723BCB68F9}" srcOrd="1" destOrd="0" presId="urn:microsoft.com/office/officeart/2005/8/layout/orgChart1"/>
    <dgm:cxn modelId="{1F2BA00D-CC52-435D-B451-EAD5B65EAC96}" srcId="{5B8A4E87-2173-4CF8-ADCE-F3F735102286}" destId="{CA43BDE9-8B8A-4E47-8DC1-E6CDCD9C6A3B}" srcOrd="0" destOrd="0" parTransId="{E7BA0B0F-D4DB-4703-BA68-8B5BD93A72F1}" sibTransId="{23BAA633-9607-481B-94A3-4F349F06DDC2}"/>
    <dgm:cxn modelId="{CC916F11-2EFD-4577-AEBD-F3321D26118D}" type="presOf" srcId="{549C2B1F-38EA-452F-BAD2-962E44D09CEC}" destId="{35940D12-5357-4A9D-BA09-E34EFD4179C1}" srcOrd="0" destOrd="0" presId="urn:microsoft.com/office/officeart/2005/8/layout/orgChart1"/>
    <dgm:cxn modelId="{BC6DB011-8E50-4D06-A30A-E4B0C6555620}" type="presOf" srcId="{31315530-6020-4A67-89B5-705EE097865F}" destId="{D1436D7D-C009-439C-8164-C6F35E30466E}" srcOrd="1" destOrd="0" presId="urn:microsoft.com/office/officeart/2005/8/layout/orgChart1"/>
    <dgm:cxn modelId="{9ED8B511-FF8A-46C5-B398-C8D7FF29B0E4}" srcId="{29804C50-590D-43CE-B93D-D6783907E054}" destId="{684B00B6-2DF6-4384-B17D-8DFA7F826E2E}" srcOrd="4" destOrd="0" parTransId="{6418BD46-5763-4D9F-9342-F62B35342964}" sibTransId="{8E2C392C-74DC-4485-A8F7-8CDCD5739585}"/>
    <dgm:cxn modelId="{ED91D111-D5EF-492F-8F08-55A127D00336}" type="presOf" srcId="{665C0C0B-B1DA-4870-B7B0-F5438A60183F}" destId="{6D8A7570-448C-489F-B8A0-7EE28A393F40}" srcOrd="0" destOrd="0" presId="urn:microsoft.com/office/officeart/2005/8/layout/orgChart1"/>
    <dgm:cxn modelId="{3C8A0D13-141C-498E-B3BA-52AD06AB6204}" type="presOf" srcId="{F91371F3-C601-4298-98EC-61699E9EA4B9}" destId="{D52DEEB1-D959-4335-A2AF-D7725755A358}" srcOrd="0" destOrd="0" presId="urn:microsoft.com/office/officeart/2005/8/layout/orgChart1"/>
    <dgm:cxn modelId="{22429C13-343D-460C-BDA0-20F6199E5AA9}" srcId="{1471469A-22E3-401C-AA9E-86B2693A4D20}" destId="{734D61DD-3E16-4D66-B9E5-9A8088146B22}" srcOrd="6" destOrd="0" parTransId="{4239C8A8-9205-4135-9DFF-A54D02CA02A3}" sibTransId="{7388F40E-6A00-4A0C-BDE8-DAD4631682D3}"/>
    <dgm:cxn modelId="{79CB3418-AFA4-4DEB-969C-088D3BF22FCD}" type="presOf" srcId="{CDE532F6-D3E5-4BED-A417-E6265BF1DA9F}" destId="{B61DDC6A-D814-4CC3-80E9-96B29D53B308}" srcOrd="0" destOrd="0" presId="urn:microsoft.com/office/officeart/2005/8/layout/orgChart1"/>
    <dgm:cxn modelId="{69F8DF1D-2723-42D8-8AD8-7600B9522A80}" srcId="{29804C50-590D-43CE-B93D-D6783907E054}" destId="{F0970B2A-2A86-4551-A698-1DB60DCFDCED}" srcOrd="2" destOrd="0" parTransId="{D99DF01D-3A0B-450C-8D64-55AF7DBE7AF6}" sibTransId="{D5AFB136-F15C-4992-803D-1ED5337B24FB}"/>
    <dgm:cxn modelId="{1F114A21-7004-4B7A-8B2F-0352AF036AB7}" type="presOf" srcId="{394CE108-963E-429D-8536-791CBC95F908}" destId="{A5C6B7E9-C799-45B8-A3B2-BA00C2B31972}" srcOrd="0" destOrd="0" presId="urn:microsoft.com/office/officeart/2005/8/layout/orgChart1"/>
    <dgm:cxn modelId="{DCC29122-9336-4B35-AC74-E059D42CE043}" type="presOf" srcId="{1A6F24BF-0AFE-4760-9206-28C514B16295}" destId="{31949B6F-0E83-4C65-8896-DE45050FA7CA}" srcOrd="0" destOrd="0" presId="urn:microsoft.com/office/officeart/2005/8/layout/orgChart1"/>
    <dgm:cxn modelId="{2A73BE22-8196-4BE9-B45A-26CEB9844082}" type="presOf" srcId="{71AA4EE2-254C-4378-A553-D07754AE9265}" destId="{46ABE445-6DA4-4DC9-A4D6-FE990C1416A1}" srcOrd="1" destOrd="0" presId="urn:microsoft.com/office/officeart/2005/8/layout/orgChart1"/>
    <dgm:cxn modelId="{E3270623-14B9-4B83-8371-70E8C8E94B0F}" type="presOf" srcId="{915B5A35-D68B-46D0-8CDD-F2D5297D75D9}" destId="{E530B42A-480B-47E3-871B-4045B1AFDB59}" srcOrd="0" destOrd="0" presId="urn:microsoft.com/office/officeart/2005/8/layout/orgChart1"/>
    <dgm:cxn modelId="{37CB6F28-6E1A-4F94-8304-86F1C60DCB8F}" type="presOf" srcId="{29804C50-590D-43CE-B93D-D6783907E054}" destId="{AAEBC557-83EA-481F-93F1-87BB0E30357E}" srcOrd="1" destOrd="0" presId="urn:microsoft.com/office/officeart/2005/8/layout/orgChart1"/>
    <dgm:cxn modelId="{D04B6C2E-DE28-4EE8-BA7D-37D23A5F3711}" type="presOf" srcId="{0E36B1C2-BC36-4119-81B3-3A171446E907}" destId="{4B1AA21A-CDBD-4123-BBF8-4C4FE673CF36}" srcOrd="0" destOrd="0" presId="urn:microsoft.com/office/officeart/2005/8/layout/orgChart1"/>
    <dgm:cxn modelId="{F6FB472F-2763-49CE-978C-F471DD9555BF}" type="presOf" srcId="{CA43BDE9-8B8A-4E47-8DC1-E6CDCD9C6A3B}" destId="{8AEAA51E-D0CF-4CA3-BF46-D5B3F0B33E81}" srcOrd="0" destOrd="0" presId="urn:microsoft.com/office/officeart/2005/8/layout/orgChart1"/>
    <dgm:cxn modelId="{8AE4B530-17EB-4813-B8C9-9405D3FD0237}" type="presOf" srcId="{1471469A-22E3-401C-AA9E-86B2693A4D20}" destId="{0C94E829-6154-4AC5-A881-3928D8842F29}" srcOrd="1" destOrd="0" presId="urn:microsoft.com/office/officeart/2005/8/layout/orgChart1"/>
    <dgm:cxn modelId="{F017B437-E5A8-45CB-BE53-59124ABE181B}" type="presOf" srcId="{4239C8A8-9205-4135-9DFF-A54D02CA02A3}" destId="{8A57764A-D903-450F-9C41-6DF110D31E85}" srcOrd="0" destOrd="0" presId="urn:microsoft.com/office/officeart/2005/8/layout/orgChart1"/>
    <dgm:cxn modelId="{C6404338-8DEC-4AAC-A6CC-03AC3D87983F}" type="presOf" srcId="{ADE48B9B-4EF7-4421-B12E-65F094BBAE6F}" destId="{36663D20-B70F-49A2-8587-9A8B7C2C178B}" srcOrd="0" destOrd="0" presId="urn:microsoft.com/office/officeart/2005/8/layout/orgChart1"/>
    <dgm:cxn modelId="{574F283C-DA6C-4538-B25D-34144668541D}" type="presOf" srcId="{B116B87D-F3C3-41B1-9DD3-D45E042B6D80}" destId="{7E3B1785-28DB-4701-B63D-F0CAA5BBED72}" srcOrd="1" destOrd="0" presId="urn:microsoft.com/office/officeart/2005/8/layout/orgChart1"/>
    <dgm:cxn modelId="{6204743C-8AA7-4212-B78C-70C087B3CD0C}" srcId="{5B8A4E87-2173-4CF8-ADCE-F3F735102286}" destId="{C6DC4EF9-3AE1-4310-BD55-BC50BC7E3D2B}" srcOrd="1" destOrd="0" parTransId="{31F5FA20-199D-4255-914D-0779CF3BC8E7}" sibTransId="{0849C874-BC35-4106-8DF5-FFB7E286FBF1}"/>
    <dgm:cxn modelId="{0C81293D-0AB4-4D2D-AD5D-B4067FBF013C}" srcId="{CA43BDE9-8B8A-4E47-8DC1-E6CDCD9C6A3B}" destId="{29804C50-590D-43CE-B93D-D6783907E054}" srcOrd="1" destOrd="0" parTransId="{902266EC-6893-4D71-A65F-05827694340C}" sibTransId="{B4180842-85D9-4855-9D81-0995D28A5BE6}"/>
    <dgm:cxn modelId="{1D979F3D-7EE1-423E-B452-D6BA9C7FD441}" srcId="{0E36B1C2-BC36-4119-81B3-3A171446E907}" destId="{293D29DA-D511-4BCA-ADF3-ADFEB1F2E9DA}" srcOrd="0" destOrd="0" parTransId="{5C17B104-5E68-4920-AE4D-821FFADDC28F}" sibTransId="{552A5E42-A534-4343-9AB2-EB5066C2E00B}"/>
    <dgm:cxn modelId="{F5BE9D3F-B046-4505-8FF4-D3593765D91D}" type="presOf" srcId="{10913A84-B32E-4E81-A22C-71FF6EA8317C}" destId="{8A43DDAA-F867-45C7-9009-24CC84D4DB28}" srcOrd="1" destOrd="0" presId="urn:microsoft.com/office/officeart/2005/8/layout/orgChart1"/>
    <dgm:cxn modelId="{AEC95940-AF33-4F5D-942C-D74855B25B2C}" type="presOf" srcId="{5D35FEBF-3979-4401-8989-904B45F8F959}" destId="{FEF303E6-3AEF-45B8-ADFC-CFE6056BEA63}" srcOrd="0" destOrd="0" presId="urn:microsoft.com/office/officeart/2005/8/layout/orgChart1"/>
    <dgm:cxn modelId="{4ECDFA5F-5A2F-4628-B8CF-8D7DCDD2634E}" srcId="{C6DC4EF9-3AE1-4310-BD55-BC50BC7E3D2B}" destId="{0E36B1C2-BC36-4119-81B3-3A171446E907}" srcOrd="0" destOrd="0" parTransId="{CDE532F6-D3E5-4BED-A417-E6265BF1DA9F}" sibTransId="{2C9AD252-E7FD-4EEA-8CB3-4D1736BE239A}"/>
    <dgm:cxn modelId="{40ACED60-7BBA-4E4C-8579-C186F47C0F9F}" type="presOf" srcId="{1F91CEF6-7409-4BB1-A92E-087621437363}" destId="{85F298E2-CB89-4372-AD41-414C46D5F3F1}" srcOrd="0" destOrd="0" presId="urn:microsoft.com/office/officeart/2005/8/layout/orgChart1"/>
    <dgm:cxn modelId="{239AFC60-4A24-456D-9F06-4CE7492DC302}" type="presOf" srcId="{5C17B104-5E68-4920-AE4D-821FFADDC28F}" destId="{0A2C6949-31B5-473F-A34A-355C52220380}" srcOrd="0" destOrd="0" presId="urn:microsoft.com/office/officeart/2005/8/layout/orgChart1"/>
    <dgm:cxn modelId="{84E26D42-CF28-48BF-AEFC-88735834177E}" type="presOf" srcId="{1F91CEF6-7409-4BB1-A92E-087621437363}" destId="{DE205658-1126-4E44-B638-1088CF0346D3}" srcOrd="1" destOrd="0" presId="urn:microsoft.com/office/officeart/2005/8/layout/orgChart1"/>
    <dgm:cxn modelId="{35E7FB42-23D8-4935-BBAC-489EC7AC9196}" type="presOf" srcId="{1471469A-22E3-401C-AA9E-86B2693A4D20}" destId="{4FEABF8B-A901-43E9-85FB-EFB5B25FF223}" srcOrd="0" destOrd="0" presId="urn:microsoft.com/office/officeart/2005/8/layout/orgChart1"/>
    <dgm:cxn modelId="{B6993463-BC96-442C-B0AE-695CC986EDB5}" type="presOf" srcId="{394CE108-963E-429D-8536-791CBC95F908}" destId="{D3587801-B916-4B61-9756-A11AA4DB938F}" srcOrd="1" destOrd="0" presId="urn:microsoft.com/office/officeart/2005/8/layout/orgChart1"/>
    <dgm:cxn modelId="{B9600A44-833E-4C8E-A5F4-8842D7B35E94}" type="presOf" srcId="{F6BF2978-637C-4FC6-A0A0-8C775C56DC5E}" destId="{CAAE5380-4F11-4C0E-B4CB-662E3EA26CA1}" srcOrd="1" destOrd="0" presId="urn:microsoft.com/office/officeart/2005/8/layout/orgChart1"/>
    <dgm:cxn modelId="{8C500645-8250-4ABF-90C5-B0BCD88A266C}" type="presOf" srcId="{31F5FA20-199D-4255-914D-0779CF3BC8E7}" destId="{865587A7-6D70-45D1-A5E0-930C3440773C}" srcOrd="0" destOrd="0" presId="urn:microsoft.com/office/officeart/2005/8/layout/orgChart1"/>
    <dgm:cxn modelId="{30B2E745-BA07-49ED-A16E-5F0D1935C325}" type="presOf" srcId="{88AAFF8A-0042-4E2A-AD58-9124525F0F70}" destId="{577B202A-2137-407B-93F8-429DB21A509B}" srcOrd="1" destOrd="0" presId="urn:microsoft.com/office/officeart/2005/8/layout/orgChart1"/>
    <dgm:cxn modelId="{A2841166-DAD0-4015-B4FB-E3ECC15CC7E3}" type="presOf" srcId="{88AAFF8A-0042-4E2A-AD58-9124525F0F70}" destId="{894B95C9-0879-4096-AD18-D864ED01E11E}" srcOrd="0" destOrd="0" presId="urn:microsoft.com/office/officeart/2005/8/layout/orgChart1"/>
    <dgm:cxn modelId="{F6499947-7EED-4662-9BE1-CEFC25CF6F75}" srcId="{C6DC4EF9-3AE1-4310-BD55-BC50BC7E3D2B}" destId="{1471469A-22E3-401C-AA9E-86B2693A4D20}" srcOrd="1" destOrd="0" parTransId="{44400A37-FA94-465B-A2B1-26BA0980CA13}" sibTransId="{1DF1DD52-A7B1-4358-84A5-308249F2786B}"/>
    <dgm:cxn modelId="{79FE146A-7748-4D14-BA0A-109747786D78}" type="presOf" srcId="{2115DD16-66C9-484B-BE04-EF4FDEDCC23B}" destId="{433AFBC3-4AE8-4188-906E-94F22D4F5CF7}" srcOrd="0" destOrd="0" presId="urn:microsoft.com/office/officeart/2005/8/layout/orgChart1"/>
    <dgm:cxn modelId="{DD0A386A-153A-49A0-8024-D6A2E976F9D2}" type="presOf" srcId="{B4203319-CCB3-46F4-91B7-0D2DA0ADB01F}" destId="{E33E50B9-2C03-4632-91E9-110B7C1AFB17}" srcOrd="0" destOrd="0" presId="urn:microsoft.com/office/officeart/2005/8/layout/orgChart1"/>
    <dgm:cxn modelId="{E92DFB4A-F9BA-4110-8478-FF55AAD4C163}" type="presOf" srcId="{5B8A4E87-2173-4CF8-ADCE-F3F735102286}" destId="{496B0ABE-D639-47CA-8F0F-787C473F913E}" srcOrd="0" destOrd="0" presId="urn:microsoft.com/office/officeart/2005/8/layout/orgChart1"/>
    <dgm:cxn modelId="{A060C04B-90BF-4B4F-9439-D176AED0A821}" srcId="{1471469A-22E3-401C-AA9E-86B2693A4D20}" destId="{A7EB57FA-0812-4C8F-9CEE-89CB0DA9BC61}" srcOrd="3" destOrd="0" parTransId="{307C5466-9ED2-48FF-ACA1-6E124AEF2D6A}" sibTransId="{7BB45A0E-964F-489D-AC09-BAAC12C9D016}"/>
    <dgm:cxn modelId="{757ECE6B-5F2C-4560-9CEB-43A4D04E9EAF}" type="presOf" srcId="{B2527418-A354-44A8-93B6-95851A6E7CD7}" destId="{67105A35-101D-44B1-B210-9F97A0256281}" srcOrd="0" destOrd="0" presId="urn:microsoft.com/office/officeart/2005/8/layout/orgChart1"/>
    <dgm:cxn modelId="{00D2F14B-E8D0-4649-B817-085B98C45C97}" type="presOf" srcId="{B116B87D-F3C3-41B1-9DD3-D45E042B6D80}" destId="{858A868A-8FCA-453B-8E6E-B41F1077700C}" srcOrd="0" destOrd="0" presId="urn:microsoft.com/office/officeart/2005/8/layout/orgChart1"/>
    <dgm:cxn modelId="{0650946C-A4AC-436B-A2D2-CC74E2572772}" type="presOf" srcId="{97169158-361E-4E4D-8359-5EC5A75387C9}" destId="{7E31C394-41F5-491C-9972-1EDDBEDD3EB4}" srcOrd="0" destOrd="0" presId="urn:microsoft.com/office/officeart/2005/8/layout/orgChart1"/>
    <dgm:cxn modelId="{41A1206D-AC48-4A4A-850D-74D816507CB5}" type="presOf" srcId="{734D61DD-3E16-4D66-B9E5-9A8088146B22}" destId="{E7C6038E-87A8-4B9B-B668-B99B25EB03D6}" srcOrd="0" destOrd="0" presId="urn:microsoft.com/office/officeart/2005/8/layout/orgChart1"/>
    <dgm:cxn modelId="{66171F4E-06D3-42CA-9D1F-605783CA5D85}" srcId="{A5A5E4B5-8A55-4CCF-AE8A-01AC22E3AF8D}" destId="{71AA4EE2-254C-4378-A553-D07754AE9265}" srcOrd="3" destOrd="0" parTransId="{FD1761B6-A639-433A-90E1-1DD03ADCF3FB}" sibTransId="{F56C3E4B-301F-4C82-9B1F-C0D3C4AA8459}"/>
    <dgm:cxn modelId="{5B511F4F-6161-441A-B300-9C51548A0469}" type="presOf" srcId="{E03802BB-9CD4-4020-B3DF-5F118528D430}" destId="{595A982C-CD8E-4165-828F-9310400B3BED}" srcOrd="0" destOrd="0" presId="urn:microsoft.com/office/officeart/2005/8/layout/orgChart1"/>
    <dgm:cxn modelId="{C75E456F-E419-462C-8CE3-8A064FD3A327}" type="presOf" srcId="{C6DC4EF9-3AE1-4310-BD55-BC50BC7E3D2B}" destId="{588FBD99-7BD4-4348-A326-4F975F928C61}" srcOrd="1" destOrd="0" presId="urn:microsoft.com/office/officeart/2005/8/layout/orgChart1"/>
    <dgm:cxn modelId="{D8061C70-AB23-4AB4-AA25-401BA646F864}" type="presOf" srcId="{ED0A6C68-3907-4583-932F-BF59263C5F63}" destId="{0243F702-EDE5-4882-9FEB-5E3A19CA4EC9}" srcOrd="1" destOrd="0" presId="urn:microsoft.com/office/officeart/2005/8/layout/orgChart1"/>
    <dgm:cxn modelId="{34993A52-CEF7-4A1A-B6ED-91807011DA11}" type="presOf" srcId="{CA43BDE9-8B8A-4E47-8DC1-E6CDCD9C6A3B}" destId="{CE62C93B-CFAD-4ED8-97AF-69A702A75A0A}" srcOrd="1" destOrd="0" presId="urn:microsoft.com/office/officeart/2005/8/layout/orgChart1"/>
    <dgm:cxn modelId="{BF50EC73-0F83-4901-8372-D04CB8AB83A8}" type="presOf" srcId="{72E0F5B1-5197-4AEF-84B6-901EB3934B9B}" destId="{C0243EC8-5FE1-4500-9B4F-8C19E5AAE5CF}" srcOrd="0" destOrd="0" presId="urn:microsoft.com/office/officeart/2005/8/layout/orgChart1"/>
    <dgm:cxn modelId="{0BE7BC57-4806-4B1B-AA3E-DF89BA3D0216}" type="presOf" srcId="{734D61DD-3E16-4D66-B9E5-9A8088146B22}" destId="{FECB3232-89B4-476A-8AE2-1F59ECCE64DD}" srcOrd="1" destOrd="0" presId="urn:microsoft.com/office/officeart/2005/8/layout/orgChart1"/>
    <dgm:cxn modelId="{E2356278-8539-492F-90F1-B0B6C814AB54}" type="presOf" srcId="{0E36B1C2-BC36-4119-81B3-3A171446E907}" destId="{56507B46-8240-4B7D-9902-D1E5AC4008A8}" srcOrd="1" destOrd="0" presId="urn:microsoft.com/office/officeart/2005/8/layout/orgChart1"/>
    <dgm:cxn modelId="{547CF278-9395-49D6-9E83-F258E422E0BD}" type="presOf" srcId="{A5A5E4B5-8A55-4CCF-AE8A-01AC22E3AF8D}" destId="{DC4F06F7-AA87-4349-9964-E35C598159EF}" srcOrd="1" destOrd="0" presId="urn:microsoft.com/office/officeart/2005/8/layout/orgChart1"/>
    <dgm:cxn modelId="{0EC9D059-B606-4F82-B9D3-7D20FC3143D7}" type="presOf" srcId="{A7EB57FA-0812-4C8F-9CEE-89CB0DA9BC61}" destId="{44398FE9-0B43-4A97-9B4E-DB5459BFE18B}" srcOrd="0" destOrd="0" presId="urn:microsoft.com/office/officeart/2005/8/layout/orgChart1"/>
    <dgm:cxn modelId="{CC59447A-109A-4385-B52C-4023CE57268D}" srcId="{A4CE0039-4E10-4F27-B5A2-3E35F1139C48}" destId="{5B8A4E87-2173-4CF8-ADCE-F3F735102286}" srcOrd="0" destOrd="0" parTransId="{BC3CACA6-EA09-4475-A8B1-C2B9524345EA}" sibTransId="{9D9B6315-C375-43AF-A6EB-B8909B095383}"/>
    <dgm:cxn modelId="{40F90A7B-E9CC-482F-BDB9-3E2C759BDDC1}" type="presOf" srcId="{73B0FB5B-550C-40CE-972B-E4AAFCD28171}" destId="{9A19834D-1FC6-4C46-8506-F373254858D9}" srcOrd="0" destOrd="0" presId="urn:microsoft.com/office/officeart/2005/8/layout/orgChart1"/>
    <dgm:cxn modelId="{4600847E-93E5-402D-9883-15BD6C47712B}" srcId="{A5A5E4B5-8A55-4CCF-AE8A-01AC22E3AF8D}" destId="{1F91CEF6-7409-4BB1-A92E-087621437363}" srcOrd="2" destOrd="0" parTransId="{2FDB6E78-E22B-4BC5-BD03-3137A5DC3159}" sibTransId="{AA90E0F1-1F82-4E0F-B3AB-AFE2C5C45893}"/>
    <dgm:cxn modelId="{AC264C7F-A001-474B-B1AA-0AB8A04B9342}" type="presOf" srcId="{29804C50-590D-43CE-B93D-D6783907E054}" destId="{6E08983D-E8B7-4E0E-A290-AE4AA304430A}" srcOrd="0" destOrd="0" presId="urn:microsoft.com/office/officeart/2005/8/layout/orgChart1"/>
    <dgm:cxn modelId="{95D42780-9DCC-47D8-8E5D-122816AEF9DE}" type="presOf" srcId="{93DA0C84-E78F-4592-BEB8-D87A41D80F56}" destId="{1BCC877F-C952-4716-8523-CA4065918FD3}" srcOrd="0" destOrd="0" presId="urn:microsoft.com/office/officeart/2005/8/layout/orgChart1"/>
    <dgm:cxn modelId="{677A8083-A1F3-4199-89E3-B565519C7006}" type="presOf" srcId="{44400A37-FA94-465B-A2B1-26BA0980CA13}" destId="{FD3974A6-8A00-4F98-BDAF-7F8A8329A4CB}" srcOrd="0" destOrd="0" presId="urn:microsoft.com/office/officeart/2005/8/layout/orgChart1"/>
    <dgm:cxn modelId="{3F7D1884-12BC-4E6B-9069-61F0484A930E}" type="presOf" srcId="{EF71BA79-3333-4DB5-B3C5-B19889EDCC27}" destId="{19EA1F5D-1BB2-4B00-80F3-F84AC735583A}" srcOrd="0" destOrd="0" presId="urn:microsoft.com/office/officeart/2005/8/layout/orgChart1"/>
    <dgm:cxn modelId="{641DFB84-5F38-44F1-A240-36E2D0C403D2}" type="presOf" srcId="{A4CE0039-4E10-4F27-B5A2-3E35F1139C48}" destId="{2ABD7685-5405-4919-8ECD-DDB52DA73998}" srcOrd="0" destOrd="0" presId="urn:microsoft.com/office/officeart/2005/8/layout/orgChart1"/>
    <dgm:cxn modelId="{ACDF1987-4137-4EC2-B9BD-894BDFF5B608}" type="presOf" srcId="{FD1761B6-A639-433A-90E1-1DD03ADCF3FB}" destId="{68065A5F-7707-49BE-9361-BEAA18009F0B}" srcOrd="0" destOrd="0" presId="urn:microsoft.com/office/officeart/2005/8/layout/orgChart1"/>
    <dgm:cxn modelId="{ACE42B8B-48D0-4E93-84EF-DBB7B79CE94F}" type="presOf" srcId="{71AA4EE2-254C-4378-A553-D07754AE9265}" destId="{AE263C30-1070-486B-B27B-470C88F85D11}" srcOrd="0" destOrd="0" presId="urn:microsoft.com/office/officeart/2005/8/layout/orgChart1"/>
    <dgm:cxn modelId="{4790FD8B-2611-4A72-8278-F5257C1EEDD2}" type="presOf" srcId="{293D29DA-D511-4BCA-ADF3-ADFEB1F2E9DA}" destId="{4554D819-284B-40BF-BAEA-311024491CE5}" srcOrd="0" destOrd="0" presId="urn:microsoft.com/office/officeart/2005/8/layout/orgChart1"/>
    <dgm:cxn modelId="{0F36B28C-25BD-420D-B5DD-95028569F08F}" type="presOf" srcId="{93DA0C84-E78F-4592-BEB8-D87A41D80F56}" destId="{92B4220B-069A-443F-A95E-6853D83F5383}" srcOrd="1" destOrd="0" presId="urn:microsoft.com/office/officeart/2005/8/layout/orgChart1"/>
    <dgm:cxn modelId="{83209591-3625-4A89-B006-3BEF580833BA}" srcId="{1471469A-22E3-401C-AA9E-86B2693A4D20}" destId="{5D35FEBF-3979-4401-8989-904B45F8F959}" srcOrd="4" destOrd="0" parTransId="{E03802BB-9CD4-4020-B3DF-5F118528D430}" sibTransId="{8057EE16-C211-4D63-9093-CA7D2CCA8DC1}"/>
    <dgm:cxn modelId="{65ECB795-A9BD-4099-A1BA-6361D6FB00ED}" type="presOf" srcId="{C6DC4EF9-3AE1-4310-BD55-BC50BC7E3D2B}" destId="{D07FC196-47D7-4007-B348-914DC8C23410}" srcOrd="0" destOrd="0" presId="urn:microsoft.com/office/officeart/2005/8/layout/orgChart1"/>
    <dgm:cxn modelId="{E69DEC95-E530-4D3D-9C31-CADF7260B390}" type="presOf" srcId="{F0970B2A-2A86-4551-A698-1DB60DCFDCED}" destId="{B087E9AE-CBC1-47CB-B8EB-97414C6D63C7}" srcOrd="1" destOrd="0" presId="urn:microsoft.com/office/officeart/2005/8/layout/orgChart1"/>
    <dgm:cxn modelId="{0A90FF9A-70A5-491F-93E9-D8E82EC4406B}" type="presOf" srcId="{98C3DDB8-5C8D-4911-A891-A6DF4B15019B}" destId="{77C0330C-3196-4637-81EF-B825B489DD03}" srcOrd="0" destOrd="0" presId="urn:microsoft.com/office/officeart/2005/8/layout/orgChart1"/>
    <dgm:cxn modelId="{00DC1DA0-9904-49A7-829D-0E9DDE73D9AB}" type="presOf" srcId="{915B5A35-D68B-46D0-8CDD-F2D5297D75D9}" destId="{81402AD1-490D-4B18-B5FF-AD20EBCFAEF4}" srcOrd="1" destOrd="0" presId="urn:microsoft.com/office/officeart/2005/8/layout/orgChart1"/>
    <dgm:cxn modelId="{2D1B78A1-A051-4F38-A810-BCE350069DC0}" type="presOf" srcId="{F0970B2A-2A86-4551-A698-1DB60DCFDCED}" destId="{C83B717B-4C08-4944-80FB-7557FF206B9C}" srcOrd="0" destOrd="0" presId="urn:microsoft.com/office/officeart/2005/8/layout/orgChart1"/>
    <dgm:cxn modelId="{7F3B6FA3-8187-475B-BB7D-55B7E1515B4A}" type="presOf" srcId="{62388AA5-744A-4A1A-8C8D-9914CCF9F754}" destId="{4CCABFB0-7D88-4232-B113-ABE609036F0B}" srcOrd="0" destOrd="0" presId="urn:microsoft.com/office/officeart/2005/8/layout/orgChart1"/>
    <dgm:cxn modelId="{7B00C4A4-18D0-4ED6-B0D4-78158071AAF4}" srcId="{29804C50-590D-43CE-B93D-D6783907E054}" destId="{915B5A35-D68B-46D0-8CDD-F2D5297D75D9}" srcOrd="3" destOrd="0" parTransId="{97169158-361E-4E4D-8359-5EC5A75387C9}" sibTransId="{318FD8E6-96EB-4051-BBE0-7DD220CDF539}"/>
    <dgm:cxn modelId="{03F96AAA-CF6D-4EA1-8744-E413C899C915}" type="presOf" srcId="{902266EC-6893-4D71-A65F-05827694340C}" destId="{8BEC6E64-6EC3-4C51-B813-265748A321BB}" srcOrd="0" destOrd="0" presId="urn:microsoft.com/office/officeart/2005/8/layout/orgChart1"/>
    <dgm:cxn modelId="{A473EAAA-CF7A-478E-9B6F-92C83704BCA5}" type="presOf" srcId="{307C5466-9ED2-48FF-ACA1-6E124AEF2D6A}" destId="{0FF956B4-67EA-4B81-B5A4-B2217BAE47E7}" srcOrd="0" destOrd="0" presId="urn:microsoft.com/office/officeart/2005/8/layout/orgChart1"/>
    <dgm:cxn modelId="{AED32DAB-73A9-4ABE-A9CD-FBDFE6CF00F9}" type="presOf" srcId="{6418BD46-5763-4D9F-9342-F62B35342964}" destId="{06481817-4D49-459B-AF75-2F319B3F4D8C}" srcOrd="0" destOrd="0" presId="urn:microsoft.com/office/officeart/2005/8/layout/orgChart1"/>
    <dgm:cxn modelId="{12B013AC-7AE4-4E96-B3F6-376B7ECAB92C}" type="presOf" srcId="{549C2B1F-38EA-452F-BAD2-962E44D09CEC}" destId="{26D7959E-BA30-4747-9155-853CB116DA90}" srcOrd="1" destOrd="0" presId="urn:microsoft.com/office/officeart/2005/8/layout/orgChart1"/>
    <dgm:cxn modelId="{283AA4AC-DB29-4390-BB07-126F0DFAFBA7}" type="presOf" srcId="{2115DD16-66C9-484B-BE04-EF4FDEDCC23B}" destId="{48B6EEE0-B647-40A1-8EC0-E4A76872FD02}" srcOrd="1" destOrd="0" presId="urn:microsoft.com/office/officeart/2005/8/layout/orgChart1"/>
    <dgm:cxn modelId="{D83385B0-B033-4466-9DD1-96CCA9F169B9}" type="presOf" srcId="{9B84B2D1-C279-433A-BD9F-5615887B31A1}" destId="{526EE89D-F0F3-4C42-BA56-2116B412F5AB}" srcOrd="0" destOrd="0" presId="urn:microsoft.com/office/officeart/2005/8/layout/orgChart1"/>
    <dgm:cxn modelId="{A56D18B5-D415-4F85-BA0E-E60374E3C841}" type="presOf" srcId="{A08821DE-5FC7-4FB4-999F-6A51DBA74DD8}" destId="{FA2FE855-2B22-4998-A1E7-F28059818778}" srcOrd="0" destOrd="0" presId="urn:microsoft.com/office/officeart/2005/8/layout/orgChart1"/>
    <dgm:cxn modelId="{0D28B9B6-3808-4FDC-988F-536D6918FED7}" type="presOf" srcId="{5B8A4E87-2173-4CF8-ADCE-F3F735102286}" destId="{65062DC3-C435-4303-890B-2C8B2A6FABEA}" srcOrd="1" destOrd="0" presId="urn:microsoft.com/office/officeart/2005/8/layout/orgChart1"/>
    <dgm:cxn modelId="{CAFB2BB7-DF5B-46D0-BE75-E72D79744128}" type="presOf" srcId="{F6BF2978-637C-4FC6-A0A0-8C775C56DC5E}" destId="{EC692705-1DEC-4A9E-9E41-A38B391EFBAD}" srcOrd="0" destOrd="0" presId="urn:microsoft.com/office/officeart/2005/8/layout/orgChart1"/>
    <dgm:cxn modelId="{ABD720B9-967D-4C5B-93A8-F0BE7F97898E}" type="presOf" srcId="{31315530-6020-4A67-89B5-705EE097865F}" destId="{22D36C74-4D84-42C5-ABC7-CD046B02937C}" srcOrd="0" destOrd="0" presId="urn:microsoft.com/office/officeart/2005/8/layout/orgChart1"/>
    <dgm:cxn modelId="{45078BBE-E5AE-4C62-B1D6-F712C749537A}" type="presOf" srcId="{C5D6A888-F8F0-41FB-9B35-7B83549EE602}" destId="{FFD5BB23-FCBF-4BC9-A82D-4CA6967F97C6}" srcOrd="0" destOrd="0" presId="urn:microsoft.com/office/officeart/2005/8/layout/orgChart1"/>
    <dgm:cxn modelId="{78FC61C2-9FC8-4605-BC00-E5A1C7EAF5A0}" srcId="{0E36B1C2-BC36-4119-81B3-3A171446E907}" destId="{2115DD16-66C9-484B-BE04-EF4FDEDCC23B}" srcOrd="3" destOrd="0" parTransId="{73B0FB5B-550C-40CE-972B-E4AAFCD28171}" sibTransId="{7452B3F5-2853-4ACE-B829-4FE2903FAB4A}"/>
    <dgm:cxn modelId="{D281FFC4-CDD0-433B-8B1E-59CBB169A693}" type="presOf" srcId="{72E0F5B1-5197-4AEF-84B6-901EB3934B9B}" destId="{377EFAD8-8058-47AE-91A5-763487C3E52B}" srcOrd="1" destOrd="0" presId="urn:microsoft.com/office/officeart/2005/8/layout/orgChart1"/>
    <dgm:cxn modelId="{88D538C6-C24F-4338-B33F-0BDC289F2D8E}" srcId="{1471469A-22E3-401C-AA9E-86B2693A4D20}" destId="{88AAFF8A-0042-4E2A-AD58-9124525F0F70}" srcOrd="1" destOrd="0" parTransId="{A08821DE-5FC7-4FB4-999F-6A51DBA74DD8}" sibTransId="{712C545B-99D2-4644-AD43-382CD76A8476}"/>
    <dgm:cxn modelId="{7B880DC8-4F28-4C7B-8080-3B80AAD111EE}" srcId="{0E36B1C2-BC36-4119-81B3-3A171446E907}" destId="{EF71BA79-3333-4DB5-B3C5-B19889EDCC27}" srcOrd="2" destOrd="0" parTransId="{C5D6A888-F8F0-41FB-9B35-7B83549EE602}" sibTransId="{C4ECFD96-F604-4D27-9512-4F02545B8281}"/>
    <dgm:cxn modelId="{2C52DEC8-3064-4F65-8381-2AFDBBFAF03D}" type="presOf" srcId="{293D29DA-D511-4BCA-ADF3-ADFEB1F2E9DA}" destId="{CA0D9BC3-2042-423E-B1A0-97342EA186B3}" srcOrd="1" destOrd="0" presId="urn:microsoft.com/office/officeart/2005/8/layout/orgChart1"/>
    <dgm:cxn modelId="{88ABC7CC-CF90-470A-89CF-29E232A5DBD8}" type="presOf" srcId="{684B00B6-2DF6-4384-B17D-8DFA7F826E2E}" destId="{0C87295F-3357-4560-A27E-BC619BD3EE54}" srcOrd="0" destOrd="0" presId="urn:microsoft.com/office/officeart/2005/8/layout/orgChart1"/>
    <dgm:cxn modelId="{96CC70CD-BAA5-49F5-B4DC-1365657044A5}" type="presOf" srcId="{10913A84-B32E-4E81-A22C-71FF6EA8317C}" destId="{E97BA2C9-62AF-4C9D-85A7-78A09315F15F}" srcOrd="0" destOrd="0" presId="urn:microsoft.com/office/officeart/2005/8/layout/orgChart1"/>
    <dgm:cxn modelId="{3146BED2-28F9-458B-9D01-041BF030442B}" type="presOf" srcId="{ED0A6C68-3907-4583-932F-BF59263C5F63}" destId="{A60B909F-6F33-4649-B01E-72CFF784B1A2}" srcOrd="0" destOrd="0" presId="urn:microsoft.com/office/officeart/2005/8/layout/orgChart1"/>
    <dgm:cxn modelId="{991BE1D4-C0EE-495A-978D-EF2C9AFE4428}" srcId="{1471469A-22E3-401C-AA9E-86B2693A4D20}" destId="{9B84B2D1-C279-433A-BD9F-5615887B31A1}" srcOrd="7" destOrd="0" parTransId="{FFAC771D-94AE-422F-9015-9FC08C86DCE5}" sibTransId="{DF6789FC-FB1A-4DF3-89E1-8B14B5907323}"/>
    <dgm:cxn modelId="{0E6190D6-2514-412E-AF41-2A3DC74F867E}" srcId="{CA43BDE9-8B8A-4E47-8DC1-E6CDCD9C6A3B}" destId="{A5A5E4B5-8A55-4CCF-AE8A-01AC22E3AF8D}" srcOrd="0" destOrd="0" parTransId="{1A6F24BF-0AFE-4760-9206-28C514B16295}" sibTransId="{50F844FD-F0B6-4A0D-9061-37B1906F158A}"/>
    <dgm:cxn modelId="{2AC70ED7-28F9-4CDC-A2F5-5B27EF1E32DE}" type="presOf" srcId="{D99DF01D-3A0B-450C-8D64-55AF7DBE7AF6}" destId="{2D275ADF-3831-4D67-AA2E-50F0CBE87B86}" srcOrd="0" destOrd="0" presId="urn:microsoft.com/office/officeart/2005/8/layout/orgChart1"/>
    <dgm:cxn modelId="{1EC94AD8-F35C-4819-9C68-A7EC0D5C1F3A}" type="presOf" srcId="{9B84B2D1-C279-433A-BD9F-5615887B31A1}" destId="{D1BBB677-822A-4789-A5C1-45A4623B7E76}" srcOrd="1" destOrd="0" presId="urn:microsoft.com/office/officeart/2005/8/layout/orgChart1"/>
    <dgm:cxn modelId="{680B2CDB-6176-4C39-B085-EF877C5A99F7}" type="presOf" srcId="{548B3767-BBCD-4C80-8890-55CC6E687B93}" destId="{F231209B-3F0E-4D96-B93B-F4F5CA6144E4}" srcOrd="0" destOrd="0" presId="urn:microsoft.com/office/officeart/2005/8/layout/orgChart1"/>
    <dgm:cxn modelId="{10A578DD-B3A2-461F-84D9-AC05B9A446E6}" srcId="{0E36B1C2-BC36-4119-81B3-3A171446E907}" destId="{31315530-6020-4A67-89B5-705EE097865F}" srcOrd="1" destOrd="0" parTransId="{548B3767-BBCD-4C80-8890-55CC6E687B93}" sibTransId="{0A463547-235B-474E-BAB8-BCA2F4E3D37E}"/>
    <dgm:cxn modelId="{F70384DE-00A0-4E04-96E1-0B58D299A270}" srcId="{29804C50-590D-43CE-B93D-D6783907E054}" destId="{10913A84-B32E-4E81-A22C-71FF6EA8317C}" srcOrd="5" destOrd="0" parTransId="{F91371F3-C601-4298-98EC-61699E9EA4B9}" sibTransId="{624C5AAB-1435-422C-A413-27B859FDC9F7}"/>
    <dgm:cxn modelId="{0564B4E0-5D92-45C1-9971-19CD10D60096}" type="presOf" srcId="{A5A5E4B5-8A55-4CCF-AE8A-01AC22E3AF8D}" destId="{9E43252A-C340-438D-A0B1-C4B28F4E919A}" srcOrd="0" destOrd="0" presId="urn:microsoft.com/office/officeart/2005/8/layout/orgChart1"/>
    <dgm:cxn modelId="{6315ABE4-5DDA-4DE0-A969-328C1B5ECB32}" type="presOf" srcId="{5D35FEBF-3979-4401-8989-904B45F8F959}" destId="{61412A7C-6315-40CC-BF4B-1992AAD8B593}" srcOrd="1" destOrd="0" presId="urn:microsoft.com/office/officeart/2005/8/layout/orgChart1"/>
    <dgm:cxn modelId="{90C979E5-168C-458C-8D06-8312BA15FB0D}" type="presOf" srcId="{684B00B6-2DF6-4384-B17D-8DFA7F826E2E}" destId="{6979DACD-2A87-40B7-A0A7-8B656FE06AB7}" srcOrd="1" destOrd="0" presId="urn:microsoft.com/office/officeart/2005/8/layout/orgChart1"/>
    <dgm:cxn modelId="{93B6A9ED-586A-4D1B-AE8B-96347BE706DA}" srcId="{1471469A-22E3-401C-AA9E-86B2693A4D20}" destId="{F6BF2978-637C-4FC6-A0A0-8C775C56DC5E}" srcOrd="5" destOrd="0" parTransId="{665C0C0B-B1DA-4870-B7B0-F5438A60183F}" sibTransId="{210FE644-58AF-461E-82C1-873338F791C8}"/>
    <dgm:cxn modelId="{971C83F0-C449-42EF-B9DE-96D42992F52B}" type="presOf" srcId="{5700CDAC-50F8-4E41-8812-729C4979D645}" destId="{E848270D-5402-4297-BEC0-2CCD370086E0}" srcOrd="0" destOrd="0" presId="urn:microsoft.com/office/officeart/2005/8/layout/orgChart1"/>
    <dgm:cxn modelId="{2434ABF0-07B3-4436-BC9C-5EEEC7C6C48D}" srcId="{1471469A-22E3-401C-AA9E-86B2693A4D20}" destId="{ED0A6C68-3907-4583-932F-BF59263C5F63}" srcOrd="2" destOrd="0" parTransId="{62388AA5-744A-4A1A-8C8D-9914CCF9F754}" sibTransId="{07887348-FA89-4B0E-98C4-E1DAA290E9D0}"/>
    <dgm:cxn modelId="{FBC6D9F0-E147-41B8-9A2E-66E566BF36AC}" type="presOf" srcId="{E7BA0B0F-D4DB-4703-BA68-8B5BD93A72F1}" destId="{4916FB63-DBE2-4522-8543-16C231669C45}" srcOrd="0" destOrd="0" presId="urn:microsoft.com/office/officeart/2005/8/layout/orgChart1"/>
    <dgm:cxn modelId="{23EAC0F9-0CD6-4A27-97C1-122714D442BA}" srcId="{A5A5E4B5-8A55-4CCF-AE8A-01AC22E3AF8D}" destId="{394CE108-963E-429D-8536-791CBC95F908}" srcOrd="0" destOrd="0" parTransId="{5700CDAC-50F8-4E41-8812-729C4979D645}" sibTransId="{6F0CFD7E-EE7D-4E22-8FAD-6E65F03C2F3F}"/>
    <dgm:cxn modelId="{986BBEFA-2F54-4244-8834-41125A7BBC7A}" srcId="{29804C50-590D-43CE-B93D-D6783907E054}" destId="{93DA0C84-E78F-4592-BEB8-D87A41D80F56}" srcOrd="1" destOrd="0" parTransId="{B2527418-A354-44A8-93B6-95851A6E7CD7}" sibTransId="{49ACD130-32B0-402F-A9BA-DD3B1CFD7AE0}"/>
    <dgm:cxn modelId="{32CD179B-7660-4515-AE11-FE9BB4ED70E1}" type="presParOf" srcId="{2ABD7685-5405-4919-8ECD-DDB52DA73998}" destId="{2E2FBC38-D33E-4940-B890-DE9ADE397828}" srcOrd="0" destOrd="0" presId="urn:microsoft.com/office/officeart/2005/8/layout/orgChart1"/>
    <dgm:cxn modelId="{AB30D01A-24C7-4117-A76F-CA53955923D2}" type="presParOf" srcId="{2E2FBC38-D33E-4940-B890-DE9ADE397828}" destId="{DC02094D-6405-43EC-82AF-8330BAEF7EFB}" srcOrd="0" destOrd="0" presId="urn:microsoft.com/office/officeart/2005/8/layout/orgChart1"/>
    <dgm:cxn modelId="{630FC695-43E6-48DE-BE34-BDA00EF59CAB}" type="presParOf" srcId="{DC02094D-6405-43EC-82AF-8330BAEF7EFB}" destId="{496B0ABE-D639-47CA-8F0F-787C473F913E}" srcOrd="0" destOrd="0" presId="urn:microsoft.com/office/officeart/2005/8/layout/orgChart1"/>
    <dgm:cxn modelId="{C0F9B38E-5969-4346-B2BD-E701EA3A8519}" type="presParOf" srcId="{DC02094D-6405-43EC-82AF-8330BAEF7EFB}" destId="{65062DC3-C435-4303-890B-2C8B2A6FABEA}" srcOrd="1" destOrd="0" presId="urn:microsoft.com/office/officeart/2005/8/layout/orgChart1"/>
    <dgm:cxn modelId="{36D4DDC5-7FEB-4D5C-A5CA-A51959EE853F}" type="presParOf" srcId="{2E2FBC38-D33E-4940-B890-DE9ADE397828}" destId="{45660C12-5DE3-4CB6-A79B-F7B45AC427CE}" srcOrd="1" destOrd="0" presId="urn:microsoft.com/office/officeart/2005/8/layout/orgChart1"/>
    <dgm:cxn modelId="{86B288FE-A783-494C-8AA3-28C5538BFE5A}" type="presParOf" srcId="{45660C12-5DE3-4CB6-A79B-F7B45AC427CE}" destId="{4916FB63-DBE2-4522-8543-16C231669C45}" srcOrd="0" destOrd="0" presId="urn:microsoft.com/office/officeart/2005/8/layout/orgChart1"/>
    <dgm:cxn modelId="{148EE749-54C7-41CF-B203-B0AC228DE138}" type="presParOf" srcId="{45660C12-5DE3-4CB6-A79B-F7B45AC427CE}" destId="{CBD98D52-6C0D-450B-B702-53BA4B526FDE}" srcOrd="1" destOrd="0" presId="urn:microsoft.com/office/officeart/2005/8/layout/orgChart1"/>
    <dgm:cxn modelId="{C7936EA9-053D-41B1-B824-585A8C2D0A9D}" type="presParOf" srcId="{CBD98D52-6C0D-450B-B702-53BA4B526FDE}" destId="{0B9B8196-99E4-4FAB-94CF-CBA750EC5C36}" srcOrd="0" destOrd="0" presId="urn:microsoft.com/office/officeart/2005/8/layout/orgChart1"/>
    <dgm:cxn modelId="{BD0006FE-5CDA-416B-A76C-BC79593C8E95}" type="presParOf" srcId="{0B9B8196-99E4-4FAB-94CF-CBA750EC5C36}" destId="{8AEAA51E-D0CF-4CA3-BF46-D5B3F0B33E81}" srcOrd="0" destOrd="0" presId="urn:microsoft.com/office/officeart/2005/8/layout/orgChart1"/>
    <dgm:cxn modelId="{215218E9-476D-44D7-B7CE-428EC2CDA6CB}" type="presParOf" srcId="{0B9B8196-99E4-4FAB-94CF-CBA750EC5C36}" destId="{CE62C93B-CFAD-4ED8-97AF-69A702A75A0A}" srcOrd="1" destOrd="0" presId="urn:microsoft.com/office/officeart/2005/8/layout/orgChart1"/>
    <dgm:cxn modelId="{CC496BE1-D06E-43B6-B883-84F330D941DD}" type="presParOf" srcId="{CBD98D52-6C0D-450B-B702-53BA4B526FDE}" destId="{CFD91027-39F3-4C2F-B17E-D4B8075DA236}" srcOrd="1" destOrd="0" presId="urn:microsoft.com/office/officeart/2005/8/layout/orgChart1"/>
    <dgm:cxn modelId="{2A0A6DB0-9052-4F02-AA9D-8E7B1D8C0091}" type="presParOf" srcId="{CFD91027-39F3-4C2F-B17E-D4B8075DA236}" destId="{31949B6F-0E83-4C65-8896-DE45050FA7CA}" srcOrd="0" destOrd="0" presId="urn:microsoft.com/office/officeart/2005/8/layout/orgChart1"/>
    <dgm:cxn modelId="{6292C611-688A-4ABF-87C4-7CD5186D2432}" type="presParOf" srcId="{CFD91027-39F3-4C2F-B17E-D4B8075DA236}" destId="{93A5BC8A-8F33-4257-A77F-C163DA25D189}" srcOrd="1" destOrd="0" presId="urn:microsoft.com/office/officeart/2005/8/layout/orgChart1"/>
    <dgm:cxn modelId="{D805698E-982D-4210-A4D6-6AF94095689D}" type="presParOf" srcId="{93A5BC8A-8F33-4257-A77F-C163DA25D189}" destId="{58F9CDFB-AD96-4375-A3D6-A396B1AE57A0}" srcOrd="0" destOrd="0" presId="urn:microsoft.com/office/officeart/2005/8/layout/orgChart1"/>
    <dgm:cxn modelId="{87056C3E-CAC3-445C-B8DD-31C63A61C6DA}" type="presParOf" srcId="{58F9CDFB-AD96-4375-A3D6-A396B1AE57A0}" destId="{9E43252A-C340-438D-A0B1-C4B28F4E919A}" srcOrd="0" destOrd="0" presId="urn:microsoft.com/office/officeart/2005/8/layout/orgChart1"/>
    <dgm:cxn modelId="{570A5250-6A00-4B83-9FC3-3BFAD122CF20}" type="presParOf" srcId="{58F9CDFB-AD96-4375-A3D6-A396B1AE57A0}" destId="{DC4F06F7-AA87-4349-9964-E35C598159EF}" srcOrd="1" destOrd="0" presId="urn:microsoft.com/office/officeart/2005/8/layout/orgChart1"/>
    <dgm:cxn modelId="{039F98E7-0511-49CE-8474-D7240913B584}" type="presParOf" srcId="{93A5BC8A-8F33-4257-A77F-C163DA25D189}" destId="{D000FE8C-086B-44A3-8919-B3EACD9C7DE9}" srcOrd="1" destOrd="0" presId="urn:microsoft.com/office/officeart/2005/8/layout/orgChart1"/>
    <dgm:cxn modelId="{8CE453EC-913C-482E-B76E-E057F3B0BD21}" type="presParOf" srcId="{D000FE8C-086B-44A3-8919-B3EACD9C7DE9}" destId="{E848270D-5402-4297-BEC0-2CCD370086E0}" srcOrd="0" destOrd="0" presId="urn:microsoft.com/office/officeart/2005/8/layout/orgChart1"/>
    <dgm:cxn modelId="{5BAAD61C-8DA1-4AB7-80CB-0DDA3793342E}" type="presParOf" srcId="{D000FE8C-086B-44A3-8919-B3EACD9C7DE9}" destId="{86CDF048-1373-44DF-8958-FCE94821D24F}" srcOrd="1" destOrd="0" presId="urn:microsoft.com/office/officeart/2005/8/layout/orgChart1"/>
    <dgm:cxn modelId="{2A572EEE-56B8-49D2-B150-7E6698F0848C}" type="presParOf" srcId="{86CDF048-1373-44DF-8958-FCE94821D24F}" destId="{E6F112E7-405C-49EE-899A-2A2D632D16EF}" srcOrd="0" destOrd="0" presId="urn:microsoft.com/office/officeart/2005/8/layout/orgChart1"/>
    <dgm:cxn modelId="{E2A61CB1-6D98-4B04-9348-2D6D5348E591}" type="presParOf" srcId="{E6F112E7-405C-49EE-899A-2A2D632D16EF}" destId="{A5C6B7E9-C799-45B8-A3B2-BA00C2B31972}" srcOrd="0" destOrd="0" presId="urn:microsoft.com/office/officeart/2005/8/layout/orgChart1"/>
    <dgm:cxn modelId="{C14C96C4-0DB9-4739-8D28-1582682AE89C}" type="presParOf" srcId="{E6F112E7-405C-49EE-899A-2A2D632D16EF}" destId="{D3587801-B916-4B61-9756-A11AA4DB938F}" srcOrd="1" destOrd="0" presId="urn:microsoft.com/office/officeart/2005/8/layout/orgChart1"/>
    <dgm:cxn modelId="{BBCCD492-5026-41C8-92B3-F91A7BCA0CE6}" type="presParOf" srcId="{86CDF048-1373-44DF-8958-FCE94821D24F}" destId="{D25FF1C8-C8E9-44A6-B552-A73B20E6A655}" srcOrd="1" destOrd="0" presId="urn:microsoft.com/office/officeart/2005/8/layout/orgChart1"/>
    <dgm:cxn modelId="{CCAE0DE0-86FD-4EE1-BCFA-1786A01AA061}" type="presParOf" srcId="{86CDF048-1373-44DF-8958-FCE94821D24F}" destId="{7212AD33-A520-49C6-8A3A-0E998DA3E694}" srcOrd="2" destOrd="0" presId="urn:microsoft.com/office/officeart/2005/8/layout/orgChart1"/>
    <dgm:cxn modelId="{DBE3DE73-31ED-4A4A-9E66-5FA063A67871}" type="presParOf" srcId="{D000FE8C-086B-44A3-8919-B3EACD9C7DE9}" destId="{E33E50B9-2C03-4632-91E9-110B7C1AFB17}" srcOrd="2" destOrd="0" presId="urn:microsoft.com/office/officeart/2005/8/layout/orgChart1"/>
    <dgm:cxn modelId="{BDF22CB5-1904-4EEE-B197-FC6C88C5626D}" type="presParOf" srcId="{D000FE8C-086B-44A3-8919-B3EACD9C7DE9}" destId="{62F86271-AF0E-4D7D-B8F7-03E0F7F883E3}" srcOrd="3" destOrd="0" presId="urn:microsoft.com/office/officeart/2005/8/layout/orgChart1"/>
    <dgm:cxn modelId="{5BB1A4AD-24CA-43D5-8323-7B1B848177C7}" type="presParOf" srcId="{62F86271-AF0E-4D7D-B8F7-03E0F7F883E3}" destId="{AE08079B-C262-4872-B688-C5482F51C84D}" srcOrd="0" destOrd="0" presId="urn:microsoft.com/office/officeart/2005/8/layout/orgChart1"/>
    <dgm:cxn modelId="{E2294919-A6CD-4F60-977C-735FB00FEDBD}" type="presParOf" srcId="{AE08079B-C262-4872-B688-C5482F51C84D}" destId="{858A868A-8FCA-453B-8E6E-B41F1077700C}" srcOrd="0" destOrd="0" presId="urn:microsoft.com/office/officeart/2005/8/layout/orgChart1"/>
    <dgm:cxn modelId="{77D0BEE2-CF6C-4600-BA7C-194D059263F2}" type="presParOf" srcId="{AE08079B-C262-4872-B688-C5482F51C84D}" destId="{7E3B1785-28DB-4701-B63D-F0CAA5BBED72}" srcOrd="1" destOrd="0" presId="urn:microsoft.com/office/officeart/2005/8/layout/orgChart1"/>
    <dgm:cxn modelId="{9125E6C0-7AAF-4B68-BF00-95ABDD4CB2B3}" type="presParOf" srcId="{62F86271-AF0E-4D7D-B8F7-03E0F7F883E3}" destId="{29A2AEDA-CF57-4A7B-9E55-D13CF7D280BD}" srcOrd="1" destOrd="0" presId="urn:microsoft.com/office/officeart/2005/8/layout/orgChart1"/>
    <dgm:cxn modelId="{8EB83621-9DED-4B7D-AE6D-F4BDF6DD8F4A}" type="presParOf" srcId="{62F86271-AF0E-4D7D-B8F7-03E0F7F883E3}" destId="{CFE79B7C-E186-48C5-B908-64F8A1BE09B7}" srcOrd="2" destOrd="0" presId="urn:microsoft.com/office/officeart/2005/8/layout/orgChart1"/>
    <dgm:cxn modelId="{61D13653-758C-4384-8BAB-3D2B45F95149}" type="presParOf" srcId="{D000FE8C-086B-44A3-8919-B3EACD9C7DE9}" destId="{37F45EFD-E1C9-4518-B1E1-FAFD81DD729D}" srcOrd="4" destOrd="0" presId="urn:microsoft.com/office/officeart/2005/8/layout/orgChart1"/>
    <dgm:cxn modelId="{8F51CA5F-7D1A-4552-AB76-7011E335015B}" type="presParOf" srcId="{D000FE8C-086B-44A3-8919-B3EACD9C7DE9}" destId="{F8741D68-5288-4EDC-AA78-C1F23DC1C215}" srcOrd="5" destOrd="0" presId="urn:microsoft.com/office/officeart/2005/8/layout/orgChart1"/>
    <dgm:cxn modelId="{8508EB53-D82D-4CCE-9B0B-6B56E5E70502}" type="presParOf" srcId="{F8741D68-5288-4EDC-AA78-C1F23DC1C215}" destId="{19A25E7C-15BD-4333-84A9-CAEE61C7B498}" srcOrd="0" destOrd="0" presId="urn:microsoft.com/office/officeart/2005/8/layout/orgChart1"/>
    <dgm:cxn modelId="{0F3949A2-0297-47C7-B877-03854F47D635}" type="presParOf" srcId="{19A25E7C-15BD-4333-84A9-CAEE61C7B498}" destId="{85F298E2-CB89-4372-AD41-414C46D5F3F1}" srcOrd="0" destOrd="0" presId="urn:microsoft.com/office/officeart/2005/8/layout/orgChart1"/>
    <dgm:cxn modelId="{EFC15F9F-D155-4BF3-B418-AED0267355C5}" type="presParOf" srcId="{19A25E7C-15BD-4333-84A9-CAEE61C7B498}" destId="{DE205658-1126-4E44-B638-1088CF0346D3}" srcOrd="1" destOrd="0" presId="urn:microsoft.com/office/officeart/2005/8/layout/orgChart1"/>
    <dgm:cxn modelId="{BCCA346C-15A2-4FE8-B59D-39DBCCF1D960}" type="presParOf" srcId="{F8741D68-5288-4EDC-AA78-C1F23DC1C215}" destId="{75FE02CB-BE10-4498-866B-96C25E4DD27A}" srcOrd="1" destOrd="0" presId="urn:microsoft.com/office/officeart/2005/8/layout/orgChart1"/>
    <dgm:cxn modelId="{0808344F-22AD-463E-A105-532AD376A209}" type="presParOf" srcId="{F8741D68-5288-4EDC-AA78-C1F23DC1C215}" destId="{DA73971F-87ED-42EE-B7F1-963EE789D121}" srcOrd="2" destOrd="0" presId="urn:microsoft.com/office/officeart/2005/8/layout/orgChart1"/>
    <dgm:cxn modelId="{612FDB44-886A-4FBE-9DD7-F294D6206BC9}" type="presParOf" srcId="{D000FE8C-086B-44A3-8919-B3EACD9C7DE9}" destId="{68065A5F-7707-49BE-9361-BEAA18009F0B}" srcOrd="6" destOrd="0" presId="urn:microsoft.com/office/officeart/2005/8/layout/orgChart1"/>
    <dgm:cxn modelId="{CF0E6043-5D30-425D-B615-28AC420EB908}" type="presParOf" srcId="{D000FE8C-086B-44A3-8919-B3EACD9C7DE9}" destId="{7A67084D-4758-476E-B02D-885C7D33AD54}" srcOrd="7" destOrd="0" presId="urn:microsoft.com/office/officeart/2005/8/layout/orgChart1"/>
    <dgm:cxn modelId="{E9A7080B-350E-4A5D-B559-CFB1BC690DEE}" type="presParOf" srcId="{7A67084D-4758-476E-B02D-885C7D33AD54}" destId="{602AC7A5-1E36-4D92-89C9-74302135A138}" srcOrd="0" destOrd="0" presId="urn:microsoft.com/office/officeart/2005/8/layout/orgChart1"/>
    <dgm:cxn modelId="{82D8EAB1-E08B-4C0E-8B50-6B6F1D4DF2ED}" type="presParOf" srcId="{602AC7A5-1E36-4D92-89C9-74302135A138}" destId="{AE263C30-1070-486B-B27B-470C88F85D11}" srcOrd="0" destOrd="0" presId="urn:microsoft.com/office/officeart/2005/8/layout/orgChart1"/>
    <dgm:cxn modelId="{BE5E19C1-1768-40A5-A32C-3F948B9AEEAB}" type="presParOf" srcId="{602AC7A5-1E36-4D92-89C9-74302135A138}" destId="{46ABE445-6DA4-4DC9-A4D6-FE990C1416A1}" srcOrd="1" destOrd="0" presId="urn:microsoft.com/office/officeart/2005/8/layout/orgChart1"/>
    <dgm:cxn modelId="{E9E89190-6DC0-49CB-8B42-D3930BD09B75}" type="presParOf" srcId="{7A67084D-4758-476E-B02D-885C7D33AD54}" destId="{F31E9E62-8CCF-4195-9326-DC5D71461563}" srcOrd="1" destOrd="0" presId="urn:microsoft.com/office/officeart/2005/8/layout/orgChart1"/>
    <dgm:cxn modelId="{10923E51-A122-4591-8B2E-B4A72F43B5B5}" type="presParOf" srcId="{7A67084D-4758-476E-B02D-885C7D33AD54}" destId="{2FCA8A34-9879-45A5-9C42-80B40C33B4EF}" srcOrd="2" destOrd="0" presId="urn:microsoft.com/office/officeart/2005/8/layout/orgChart1"/>
    <dgm:cxn modelId="{9247529A-992C-45D1-9D9D-D07288B67B98}" type="presParOf" srcId="{93A5BC8A-8F33-4257-A77F-C163DA25D189}" destId="{57D93659-B3B8-41A4-AFC9-90AB9855F606}" srcOrd="2" destOrd="0" presId="urn:microsoft.com/office/officeart/2005/8/layout/orgChart1"/>
    <dgm:cxn modelId="{7EAF0D8E-2619-4477-96A3-B0579FB71BA9}" type="presParOf" srcId="{CFD91027-39F3-4C2F-B17E-D4B8075DA236}" destId="{8BEC6E64-6EC3-4C51-B813-265748A321BB}" srcOrd="2" destOrd="0" presId="urn:microsoft.com/office/officeart/2005/8/layout/orgChart1"/>
    <dgm:cxn modelId="{67AE4B80-B9FA-430D-9067-B2CF4038E27F}" type="presParOf" srcId="{CFD91027-39F3-4C2F-B17E-D4B8075DA236}" destId="{D905A270-0E06-4F87-9C5C-2914ACC3AE76}" srcOrd="3" destOrd="0" presId="urn:microsoft.com/office/officeart/2005/8/layout/orgChart1"/>
    <dgm:cxn modelId="{EDE2D2E9-25B7-4293-8517-AE036966CDD6}" type="presParOf" srcId="{D905A270-0E06-4F87-9C5C-2914ACC3AE76}" destId="{D6265153-84F7-4B9C-9615-B2C9F21E4547}" srcOrd="0" destOrd="0" presId="urn:microsoft.com/office/officeart/2005/8/layout/orgChart1"/>
    <dgm:cxn modelId="{EBE8EA67-4382-4100-9560-34F3730C3537}" type="presParOf" srcId="{D6265153-84F7-4B9C-9615-B2C9F21E4547}" destId="{6E08983D-E8B7-4E0E-A290-AE4AA304430A}" srcOrd="0" destOrd="0" presId="urn:microsoft.com/office/officeart/2005/8/layout/orgChart1"/>
    <dgm:cxn modelId="{BA828BF4-8505-4D82-83F5-32524A007FA6}" type="presParOf" srcId="{D6265153-84F7-4B9C-9615-B2C9F21E4547}" destId="{AAEBC557-83EA-481F-93F1-87BB0E30357E}" srcOrd="1" destOrd="0" presId="urn:microsoft.com/office/officeart/2005/8/layout/orgChart1"/>
    <dgm:cxn modelId="{FDC4FC27-6FEA-4FBA-A947-9C645F6BEDB3}" type="presParOf" srcId="{D905A270-0E06-4F87-9C5C-2914ACC3AE76}" destId="{AA090EAD-2C65-4E1B-85B7-5E4D6E3C83DC}" srcOrd="1" destOrd="0" presId="urn:microsoft.com/office/officeart/2005/8/layout/orgChart1"/>
    <dgm:cxn modelId="{49C5A797-9E76-4A72-9C9C-3E844845B0AA}" type="presParOf" srcId="{AA090EAD-2C65-4E1B-85B7-5E4D6E3C83DC}" destId="{77C0330C-3196-4637-81EF-B825B489DD03}" srcOrd="0" destOrd="0" presId="urn:microsoft.com/office/officeart/2005/8/layout/orgChart1"/>
    <dgm:cxn modelId="{C33717F9-DAFD-4C14-93DA-8CEEDFA8B151}" type="presParOf" srcId="{AA090EAD-2C65-4E1B-85B7-5E4D6E3C83DC}" destId="{E1444629-D68A-4D52-B89E-D4FF9E678D9D}" srcOrd="1" destOrd="0" presId="urn:microsoft.com/office/officeart/2005/8/layout/orgChart1"/>
    <dgm:cxn modelId="{5FC5EC2E-4F2D-4FFB-9251-C76CBE805EA3}" type="presParOf" srcId="{E1444629-D68A-4D52-B89E-D4FF9E678D9D}" destId="{56995EAB-08BB-44BD-B8AF-B4B7AC87A7E9}" srcOrd="0" destOrd="0" presId="urn:microsoft.com/office/officeart/2005/8/layout/orgChart1"/>
    <dgm:cxn modelId="{3F421031-7197-4878-ABE1-9E6EAB808538}" type="presParOf" srcId="{56995EAB-08BB-44BD-B8AF-B4B7AC87A7E9}" destId="{C0243EC8-5FE1-4500-9B4F-8C19E5AAE5CF}" srcOrd="0" destOrd="0" presId="urn:microsoft.com/office/officeart/2005/8/layout/orgChart1"/>
    <dgm:cxn modelId="{38C184FD-AAC8-42B4-986A-0097D6FF24FF}" type="presParOf" srcId="{56995EAB-08BB-44BD-B8AF-B4B7AC87A7E9}" destId="{377EFAD8-8058-47AE-91A5-763487C3E52B}" srcOrd="1" destOrd="0" presId="urn:microsoft.com/office/officeart/2005/8/layout/orgChart1"/>
    <dgm:cxn modelId="{70BB4CB3-7B44-4CA0-9BA6-35AEAC99CF7C}" type="presParOf" srcId="{E1444629-D68A-4D52-B89E-D4FF9E678D9D}" destId="{B4A0F84C-5DCA-4762-ADBF-6B7CC88D4B18}" srcOrd="1" destOrd="0" presId="urn:microsoft.com/office/officeart/2005/8/layout/orgChart1"/>
    <dgm:cxn modelId="{FF465CC8-86B6-4AC9-8E2A-B8422FBCED39}" type="presParOf" srcId="{E1444629-D68A-4D52-B89E-D4FF9E678D9D}" destId="{96EADD08-40F9-4D90-98A4-FC8E4D661C81}" srcOrd="2" destOrd="0" presId="urn:microsoft.com/office/officeart/2005/8/layout/orgChart1"/>
    <dgm:cxn modelId="{1967A20C-CE32-427E-A7CA-B92C5EEBF496}" type="presParOf" srcId="{AA090EAD-2C65-4E1B-85B7-5E4D6E3C83DC}" destId="{67105A35-101D-44B1-B210-9F97A0256281}" srcOrd="2" destOrd="0" presId="urn:microsoft.com/office/officeart/2005/8/layout/orgChart1"/>
    <dgm:cxn modelId="{9E17C27D-8958-4ED2-8A65-D943D5D0DF33}" type="presParOf" srcId="{AA090EAD-2C65-4E1B-85B7-5E4D6E3C83DC}" destId="{4C8F455C-257E-468B-B2B6-184593469B4B}" srcOrd="3" destOrd="0" presId="urn:microsoft.com/office/officeart/2005/8/layout/orgChart1"/>
    <dgm:cxn modelId="{5A3774C6-6860-455E-9A60-9375AA27FD70}" type="presParOf" srcId="{4C8F455C-257E-468B-B2B6-184593469B4B}" destId="{57C31334-8982-4C56-9099-C152C1944332}" srcOrd="0" destOrd="0" presId="urn:microsoft.com/office/officeart/2005/8/layout/orgChart1"/>
    <dgm:cxn modelId="{75D32C1A-30DF-4E93-B209-A278B7BDA34C}" type="presParOf" srcId="{57C31334-8982-4C56-9099-C152C1944332}" destId="{1BCC877F-C952-4716-8523-CA4065918FD3}" srcOrd="0" destOrd="0" presId="urn:microsoft.com/office/officeart/2005/8/layout/orgChart1"/>
    <dgm:cxn modelId="{7FB848F9-BEF1-49CA-987A-47E417133875}" type="presParOf" srcId="{57C31334-8982-4C56-9099-C152C1944332}" destId="{92B4220B-069A-443F-A95E-6853D83F5383}" srcOrd="1" destOrd="0" presId="urn:microsoft.com/office/officeart/2005/8/layout/orgChart1"/>
    <dgm:cxn modelId="{5FD34FC2-1211-414F-8321-84D1D3E5F586}" type="presParOf" srcId="{4C8F455C-257E-468B-B2B6-184593469B4B}" destId="{C79B1D9C-2781-4113-BADF-E4187FE83487}" srcOrd="1" destOrd="0" presId="urn:microsoft.com/office/officeart/2005/8/layout/orgChart1"/>
    <dgm:cxn modelId="{BBBC180A-177F-48D2-967C-192E20B6F0A3}" type="presParOf" srcId="{4C8F455C-257E-468B-B2B6-184593469B4B}" destId="{B7886B8A-2486-47EE-855D-97BBBCE1F814}" srcOrd="2" destOrd="0" presId="urn:microsoft.com/office/officeart/2005/8/layout/orgChart1"/>
    <dgm:cxn modelId="{CE76B6A1-A006-4145-890B-1DA9CCE85115}" type="presParOf" srcId="{AA090EAD-2C65-4E1B-85B7-5E4D6E3C83DC}" destId="{2D275ADF-3831-4D67-AA2E-50F0CBE87B86}" srcOrd="4" destOrd="0" presId="urn:microsoft.com/office/officeart/2005/8/layout/orgChart1"/>
    <dgm:cxn modelId="{11417BF4-5450-47A2-B3E5-AEA2542C6340}" type="presParOf" srcId="{AA090EAD-2C65-4E1B-85B7-5E4D6E3C83DC}" destId="{2E026D28-8731-4915-8E23-5F2D31222D32}" srcOrd="5" destOrd="0" presId="urn:microsoft.com/office/officeart/2005/8/layout/orgChart1"/>
    <dgm:cxn modelId="{7DE68804-5455-4B46-8DDF-5ECCF7F895B7}" type="presParOf" srcId="{2E026D28-8731-4915-8E23-5F2D31222D32}" destId="{9F98F6B4-DDE5-44E6-B54F-4FE5A006825E}" srcOrd="0" destOrd="0" presId="urn:microsoft.com/office/officeart/2005/8/layout/orgChart1"/>
    <dgm:cxn modelId="{D9F96368-E5F8-477C-B1E5-46BB288B1554}" type="presParOf" srcId="{9F98F6B4-DDE5-44E6-B54F-4FE5A006825E}" destId="{C83B717B-4C08-4944-80FB-7557FF206B9C}" srcOrd="0" destOrd="0" presId="urn:microsoft.com/office/officeart/2005/8/layout/orgChart1"/>
    <dgm:cxn modelId="{E91AD4CF-53A8-4DB9-9712-430FE744B93C}" type="presParOf" srcId="{9F98F6B4-DDE5-44E6-B54F-4FE5A006825E}" destId="{B087E9AE-CBC1-47CB-B8EB-97414C6D63C7}" srcOrd="1" destOrd="0" presId="urn:microsoft.com/office/officeart/2005/8/layout/orgChart1"/>
    <dgm:cxn modelId="{47296DBF-F324-4F67-A410-C474A47B9B43}" type="presParOf" srcId="{2E026D28-8731-4915-8E23-5F2D31222D32}" destId="{F870F80E-6A38-4071-BE7B-1CD1D4412FF6}" srcOrd="1" destOrd="0" presId="urn:microsoft.com/office/officeart/2005/8/layout/orgChart1"/>
    <dgm:cxn modelId="{E2D7C9C8-45F4-4106-99E2-66F274D3C728}" type="presParOf" srcId="{2E026D28-8731-4915-8E23-5F2D31222D32}" destId="{0D04B038-264E-4E96-8CCE-ABCBB129F22A}" srcOrd="2" destOrd="0" presId="urn:microsoft.com/office/officeart/2005/8/layout/orgChart1"/>
    <dgm:cxn modelId="{EEE0D699-9A6D-495A-9513-82341220CBB0}" type="presParOf" srcId="{AA090EAD-2C65-4E1B-85B7-5E4D6E3C83DC}" destId="{7E31C394-41F5-491C-9972-1EDDBEDD3EB4}" srcOrd="6" destOrd="0" presId="urn:microsoft.com/office/officeart/2005/8/layout/orgChart1"/>
    <dgm:cxn modelId="{0DBF2726-1548-402E-A740-B7A8EBBBC8A0}" type="presParOf" srcId="{AA090EAD-2C65-4E1B-85B7-5E4D6E3C83DC}" destId="{0D70A6D8-47D8-4A49-BB10-47C0951FAB9A}" srcOrd="7" destOrd="0" presId="urn:microsoft.com/office/officeart/2005/8/layout/orgChart1"/>
    <dgm:cxn modelId="{2B4466BB-100E-48F2-AFE2-A6DC5EF73D81}" type="presParOf" srcId="{0D70A6D8-47D8-4A49-BB10-47C0951FAB9A}" destId="{B51DFE19-78FA-44AD-91D6-58AE1BFAAE85}" srcOrd="0" destOrd="0" presId="urn:microsoft.com/office/officeart/2005/8/layout/orgChart1"/>
    <dgm:cxn modelId="{62687C0D-EEBF-48B6-B89F-C8C9030E8950}" type="presParOf" srcId="{B51DFE19-78FA-44AD-91D6-58AE1BFAAE85}" destId="{E530B42A-480B-47E3-871B-4045B1AFDB59}" srcOrd="0" destOrd="0" presId="urn:microsoft.com/office/officeart/2005/8/layout/orgChart1"/>
    <dgm:cxn modelId="{D0A68BE0-3C20-4D3C-BA91-08DA95C68A9C}" type="presParOf" srcId="{B51DFE19-78FA-44AD-91D6-58AE1BFAAE85}" destId="{81402AD1-490D-4B18-B5FF-AD20EBCFAEF4}" srcOrd="1" destOrd="0" presId="urn:microsoft.com/office/officeart/2005/8/layout/orgChart1"/>
    <dgm:cxn modelId="{1319AA21-6762-4EC7-A3F9-5EB95473944A}" type="presParOf" srcId="{0D70A6D8-47D8-4A49-BB10-47C0951FAB9A}" destId="{CC30B0CA-DC02-4E03-A424-C6C1682BC605}" srcOrd="1" destOrd="0" presId="urn:microsoft.com/office/officeart/2005/8/layout/orgChart1"/>
    <dgm:cxn modelId="{9281AC36-54C5-4E41-A7D2-413966F69DFA}" type="presParOf" srcId="{0D70A6D8-47D8-4A49-BB10-47C0951FAB9A}" destId="{FE15634F-B6A4-402E-B0DB-0B5216371871}" srcOrd="2" destOrd="0" presId="urn:microsoft.com/office/officeart/2005/8/layout/orgChart1"/>
    <dgm:cxn modelId="{C88226F1-68A1-4EBD-969E-CCCD175C0FA6}" type="presParOf" srcId="{AA090EAD-2C65-4E1B-85B7-5E4D6E3C83DC}" destId="{06481817-4D49-459B-AF75-2F319B3F4D8C}" srcOrd="8" destOrd="0" presId="urn:microsoft.com/office/officeart/2005/8/layout/orgChart1"/>
    <dgm:cxn modelId="{3BBB8320-3B5A-4E2A-BBB1-950B42A947EF}" type="presParOf" srcId="{AA090EAD-2C65-4E1B-85B7-5E4D6E3C83DC}" destId="{4870D025-A308-4056-9C42-4A30D4A047C5}" srcOrd="9" destOrd="0" presId="urn:microsoft.com/office/officeart/2005/8/layout/orgChart1"/>
    <dgm:cxn modelId="{DA1B0C03-39D7-4BE9-8479-ABA50068F0A6}" type="presParOf" srcId="{4870D025-A308-4056-9C42-4A30D4A047C5}" destId="{45E1F7BA-8BC9-4CA8-BFE5-49934FD2F2F2}" srcOrd="0" destOrd="0" presId="urn:microsoft.com/office/officeart/2005/8/layout/orgChart1"/>
    <dgm:cxn modelId="{BE477CC8-BA4C-4E2C-8BB5-8B21A3FD0C77}" type="presParOf" srcId="{45E1F7BA-8BC9-4CA8-BFE5-49934FD2F2F2}" destId="{0C87295F-3357-4560-A27E-BC619BD3EE54}" srcOrd="0" destOrd="0" presId="urn:microsoft.com/office/officeart/2005/8/layout/orgChart1"/>
    <dgm:cxn modelId="{30C5DAA3-5FD5-43CF-BA9D-7CA85190156E}" type="presParOf" srcId="{45E1F7BA-8BC9-4CA8-BFE5-49934FD2F2F2}" destId="{6979DACD-2A87-40B7-A0A7-8B656FE06AB7}" srcOrd="1" destOrd="0" presId="urn:microsoft.com/office/officeart/2005/8/layout/orgChart1"/>
    <dgm:cxn modelId="{7AEA1873-EA5D-4432-BD5D-0365C2A278AC}" type="presParOf" srcId="{4870D025-A308-4056-9C42-4A30D4A047C5}" destId="{24A89E63-F58B-42CC-AC6B-8A7FE7636CBE}" srcOrd="1" destOrd="0" presId="urn:microsoft.com/office/officeart/2005/8/layout/orgChart1"/>
    <dgm:cxn modelId="{0FEFCCEB-D5A5-40E5-8854-D8A8FD10E4C1}" type="presParOf" srcId="{4870D025-A308-4056-9C42-4A30D4A047C5}" destId="{9FEFDDDC-6361-486D-8BEA-29E54F2273C9}" srcOrd="2" destOrd="0" presId="urn:microsoft.com/office/officeart/2005/8/layout/orgChart1"/>
    <dgm:cxn modelId="{F6D72854-0CE9-48CF-B8FC-9FBE3F1D4FE0}" type="presParOf" srcId="{AA090EAD-2C65-4E1B-85B7-5E4D6E3C83DC}" destId="{D52DEEB1-D959-4335-A2AF-D7725755A358}" srcOrd="10" destOrd="0" presId="urn:microsoft.com/office/officeart/2005/8/layout/orgChart1"/>
    <dgm:cxn modelId="{BCD05ADB-224A-4827-9DB7-466C2A792C30}" type="presParOf" srcId="{AA090EAD-2C65-4E1B-85B7-5E4D6E3C83DC}" destId="{0B924DBC-DFC7-4E17-A9A9-D6CFF536FCD4}" srcOrd="11" destOrd="0" presId="urn:microsoft.com/office/officeart/2005/8/layout/orgChart1"/>
    <dgm:cxn modelId="{2CE58E41-6BDF-457F-BB6B-D6D31E37B61C}" type="presParOf" srcId="{0B924DBC-DFC7-4E17-A9A9-D6CFF536FCD4}" destId="{BFE7F5F2-A3D5-41F9-ACC8-4DBEACD14AB5}" srcOrd="0" destOrd="0" presId="urn:microsoft.com/office/officeart/2005/8/layout/orgChart1"/>
    <dgm:cxn modelId="{9874A1BC-6EFF-4D51-B556-1C640AE22C96}" type="presParOf" srcId="{BFE7F5F2-A3D5-41F9-ACC8-4DBEACD14AB5}" destId="{E97BA2C9-62AF-4C9D-85A7-78A09315F15F}" srcOrd="0" destOrd="0" presId="urn:microsoft.com/office/officeart/2005/8/layout/orgChart1"/>
    <dgm:cxn modelId="{58274A2F-2D1D-4539-9445-DE2CBDE40734}" type="presParOf" srcId="{BFE7F5F2-A3D5-41F9-ACC8-4DBEACD14AB5}" destId="{8A43DDAA-F867-45C7-9009-24CC84D4DB28}" srcOrd="1" destOrd="0" presId="urn:microsoft.com/office/officeart/2005/8/layout/orgChart1"/>
    <dgm:cxn modelId="{E460A9F2-6D9C-4BC5-8CCD-7AC54847966D}" type="presParOf" srcId="{0B924DBC-DFC7-4E17-A9A9-D6CFF536FCD4}" destId="{AF89B252-1994-4F7A-BFD7-8EF711344E6F}" srcOrd="1" destOrd="0" presId="urn:microsoft.com/office/officeart/2005/8/layout/orgChart1"/>
    <dgm:cxn modelId="{215DC2E8-69D6-4AB3-8DCD-4A46D6231A19}" type="presParOf" srcId="{0B924DBC-DFC7-4E17-A9A9-D6CFF536FCD4}" destId="{3253ED7C-D7FF-434C-B830-34C9F9DC7E70}" srcOrd="2" destOrd="0" presId="urn:microsoft.com/office/officeart/2005/8/layout/orgChart1"/>
    <dgm:cxn modelId="{612C72AE-61AD-4A33-86FE-0B3FD1F565A1}" type="presParOf" srcId="{D905A270-0E06-4F87-9C5C-2914ACC3AE76}" destId="{DCE4BE14-87AA-46FF-B7B8-44FFBBE23236}" srcOrd="2" destOrd="0" presId="urn:microsoft.com/office/officeart/2005/8/layout/orgChart1"/>
    <dgm:cxn modelId="{4E43E20F-3D03-4EC7-B7E0-92167106B075}" type="presParOf" srcId="{CBD98D52-6C0D-450B-B702-53BA4B526FDE}" destId="{9E867CF1-8B79-4EBE-944E-6130C68E3BAD}" srcOrd="2" destOrd="0" presId="urn:microsoft.com/office/officeart/2005/8/layout/orgChart1"/>
    <dgm:cxn modelId="{BEA39358-A036-4E5F-9B08-CDFB578EFDAE}" type="presParOf" srcId="{45660C12-5DE3-4CB6-A79B-F7B45AC427CE}" destId="{865587A7-6D70-45D1-A5E0-930C3440773C}" srcOrd="2" destOrd="0" presId="urn:microsoft.com/office/officeart/2005/8/layout/orgChart1"/>
    <dgm:cxn modelId="{4ED763EB-E307-4513-84E3-C48DB5E144AC}" type="presParOf" srcId="{45660C12-5DE3-4CB6-A79B-F7B45AC427CE}" destId="{7DECDE78-196C-4AE1-A8D3-BFBB1589D1A6}" srcOrd="3" destOrd="0" presId="urn:microsoft.com/office/officeart/2005/8/layout/orgChart1"/>
    <dgm:cxn modelId="{9BCD6BCF-2E64-480D-8617-AFD6E51D5A69}" type="presParOf" srcId="{7DECDE78-196C-4AE1-A8D3-BFBB1589D1A6}" destId="{92E67437-B14F-4EB0-9268-62CC80CFF557}" srcOrd="0" destOrd="0" presId="urn:microsoft.com/office/officeart/2005/8/layout/orgChart1"/>
    <dgm:cxn modelId="{33ABFD5A-4F0C-4550-97D9-878C6F339CEE}" type="presParOf" srcId="{92E67437-B14F-4EB0-9268-62CC80CFF557}" destId="{D07FC196-47D7-4007-B348-914DC8C23410}" srcOrd="0" destOrd="0" presId="urn:microsoft.com/office/officeart/2005/8/layout/orgChart1"/>
    <dgm:cxn modelId="{1CE117F5-2730-4DD9-8939-B86227ADE5E6}" type="presParOf" srcId="{92E67437-B14F-4EB0-9268-62CC80CFF557}" destId="{588FBD99-7BD4-4348-A326-4F975F928C61}" srcOrd="1" destOrd="0" presId="urn:microsoft.com/office/officeart/2005/8/layout/orgChart1"/>
    <dgm:cxn modelId="{5A3C2492-3F0C-425B-ADA5-030BE5A26FDD}" type="presParOf" srcId="{7DECDE78-196C-4AE1-A8D3-BFBB1589D1A6}" destId="{5F98707C-7CB6-4445-A8DA-8043B549038F}" srcOrd="1" destOrd="0" presId="urn:microsoft.com/office/officeart/2005/8/layout/orgChart1"/>
    <dgm:cxn modelId="{E8B94BB0-2862-4166-900A-113994D1E9A5}" type="presParOf" srcId="{5F98707C-7CB6-4445-A8DA-8043B549038F}" destId="{B61DDC6A-D814-4CC3-80E9-96B29D53B308}" srcOrd="0" destOrd="0" presId="urn:microsoft.com/office/officeart/2005/8/layout/orgChart1"/>
    <dgm:cxn modelId="{E4AA7EB4-AB15-4870-B97B-EE44336EED53}" type="presParOf" srcId="{5F98707C-7CB6-4445-A8DA-8043B549038F}" destId="{392CCF9F-9188-43EF-B534-25B114A726F5}" srcOrd="1" destOrd="0" presId="urn:microsoft.com/office/officeart/2005/8/layout/orgChart1"/>
    <dgm:cxn modelId="{A8A4ADCF-DC11-44DF-92F0-002DF1C48719}" type="presParOf" srcId="{392CCF9F-9188-43EF-B534-25B114A726F5}" destId="{64FDFB00-6036-4CE9-A425-6A44A7B9DD68}" srcOrd="0" destOrd="0" presId="urn:microsoft.com/office/officeart/2005/8/layout/orgChart1"/>
    <dgm:cxn modelId="{97AD6DEC-A094-47C2-87EB-0D40F065FEB1}" type="presParOf" srcId="{64FDFB00-6036-4CE9-A425-6A44A7B9DD68}" destId="{4B1AA21A-CDBD-4123-BBF8-4C4FE673CF36}" srcOrd="0" destOrd="0" presId="urn:microsoft.com/office/officeart/2005/8/layout/orgChart1"/>
    <dgm:cxn modelId="{29722821-6C0A-4C15-9F41-B54C85E8749A}" type="presParOf" srcId="{64FDFB00-6036-4CE9-A425-6A44A7B9DD68}" destId="{56507B46-8240-4B7D-9902-D1E5AC4008A8}" srcOrd="1" destOrd="0" presId="urn:microsoft.com/office/officeart/2005/8/layout/orgChart1"/>
    <dgm:cxn modelId="{E5F88509-C5DC-462B-B126-B609CC82B75B}" type="presParOf" srcId="{392CCF9F-9188-43EF-B534-25B114A726F5}" destId="{75A61BB3-2058-499C-B7E4-1BE15687A9FF}" srcOrd="1" destOrd="0" presId="urn:microsoft.com/office/officeart/2005/8/layout/orgChart1"/>
    <dgm:cxn modelId="{7498D7CA-17FF-402E-9D68-749A7ED4979E}" type="presParOf" srcId="{75A61BB3-2058-499C-B7E4-1BE15687A9FF}" destId="{0A2C6949-31B5-473F-A34A-355C52220380}" srcOrd="0" destOrd="0" presId="urn:microsoft.com/office/officeart/2005/8/layout/orgChart1"/>
    <dgm:cxn modelId="{1DCD6487-A059-40D1-90FC-599F6F7A3563}" type="presParOf" srcId="{75A61BB3-2058-499C-B7E4-1BE15687A9FF}" destId="{9108E351-652D-4299-A686-C485445C77DB}" srcOrd="1" destOrd="0" presId="urn:microsoft.com/office/officeart/2005/8/layout/orgChart1"/>
    <dgm:cxn modelId="{1BAE187D-8143-46E3-B11E-8F645214CD22}" type="presParOf" srcId="{9108E351-652D-4299-A686-C485445C77DB}" destId="{6E0B0D18-A1CC-4165-9824-2B9C2FF02B6C}" srcOrd="0" destOrd="0" presId="urn:microsoft.com/office/officeart/2005/8/layout/orgChart1"/>
    <dgm:cxn modelId="{F25BE73A-C639-4F55-991F-DBF8BB8860E7}" type="presParOf" srcId="{6E0B0D18-A1CC-4165-9824-2B9C2FF02B6C}" destId="{4554D819-284B-40BF-BAEA-311024491CE5}" srcOrd="0" destOrd="0" presId="urn:microsoft.com/office/officeart/2005/8/layout/orgChart1"/>
    <dgm:cxn modelId="{DB4AA351-F1B5-4B28-B617-52B0E5B9B156}" type="presParOf" srcId="{6E0B0D18-A1CC-4165-9824-2B9C2FF02B6C}" destId="{CA0D9BC3-2042-423E-B1A0-97342EA186B3}" srcOrd="1" destOrd="0" presId="urn:microsoft.com/office/officeart/2005/8/layout/orgChart1"/>
    <dgm:cxn modelId="{E2738911-CA84-4276-9B67-EACFFCE136C5}" type="presParOf" srcId="{9108E351-652D-4299-A686-C485445C77DB}" destId="{9A078F32-6224-46AC-A679-356B38E07143}" srcOrd="1" destOrd="0" presId="urn:microsoft.com/office/officeart/2005/8/layout/orgChart1"/>
    <dgm:cxn modelId="{321C24E9-535B-46F4-962E-9F81DFC30A08}" type="presParOf" srcId="{9108E351-652D-4299-A686-C485445C77DB}" destId="{9823D707-8661-47E7-9367-72E30B0358C8}" srcOrd="2" destOrd="0" presId="urn:microsoft.com/office/officeart/2005/8/layout/orgChart1"/>
    <dgm:cxn modelId="{2C154B55-F512-47AB-B94B-229D150CA46B}" type="presParOf" srcId="{75A61BB3-2058-499C-B7E4-1BE15687A9FF}" destId="{F231209B-3F0E-4D96-B93B-F4F5CA6144E4}" srcOrd="2" destOrd="0" presId="urn:microsoft.com/office/officeart/2005/8/layout/orgChart1"/>
    <dgm:cxn modelId="{8609159F-59E6-485A-8A33-4D5502BDD2FF}" type="presParOf" srcId="{75A61BB3-2058-499C-B7E4-1BE15687A9FF}" destId="{DCA137BB-79E5-4D2B-9F05-A35815713152}" srcOrd="3" destOrd="0" presId="urn:microsoft.com/office/officeart/2005/8/layout/orgChart1"/>
    <dgm:cxn modelId="{B07773E4-ABEC-48EE-8255-8150C2A4884E}" type="presParOf" srcId="{DCA137BB-79E5-4D2B-9F05-A35815713152}" destId="{CA6E0A9D-4D56-442A-89D1-334D867FAC7C}" srcOrd="0" destOrd="0" presId="urn:microsoft.com/office/officeart/2005/8/layout/orgChart1"/>
    <dgm:cxn modelId="{D4BF909C-60BC-4860-8EE9-65284784F57F}" type="presParOf" srcId="{CA6E0A9D-4D56-442A-89D1-334D867FAC7C}" destId="{22D36C74-4D84-42C5-ABC7-CD046B02937C}" srcOrd="0" destOrd="0" presId="urn:microsoft.com/office/officeart/2005/8/layout/orgChart1"/>
    <dgm:cxn modelId="{F04757C7-1D1F-45BF-B1B8-4740166BF1F8}" type="presParOf" srcId="{CA6E0A9D-4D56-442A-89D1-334D867FAC7C}" destId="{D1436D7D-C009-439C-8164-C6F35E30466E}" srcOrd="1" destOrd="0" presId="urn:microsoft.com/office/officeart/2005/8/layout/orgChart1"/>
    <dgm:cxn modelId="{C6EB0F00-9862-4170-A188-46F36F975BF3}" type="presParOf" srcId="{DCA137BB-79E5-4D2B-9F05-A35815713152}" destId="{20437FAB-074E-4AAB-ABCF-A3636A202163}" srcOrd="1" destOrd="0" presId="urn:microsoft.com/office/officeart/2005/8/layout/orgChart1"/>
    <dgm:cxn modelId="{6C8B1F47-3B9E-4ED9-9ACE-65610C6667A4}" type="presParOf" srcId="{DCA137BB-79E5-4D2B-9F05-A35815713152}" destId="{AF2153E8-D14C-4017-9F67-14CF1370AC0D}" srcOrd="2" destOrd="0" presId="urn:microsoft.com/office/officeart/2005/8/layout/orgChart1"/>
    <dgm:cxn modelId="{E306252E-EBCF-4F03-8218-7567337E87E1}" type="presParOf" srcId="{75A61BB3-2058-499C-B7E4-1BE15687A9FF}" destId="{FFD5BB23-FCBF-4BC9-A82D-4CA6967F97C6}" srcOrd="4" destOrd="0" presId="urn:microsoft.com/office/officeart/2005/8/layout/orgChart1"/>
    <dgm:cxn modelId="{7A96AC34-A9E3-4B32-8E3C-6CAABD6DC984}" type="presParOf" srcId="{75A61BB3-2058-499C-B7E4-1BE15687A9FF}" destId="{DC33F05D-740A-45D8-BEEA-6ABCB3648423}" srcOrd="5" destOrd="0" presId="urn:microsoft.com/office/officeart/2005/8/layout/orgChart1"/>
    <dgm:cxn modelId="{B3A47305-55C9-4FD3-94FE-E3026E198786}" type="presParOf" srcId="{DC33F05D-740A-45D8-BEEA-6ABCB3648423}" destId="{0529729A-BE12-4C24-991B-554D60000AC3}" srcOrd="0" destOrd="0" presId="urn:microsoft.com/office/officeart/2005/8/layout/orgChart1"/>
    <dgm:cxn modelId="{E4D4A821-0E7B-4DDE-99A9-AA718E50588B}" type="presParOf" srcId="{0529729A-BE12-4C24-991B-554D60000AC3}" destId="{19EA1F5D-1BB2-4B00-80F3-F84AC735583A}" srcOrd="0" destOrd="0" presId="urn:microsoft.com/office/officeart/2005/8/layout/orgChart1"/>
    <dgm:cxn modelId="{50C25708-2366-479B-900A-77BD2D42A29E}" type="presParOf" srcId="{0529729A-BE12-4C24-991B-554D60000AC3}" destId="{35522200-0374-4C2B-AE3C-CC723BCB68F9}" srcOrd="1" destOrd="0" presId="urn:microsoft.com/office/officeart/2005/8/layout/orgChart1"/>
    <dgm:cxn modelId="{C3B7E5C7-3A5A-4D3D-8039-387B6F6A4081}" type="presParOf" srcId="{DC33F05D-740A-45D8-BEEA-6ABCB3648423}" destId="{866B6860-6517-4C60-9C23-7C8045932FEC}" srcOrd="1" destOrd="0" presId="urn:microsoft.com/office/officeart/2005/8/layout/orgChart1"/>
    <dgm:cxn modelId="{C2DA0035-62F3-4A7E-86B6-5ACCE08D20A3}" type="presParOf" srcId="{DC33F05D-740A-45D8-BEEA-6ABCB3648423}" destId="{EA41D9B9-AEC2-44CA-B375-DA113D8C5F1D}" srcOrd="2" destOrd="0" presId="urn:microsoft.com/office/officeart/2005/8/layout/orgChart1"/>
    <dgm:cxn modelId="{581B13DE-61E5-4898-AD8B-81A6CA9F72D9}" type="presParOf" srcId="{75A61BB3-2058-499C-B7E4-1BE15687A9FF}" destId="{9A19834D-1FC6-4C46-8506-F373254858D9}" srcOrd="6" destOrd="0" presId="urn:microsoft.com/office/officeart/2005/8/layout/orgChart1"/>
    <dgm:cxn modelId="{EED9D4B0-65BB-4163-986A-980599D0390B}" type="presParOf" srcId="{75A61BB3-2058-499C-B7E4-1BE15687A9FF}" destId="{8FACA376-23AB-41B2-8292-5FD7AF787595}" srcOrd="7" destOrd="0" presId="urn:microsoft.com/office/officeart/2005/8/layout/orgChart1"/>
    <dgm:cxn modelId="{BE167894-4BD2-467A-9A23-BA1D4E7F357D}" type="presParOf" srcId="{8FACA376-23AB-41B2-8292-5FD7AF787595}" destId="{F2EEB1BC-F582-4FCE-BD3A-0293FE3AA794}" srcOrd="0" destOrd="0" presId="urn:microsoft.com/office/officeart/2005/8/layout/orgChart1"/>
    <dgm:cxn modelId="{87CC7DCE-AB3A-4B5A-9333-CBED7B6F9161}" type="presParOf" srcId="{F2EEB1BC-F582-4FCE-BD3A-0293FE3AA794}" destId="{433AFBC3-4AE8-4188-906E-94F22D4F5CF7}" srcOrd="0" destOrd="0" presId="urn:microsoft.com/office/officeart/2005/8/layout/orgChart1"/>
    <dgm:cxn modelId="{2ADF99FA-B8FA-4FDA-86E2-F7A55F6F8311}" type="presParOf" srcId="{F2EEB1BC-F582-4FCE-BD3A-0293FE3AA794}" destId="{48B6EEE0-B647-40A1-8EC0-E4A76872FD02}" srcOrd="1" destOrd="0" presId="urn:microsoft.com/office/officeart/2005/8/layout/orgChart1"/>
    <dgm:cxn modelId="{E6AF3A21-5FD7-4A45-A20B-EC8D8C7F22CF}" type="presParOf" srcId="{8FACA376-23AB-41B2-8292-5FD7AF787595}" destId="{D57442BA-2A02-42E2-80DB-46F22076DDD6}" srcOrd="1" destOrd="0" presId="urn:microsoft.com/office/officeart/2005/8/layout/orgChart1"/>
    <dgm:cxn modelId="{BA2795F6-236F-4EB5-BA5E-EE9260BF6D2E}" type="presParOf" srcId="{8FACA376-23AB-41B2-8292-5FD7AF787595}" destId="{36F00BDF-5009-42E8-92B5-357678B2E618}" srcOrd="2" destOrd="0" presId="urn:microsoft.com/office/officeart/2005/8/layout/orgChart1"/>
    <dgm:cxn modelId="{672AD77C-E3A3-45E4-B58A-0C8F3B9EE1F8}" type="presParOf" srcId="{392CCF9F-9188-43EF-B534-25B114A726F5}" destId="{4A7B92AA-400E-4517-994F-A700876396DD}" srcOrd="2" destOrd="0" presId="urn:microsoft.com/office/officeart/2005/8/layout/orgChart1"/>
    <dgm:cxn modelId="{DB3B86D2-40EE-416A-B05A-3F2D97357695}" type="presParOf" srcId="{5F98707C-7CB6-4445-A8DA-8043B549038F}" destId="{FD3974A6-8A00-4F98-BDAF-7F8A8329A4CB}" srcOrd="2" destOrd="0" presId="urn:microsoft.com/office/officeart/2005/8/layout/orgChart1"/>
    <dgm:cxn modelId="{6B3AE6AC-46C3-4CCC-A65E-8CF20FFF5ED1}" type="presParOf" srcId="{5F98707C-7CB6-4445-A8DA-8043B549038F}" destId="{92E1F7A5-9E2D-46F7-8B18-F769914A8FA9}" srcOrd="3" destOrd="0" presId="urn:microsoft.com/office/officeart/2005/8/layout/orgChart1"/>
    <dgm:cxn modelId="{A2B6B991-48D8-4F83-A01E-029CA12411A4}" type="presParOf" srcId="{92E1F7A5-9E2D-46F7-8B18-F769914A8FA9}" destId="{23533A06-B3D7-4B2A-8194-7635B7149C11}" srcOrd="0" destOrd="0" presId="urn:microsoft.com/office/officeart/2005/8/layout/orgChart1"/>
    <dgm:cxn modelId="{13EEAF32-B8DA-4A85-8FF3-3C3B297A20B3}" type="presParOf" srcId="{23533A06-B3D7-4B2A-8194-7635B7149C11}" destId="{4FEABF8B-A901-43E9-85FB-EFB5B25FF223}" srcOrd="0" destOrd="0" presId="urn:microsoft.com/office/officeart/2005/8/layout/orgChart1"/>
    <dgm:cxn modelId="{D84C4C17-011F-4410-A98D-985EBA834D39}" type="presParOf" srcId="{23533A06-B3D7-4B2A-8194-7635B7149C11}" destId="{0C94E829-6154-4AC5-A881-3928D8842F29}" srcOrd="1" destOrd="0" presId="urn:microsoft.com/office/officeart/2005/8/layout/orgChart1"/>
    <dgm:cxn modelId="{AC0BFF7D-AA97-4D2B-BCA0-D3517CB21E80}" type="presParOf" srcId="{92E1F7A5-9E2D-46F7-8B18-F769914A8FA9}" destId="{E966792A-4256-4AF0-89D9-8DA8365D6045}" srcOrd="1" destOrd="0" presId="urn:microsoft.com/office/officeart/2005/8/layout/orgChart1"/>
    <dgm:cxn modelId="{07053089-E00A-446E-BCA2-C6DCEA5B0CDD}" type="presParOf" srcId="{E966792A-4256-4AF0-89D9-8DA8365D6045}" destId="{36663D20-B70F-49A2-8587-9A8B7C2C178B}" srcOrd="0" destOrd="0" presId="urn:microsoft.com/office/officeart/2005/8/layout/orgChart1"/>
    <dgm:cxn modelId="{A96317DF-E821-472C-9907-6CEAB6C12CAA}" type="presParOf" srcId="{E966792A-4256-4AF0-89D9-8DA8365D6045}" destId="{574650F8-86A0-4D8D-8512-90D8BEB29C93}" srcOrd="1" destOrd="0" presId="urn:microsoft.com/office/officeart/2005/8/layout/orgChart1"/>
    <dgm:cxn modelId="{18993883-42C7-46A3-A195-9CBB38587E70}" type="presParOf" srcId="{574650F8-86A0-4D8D-8512-90D8BEB29C93}" destId="{BE00E87A-E71E-4CB9-862D-4171FB85332F}" srcOrd="0" destOrd="0" presId="urn:microsoft.com/office/officeart/2005/8/layout/orgChart1"/>
    <dgm:cxn modelId="{79FC7C11-5EA3-4375-BA16-AADE1CEFA6F9}" type="presParOf" srcId="{BE00E87A-E71E-4CB9-862D-4171FB85332F}" destId="{35940D12-5357-4A9D-BA09-E34EFD4179C1}" srcOrd="0" destOrd="0" presId="urn:microsoft.com/office/officeart/2005/8/layout/orgChart1"/>
    <dgm:cxn modelId="{7F3BD44C-1DA0-46DC-B594-874330AF00EA}" type="presParOf" srcId="{BE00E87A-E71E-4CB9-862D-4171FB85332F}" destId="{26D7959E-BA30-4747-9155-853CB116DA90}" srcOrd="1" destOrd="0" presId="urn:microsoft.com/office/officeart/2005/8/layout/orgChart1"/>
    <dgm:cxn modelId="{9CD1B69C-92B9-4E01-BCD9-AFD84A6168B8}" type="presParOf" srcId="{574650F8-86A0-4D8D-8512-90D8BEB29C93}" destId="{A6A6D24B-C3E3-41A4-8ACA-63978B2B2B64}" srcOrd="1" destOrd="0" presId="urn:microsoft.com/office/officeart/2005/8/layout/orgChart1"/>
    <dgm:cxn modelId="{878A713C-18F1-4C04-976A-0465EE8E1C82}" type="presParOf" srcId="{574650F8-86A0-4D8D-8512-90D8BEB29C93}" destId="{F23FC48C-16B8-4593-A59D-D09D630BDEF5}" srcOrd="2" destOrd="0" presId="urn:microsoft.com/office/officeart/2005/8/layout/orgChart1"/>
    <dgm:cxn modelId="{4E065DB3-980C-4946-B35D-5C5CCF2A39A2}" type="presParOf" srcId="{E966792A-4256-4AF0-89D9-8DA8365D6045}" destId="{FA2FE855-2B22-4998-A1E7-F28059818778}" srcOrd="2" destOrd="0" presId="urn:microsoft.com/office/officeart/2005/8/layout/orgChart1"/>
    <dgm:cxn modelId="{4AB431C8-6F10-439A-814D-C0D0D4C18991}" type="presParOf" srcId="{E966792A-4256-4AF0-89D9-8DA8365D6045}" destId="{6FED102A-8C6E-4657-A97E-FA8CFFF69DB1}" srcOrd="3" destOrd="0" presId="urn:microsoft.com/office/officeart/2005/8/layout/orgChart1"/>
    <dgm:cxn modelId="{0B2FE623-CBF6-4290-B8CC-922F8866E124}" type="presParOf" srcId="{6FED102A-8C6E-4657-A97E-FA8CFFF69DB1}" destId="{F67308EE-8ABF-4E11-BB54-97DA34BDE29D}" srcOrd="0" destOrd="0" presId="urn:microsoft.com/office/officeart/2005/8/layout/orgChart1"/>
    <dgm:cxn modelId="{456477DC-78EC-4E56-915B-882D2EA57FEA}" type="presParOf" srcId="{F67308EE-8ABF-4E11-BB54-97DA34BDE29D}" destId="{894B95C9-0879-4096-AD18-D864ED01E11E}" srcOrd="0" destOrd="0" presId="urn:microsoft.com/office/officeart/2005/8/layout/orgChart1"/>
    <dgm:cxn modelId="{4F878901-FDAD-4D8D-835C-4088FBDDD629}" type="presParOf" srcId="{F67308EE-8ABF-4E11-BB54-97DA34BDE29D}" destId="{577B202A-2137-407B-93F8-429DB21A509B}" srcOrd="1" destOrd="0" presId="urn:microsoft.com/office/officeart/2005/8/layout/orgChart1"/>
    <dgm:cxn modelId="{83BD4945-A04D-46C4-B08D-8C2B77343E37}" type="presParOf" srcId="{6FED102A-8C6E-4657-A97E-FA8CFFF69DB1}" destId="{DB3446EC-F385-4A0D-9700-7E9D981B66C5}" srcOrd="1" destOrd="0" presId="urn:microsoft.com/office/officeart/2005/8/layout/orgChart1"/>
    <dgm:cxn modelId="{E0D6166F-B24E-4C0E-87D0-584D7A87D465}" type="presParOf" srcId="{6FED102A-8C6E-4657-A97E-FA8CFFF69DB1}" destId="{1B6DE9FA-36DA-423B-BDE9-B8CFF7C35075}" srcOrd="2" destOrd="0" presId="urn:microsoft.com/office/officeart/2005/8/layout/orgChart1"/>
    <dgm:cxn modelId="{80F345B9-9CBD-4D83-9AC7-996473424AE8}" type="presParOf" srcId="{E966792A-4256-4AF0-89D9-8DA8365D6045}" destId="{4CCABFB0-7D88-4232-B113-ABE609036F0B}" srcOrd="4" destOrd="0" presId="urn:microsoft.com/office/officeart/2005/8/layout/orgChart1"/>
    <dgm:cxn modelId="{0B853A35-DE56-4347-AB78-D6884DA0F5DF}" type="presParOf" srcId="{E966792A-4256-4AF0-89D9-8DA8365D6045}" destId="{9D9397D0-D013-4DE7-8365-169541882D1E}" srcOrd="5" destOrd="0" presId="urn:microsoft.com/office/officeart/2005/8/layout/orgChart1"/>
    <dgm:cxn modelId="{D94CEAB1-855E-4C81-B575-9D6B80CD3D68}" type="presParOf" srcId="{9D9397D0-D013-4DE7-8365-169541882D1E}" destId="{2A37B69C-CA6A-41A1-8FBC-B2AC0EBC348D}" srcOrd="0" destOrd="0" presId="urn:microsoft.com/office/officeart/2005/8/layout/orgChart1"/>
    <dgm:cxn modelId="{603F1062-B96A-4909-BCB2-3B6A5F43D78C}" type="presParOf" srcId="{2A37B69C-CA6A-41A1-8FBC-B2AC0EBC348D}" destId="{A60B909F-6F33-4649-B01E-72CFF784B1A2}" srcOrd="0" destOrd="0" presId="urn:microsoft.com/office/officeart/2005/8/layout/orgChart1"/>
    <dgm:cxn modelId="{52ECED64-E1C5-4E15-A236-68D64E173CE2}" type="presParOf" srcId="{2A37B69C-CA6A-41A1-8FBC-B2AC0EBC348D}" destId="{0243F702-EDE5-4882-9FEB-5E3A19CA4EC9}" srcOrd="1" destOrd="0" presId="urn:microsoft.com/office/officeart/2005/8/layout/orgChart1"/>
    <dgm:cxn modelId="{D791A97E-86BC-4343-BB5D-BF24CE7BE62D}" type="presParOf" srcId="{9D9397D0-D013-4DE7-8365-169541882D1E}" destId="{C3086BEB-A5AB-404C-81FF-F4AEBE327832}" srcOrd="1" destOrd="0" presId="urn:microsoft.com/office/officeart/2005/8/layout/orgChart1"/>
    <dgm:cxn modelId="{A5C06FEA-D0C4-4352-8FBF-E87F5BC46380}" type="presParOf" srcId="{9D9397D0-D013-4DE7-8365-169541882D1E}" destId="{D2254A5F-A33E-4D83-A614-EA144EED60CC}" srcOrd="2" destOrd="0" presId="urn:microsoft.com/office/officeart/2005/8/layout/orgChart1"/>
    <dgm:cxn modelId="{2D807ADD-5E81-427B-8356-EC5228CB6F97}" type="presParOf" srcId="{E966792A-4256-4AF0-89D9-8DA8365D6045}" destId="{0FF956B4-67EA-4B81-B5A4-B2217BAE47E7}" srcOrd="6" destOrd="0" presId="urn:microsoft.com/office/officeart/2005/8/layout/orgChart1"/>
    <dgm:cxn modelId="{C39EBFFF-F84B-41C7-8C1A-AE0E8CD7D6D8}" type="presParOf" srcId="{E966792A-4256-4AF0-89D9-8DA8365D6045}" destId="{D270FDFB-67DB-4987-B6BC-D3D4E964A1D5}" srcOrd="7" destOrd="0" presId="urn:microsoft.com/office/officeart/2005/8/layout/orgChart1"/>
    <dgm:cxn modelId="{573C941A-48F0-4761-9870-99EA926A9E53}" type="presParOf" srcId="{D270FDFB-67DB-4987-B6BC-D3D4E964A1D5}" destId="{383ED1C0-7A09-4A17-9E96-21E638AEFCBA}" srcOrd="0" destOrd="0" presId="urn:microsoft.com/office/officeart/2005/8/layout/orgChart1"/>
    <dgm:cxn modelId="{1A364F47-4977-4BEF-A029-6B0CE60CDF52}" type="presParOf" srcId="{383ED1C0-7A09-4A17-9E96-21E638AEFCBA}" destId="{44398FE9-0B43-4A97-9B4E-DB5459BFE18B}" srcOrd="0" destOrd="0" presId="urn:microsoft.com/office/officeart/2005/8/layout/orgChart1"/>
    <dgm:cxn modelId="{337C7856-5052-4005-80C2-BFFBC744215B}" type="presParOf" srcId="{383ED1C0-7A09-4A17-9E96-21E638AEFCBA}" destId="{F7DD7BFF-A622-4203-A078-1381EE29F6F9}" srcOrd="1" destOrd="0" presId="urn:microsoft.com/office/officeart/2005/8/layout/orgChart1"/>
    <dgm:cxn modelId="{8449C0DF-4368-4969-B4E1-446759E5897F}" type="presParOf" srcId="{D270FDFB-67DB-4987-B6BC-D3D4E964A1D5}" destId="{2CCAD3CA-0BE1-4FD6-BAB4-2398325EE1E3}" srcOrd="1" destOrd="0" presId="urn:microsoft.com/office/officeart/2005/8/layout/orgChart1"/>
    <dgm:cxn modelId="{7169A349-1BE3-49F9-A410-0878CDBF2260}" type="presParOf" srcId="{D270FDFB-67DB-4987-B6BC-D3D4E964A1D5}" destId="{A85D3C65-9F44-4D10-BC20-ED84BD0ECE51}" srcOrd="2" destOrd="0" presId="urn:microsoft.com/office/officeart/2005/8/layout/orgChart1"/>
    <dgm:cxn modelId="{472AB3BE-B0B1-4A99-AF50-2CC1D7422470}" type="presParOf" srcId="{E966792A-4256-4AF0-89D9-8DA8365D6045}" destId="{595A982C-CD8E-4165-828F-9310400B3BED}" srcOrd="8" destOrd="0" presId="urn:microsoft.com/office/officeart/2005/8/layout/orgChart1"/>
    <dgm:cxn modelId="{E53E454F-428F-4207-B5C9-E44FD5EF6A77}" type="presParOf" srcId="{E966792A-4256-4AF0-89D9-8DA8365D6045}" destId="{8746F8DC-F56C-4A58-B332-D1FD59ECCDC6}" srcOrd="9" destOrd="0" presId="urn:microsoft.com/office/officeart/2005/8/layout/orgChart1"/>
    <dgm:cxn modelId="{DFD484AE-2473-4E97-B1AD-77207B7E00C9}" type="presParOf" srcId="{8746F8DC-F56C-4A58-B332-D1FD59ECCDC6}" destId="{1497F7B1-A596-4DFD-BFF6-B902F1BB63FE}" srcOrd="0" destOrd="0" presId="urn:microsoft.com/office/officeart/2005/8/layout/orgChart1"/>
    <dgm:cxn modelId="{0FD038B8-9EE3-4D9E-B827-C2D90F4207CC}" type="presParOf" srcId="{1497F7B1-A596-4DFD-BFF6-B902F1BB63FE}" destId="{FEF303E6-3AEF-45B8-ADFC-CFE6056BEA63}" srcOrd="0" destOrd="0" presId="urn:microsoft.com/office/officeart/2005/8/layout/orgChart1"/>
    <dgm:cxn modelId="{3A66A1B5-92FD-4E2E-ADE0-3F8CCBC1C7AB}" type="presParOf" srcId="{1497F7B1-A596-4DFD-BFF6-B902F1BB63FE}" destId="{61412A7C-6315-40CC-BF4B-1992AAD8B593}" srcOrd="1" destOrd="0" presId="urn:microsoft.com/office/officeart/2005/8/layout/orgChart1"/>
    <dgm:cxn modelId="{8514E382-E946-4802-BE14-6961F6B4EA89}" type="presParOf" srcId="{8746F8DC-F56C-4A58-B332-D1FD59ECCDC6}" destId="{7A23DA53-CF25-421F-B31A-A0BAA7D3DAAC}" srcOrd="1" destOrd="0" presId="urn:microsoft.com/office/officeart/2005/8/layout/orgChart1"/>
    <dgm:cxn modelId="{D006F785-0374-40E1-9B83-85FE83230AC7}" type="presParOf" srcId="{8746F8DC-F56C-4A58-B332-D1FD59ECCDC6}" destId="{2EA491BF-42B2-4DA1-9AA7-3A4D03E7FE00}" srcOrd="2" destOrd="0" presId="urn:microsoft.com/office/officeart/2005/8/layout/orgChart1"/>
    <dgm:cxn modelId="{DED1CA4B-7AF9-491E-90E0-2902D3D01316}" type="presParOf" srcId="{E966792A-4256-4AF0-89D9-8DA8365D6045}" destId="{6D8A7570-448C-489F-B8A0-7EE28A393F40}" srcOrd="10" destOrd="0" presId="urn:microsoft.com/office/officeart/2005/8/layout/orgChart1"/>
    <dgm:cxn modelId="{B58BAF56-43B8-473A-AE0A-AB03354F1E97}" type="presParOf" srcId="{E966792A-4256-4AF0-89D9-8DA8365D6045}" destId="{9B24F59F-40BC-4F87-9175-A63B33CEE18E}" srcOrd="11" destOrd="0" presId="urn:microsoft.com/office/officeart/2005/8/layout/orgChart1"/>
    <dgm:cxn modelId="{385375AC-E87B-4213-9B98-8A7A6FAC323D}" type="presParOf" srcId="{9B24F59F-40BC-4F87-9175-A63B33CEE18E}" destId="{4B553F01-A74C-40A9-BE03-95DD5F695A4F}" srcOrd="0" destOrd="0" presId="urn:microsoft.com/office/officeart/2005/8/layout/orgChart1"/>
    <dgm:cxn modelId="{3EDCDA52-DF8F-410E-A764-6DA6890B1B3A}" type="presParOf" srcId="{4B553F01-A74C-40A9-BE03-95DD5F695A4F}" destId="{EC692705-1DEC-4A9E-9E41-A38B391EFBAD}" srcOrd="0" destOrd="0" presId="urn:microsoft.com/office/officeart/2005/8/layout/orgChart1"/>
    <dgm:cxn modelId="{0F9494FA-3DC6-4BD9-B318-BD30127CCDB0}" type="presParOf" srcId="{4B553F01-A74C-40A9-BE03-95DD5F695A4F}" destId="{CAAE5380-4F11-4C0E-B4CB-662E3EA26CA1}" srcOrd="1" destOrd="0" presId="urn:microsoft.com/office/officeart/2005/8/layout/orgChart1"/>
    <dgm:cxn modelId="{E0C3786A-38A2-4971-AD6E-0E35168A0DA7}" type="presParOf" srcId="{9B24F59F-40BC-4F87-9175-A63B33CEE18E}" destId="{D66D13F7-CFDB-43FB-90F3-D65AD1FA6BC2}" srcOrd="1" destOrd="0" presId="urn:microsoft.com/office/officeart/2005/8/layout/orgChart1"/>
    <dgm:cxn modelId="{62BD6467-B393-4282-938D-AF9F4EC62428}" type="presParOf" srcId="{9B24F59F-40BC-4F87-9175-A63B33CEE18E}" destId="{EF8B6B2A-249B-4CF5-A3E4-D5660DB9A265}" srcOrd="2" destOrd="0" presId="urn:microsoft.com/office/officeart/2005/8/layout/orgChart1"/>
    <dgm:cxn modelId="{51298840-E671-4C37-8D09-C135E13C6B34}" type="presParOf" srcId="{E966792A-4256-4AF0-89D9-8DA8365D6045}" destId="{8A57764A-D903-450F-9C41-6DF110D31E85}" srcOrd="12" destOrd="0" presId="urn:microsoft.com/office/officeart/2005/8/layout/orgChart1"/>
    <dgm:cxn modelId="{F8F904A7-91B2-4F6B-A88B-B71DDBE2804A}" type="presParOf" srcId="{E966792A-4256-4AF0-89D9-8DA8365D6045}" destId="{AA5335EF-F927-47BF-B12C-BC3A34E27B9C}" srcOrd="13" destOrd="0" presId="urn:microsoft.com/office/officeart/2005/8/layout/orgChart1"/>
    <dgm:cxn modelId="{2345FD14-6C20-4291-BF81-B023D386E548}" type="presParOf" srcId="{AA5335EF-F927-47BF-B12C-BC3A34E27B9C}" destId="{2FBB46C7-4D5A-4AA9-8FB0-C6F6DC4A0F93}" srcOrd="0" destOrd="0" presId="urn:microsoft.com/office/officeart/2005/8/layout/orgChart1"/>
    <dgm:cxn modelId="{FB4FFBB3-A56D-4AA1-A2AF-38CA35F8C88A}" type="presParOf" srcId="{2FBB46C7-4D5A-4AA9-8FB0-C6F6DC4A0F93}" destId="{E7C6038E-87A8-4B9B-B668-B99B25EB03D6}" srcOrd="0" destOrd="0" presId="urn:microsoft.com/office/officeart/2005/8/layout/orgChart1"/>
    <dgm:cxn modelId="{A5404638-790F-47E4-8476-D2140B63EC71}" type="presParOf" srcId="{2FBB46C7-4D5A-4AA9-8FB0-C6F6DC4A0F93}" destId="{FECB3232-89B4-476A-8AE2-1F59ECCE64DD}" srcOrd="1" destOrd="0" presId="urn:microsoft.com/office/officeart/2005/8/layout/orgChart1"/>
    <dgm:cxn modelId="{0A194D02-4006-4599-8F14-A355F7F7CBEC}" type="presParOf" srcId="{AA5335EF-F927-47BF-B12C-BC3A34E27B9C}" destId="{83F95652-7BEE-4B64-9041-4D5A0289865A}" srcOrd="1" destOrd="0" presId="urn:microsoft.com/office/officeart/2005/8/layout/orgChart1"/>
    <dgm:cxn modelId="{5D82BF1D-2787-4B9C-8219-D55CE753D809}" type="presParOf" srcId="{AA5335EF-F927-47BF-B12C-BC3A34E27B9C}" destId="{04AA7FAA-BF82-4712-9454-17C9D44187FF}" srcOrd="2" destOrd="0" presId="urn:microsoft.com/office/officeart/2005/8/layout/orgChart1"/>
    <dgm:cxn modelId="{0B165E02-51A4-486F-A068-BBEF02DB6259}" type="presParOf" srcId="{E966792A-4256-4AF0-89D9-8DA8365D6045}" destId="{8D5E2EEB-750D-4895-8DC6-A51D995F5217}" srcOrd="14" destOrd="0" presId="urn:microsoft.com/office/officeart/2005/8/layout/orgChart1"/>
    <dgm:cxn modelId="{1B9BAE32-2EF9-484D-A60A-0EB46DD39428}" type="presParOf" srcId="{E966792A-4256-4AF0-89D9-8DA8365D6045}" destId="{AB4A5B64-8BE5-434C-8A41-340CB1F2B815}" srcOrd="15" destOrd="0" presId="urn:microsoft.com/office/officeart/2005/8/layout/orgChart1"/>
    <dgm:cxn modelId="{FC5EAC9C-DC85-486D-885E-E99C3B42C70F}" type="presParOf" srcId="{AB4A5B64-8BE5-434C-8A41-340CB1F2B815}" destId="{139B05F9-72EB-4DC6-8DF1-615D0AF9BDCD}" srcOrd="0" destOrd="0" presId="urn:microsoft.com/office/officeart/2005/8/layout/orgChart1"/>
    <dgm:cxn modelId="{5FD26059-E580-460F-9A2A-C1478BB37E79}" type="presParOf" srcId="{139B05F9-72EB-4DC6-8DF1-615D0AF9BDCD}" destId="{526EE89D-F0F3-4C42-BA56-2116B412F5AB}" srcOrd="0" destOrd="0" presId="urn:microsoft.com/office/officeart/2005/8/layout/orgChart1"/>
    <dgm:cxn modelId="{8F914F0A-3DD3-4626-B1F6-9E264E102CFE}" type="presParOf" srcId="{139B05F9-72EB-4DC6-8DF1-615D0AF9BDCD}" destId="{D1BBB677-822A-4789-A5C1-45A4623B7E76}" srcOrd="1" destOrd="0" presId="urn:microsoft.com/office/officeart/2005/8/layout/orgChart1"/>
    <dgm:cxn modelId="{C2CC000F-696B-4606-B1FF-26D2C07450B9}" type="presParOf" srcId="{AB4A5B64-8BE5-434C-8A41-340CB1F2B815}" destId="{93BB0087-7693-47F1-9ED0-2ACC1CFC0079}" srcOrd="1" destOrd="0" presId="urn:microsoft.com/office/officeart/2005/8/layout/orgChart1"/>
    <dgm:cxn modelId="{B21D0918-DCD5-4B75-AEFE-5B2129A90B7F}" type="presParOf" srcId="{AB4A5B64-8BE5-434C-8A41-340CB1F2B815}" destId="{9F1BC79E-7173-47A1-A0D9-843E378132E3}" srcOrd="2" destOrd="0" presId="urn:microsoft.com/office/officeart/2005/8/layout/orgChart1"/>
    <dgm:cxn modelId="{86B02057-FD7B-4DC6-B39A-9736460CC562}" type="presParOf" srcId="{92E1F7A5-9E2D-46F7-8B18-F769914A8FA9}" destId="{D685D77D-8F6D-4BCF-826F-30599ED0925B}" srcOrd="2" destOrd="0" presId="urn:microsoft.com/office/officeart/2005/8/layout/orgChart1"/>
    <dgm:cxn modelId="{3A5AE673-9373-49CE-A238-50D2C3AB4B09}" type="presParOf" srcId="{7DECDE78-196C-4AE1-A8D3-BFBB1589D1A6}" destId="{F1DF7053-5525-4029-9137-DB61CB60BA38}" srcOrd="2" destOrd="0" presId="urn:microsoft.com/office/officeart/2005/8/layout/orgChart1"/>
    <dgm:cxn modelId="{632116A5-45BB-4BDA-A7E8-3A5B2A4F1FA9}" type="presParOf" srcId="{2E2FBC38-D33E-4940-B890-DE9ADE397828}" destId="{C5A17AA0-3295-4A72-8438-7742FE0666F0}"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7A1A76-A637-4D06-BFF6-3BC5657B7FDF}">
      <dsp:nvSpPr>
        <dsp:cNvPr id="0" name=""/>
        <dsp:cNvSpPr/>
      </dsp:nvSpPr>
      <dsp:spPr>
        <a:xfrm>
          <a:off x="0" y="282354"/>
          <a:ext cx="11412236" cy="376472"/>
        </a:xfrm>
        <a:prstGeom prst="notchedRightArrow">
          <a:avLst/>
        </a:prstGeom>
        <a:solidFill>
          <a:schemeClr val="tx1">
            <a:lumMod val="65000"/>
            <a:lumOff val="35000"/>
          </a:schemeClr>
        </a:solidFill>
        <a:ln>
          <a:noFill/>
        </a:ln>
        <a:effectLst/>
      </dsp:spPr>
      <dsp:style>
        <a:lnRef idx="0">
          <a:scrgbClr r="0" g="0" b="0"/>
        </a:lnRef>
        <a:fillRef idx="1">
          <a:scrgbClr r="0" g="0" b="0"/>
        </a:fillRef>
        <a:effectRef idx="0">
          <a:scrgbClr r="0" g="0" b="0"/>
        </a:effectRef>
        <a:fontRef idx="minor"/>
      </dsp:style>
    </dsp:sp>
    <dsp:sp modelId="{4EB2A8C1-C9DB-40A3-9899-7894CE5FB352}">
      <dsp:nvSpPr>
        <dsp:cNvPr id="0" name=""/>
        <dsp:cNvSpPr/>
      </dsp:nvSpPr>
      <dsp:spPr>
        <a:xfrm>
          <a:off x="783" y="0"/>
          <a:ext cx="613101" cy="376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008" tIns="64008" rIns="64008" bIns="64008" numCol="1" spcCol="1270" anchor="b" anchorCtr="0">
          <a:noAutofit/>
        </a:bodyPr>
        <a:lstStyle/>
        <a:p>
          <a:pPr marL="0" lvl="0" indent="0" algn="ctr" defTabSz="400050">
            <a:lnSpc>
              <a:spcPct val="90000"/>
            </a:lnSpc>
            <a:spcBef>
              <a:spcPct val="0"/>
            </a:spcBef>
            <a:spcAft>
              <a:spcPct val="35000"/>
            </a:spcAft>
            <a:buNone/>
          </a:pPr>
          <a:endParaRPr lang="en-US" sz="900" kern="1200">
            <a:latin typeface="Lato" panose="020F0502020204030203" pitchFamily="34" charset="0"/>
            <a:ea typeface="Lato" panose="020F0502020204030203" pitchFamily="34" charset="0"/>
            <a:cs typeface="Lato" panose="020F0502020204030203" pitchFamily="34" charset="0"/>
          </a:endParaRPr>
        </a:p>
      </dsp:txBody>
      <dsp:txXfrm>
        <a:off x="783" y="0"/>
        <a:ext cx="613101" cy="376472"/>
      </dsp:txXfrm>
    </dsp:sp>
    <dsp:sp modelId="{E57C9F73-50C6-40CA-A334-4DBD5FE52867}">
      <dsp:nvSpPr>
        <dsp:cNvPr id="0" name=""/>
        <dsp:cNvSpPr/>
      </dsp:nvSpPr>
      <dsp:spPr>
        <a:xfrm>
          <a:off x="260275" y="423531"/>
          <a:ext cx="94118" cy="94118"/>
        </a:xfrm>
        <a:prstGeom prst="ellipse">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DC72E56-1312-412C-AB54-DA0E7AFD327A}">
      <dsp:nvSpPr>
        <dsp:cNvPr id="0" name=""/>
        <dsp:cNvSpPr/>
      </dsp:nvSpPr>
      <dsp:spPr>
        <a:xfrm>
          <a:off x="644539" y="564709"/>
          <a:ext cx="613101" cy="376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008" tIns="64008" rIns="64008" bIns="64008" numCol="1" spcCol="1270" anchor="t" anchorCtr="0">
          <a:noAutofit/>
        </a:bodyPr>
        <a:lstStyle/>
        <a:p>
          <a:pPr marL="0" lvl="0" indent="0" algn="ctr" defTabSz="400050">
            <a:lnSpc>
              <a:spcPct val="90000"/>
            </a:lnSpc>
            <a:spcBef>
              <a:spcPct val="0"/>
            </a:spcBef>
            <a:spcAft>
              <a:spcPct val="35000"/>
            </a:spcAft>
            <a:buNone/>
          </a:pPr>
          <a:r>
            <a:rPr lang="en-US" sz="900" kern="1200">
              <a:latin typeface="Lato" panose="020F0502020204030203" pitchFamily="34" charset="0"/>
              <a:ea typeface="Lato" panose="020F0502020204030203" pitchFamily="34" charset="0"/>
              <a:cs typeface="Lato" panose="020F0502020204030203" pitchFamily="34" charset="0"/>
            </a:rPr>
            <a:t>Q3 2022</a:t>
          </a:r>
        </a:p>
      </dsp:txBody>
      <dsp:txXfrm>
        <a:off x="644539" y="564709"/>
        <a:ext cx="613101" cy="376472"/>
      </dsp:txXfrm>
    </dsp:sp>
    <dsp:sp modelId="{E4AE8602-1CA6-402C-8F0F-983D0DD422A1}">
      <dsp:nvSpPr>
        <dsp:cNvPr id="0" name=""/>
        <dsp:cNvSpPr/>
      </dsp:nvSpPr>
      <dsp:spPr>
        <a:xfrm>
          <a:off x="904031" y="423531"/>
          <a:ext cx="94118" cy="94118"/>
        </a:xfrm>
        <a:prstGeom prst="ellipse">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173DECA-1AF1-4C81-919D-6F9389B848CA}">
      <dsp:nvSpPr>
        <dsp:cNvPr id="0" name=""/>
        <dsp:cNvSpPr/>
      </dsp:nvSpPr>
      <dsp:spPr>
        <a:xfrm>
          <a:off x="1288296" y="0"/>
          <a:ext cx="613101" cy="376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008" tIns="64008" rIns="64008" bIns="64008" numCol="1" spcCol="1270" anchor="b" anchorCtr="0">
          <a:noAutofit/>
        </a:bodyPr>
        <a:lstStyle/>
        <a:p>
          <a:pPr marL="0" lvl="0" indent="0" algn="ctr" defTabSz="400050">
            <a:lnSpc>
              <a:spcPct val="90000"/>
            </a:lnSpc>
            <a:spcBef>
              <a:spcPct val="0"/>
            </a:spcBef>
            <a:spcAft>
              <a:spcPct val="35000"/>
            </a:spcAft>
            <a:buNone/>
          </a:pPr>
          <a:endParaRPr lang="en-US" sz="900" kern="1200">
            <a:latin typeface="Lato" panose="020F0502020204030203" pitchFamily="34" charset="0"/>
            <a:ea typeface="Lato" panose="020F0502020204030203" pitchFamily="34" charset="0"/>
            <a:cs typeface="Lato" panose="020F0502020204030203" pitchFamily="34" charset="0"/>
          </a:endParaRPr>
        </a:p>
      </dsp:txBody>
      <dsp:txXfrm>
        <a:off x="1288296" y="0"/>
        <a:ext cx="613101" cy="376472"/>
      </dsp:txXfrm>
    </dsp:sp>
    <dsp:sp modelId="{EF1E124B-CEF5-4873-8E0C-DC5D9CAD7862}">
      <dsp:nvSpPr>
        <dsp:cNvPr id="0" name=""/>
        <dsp:cNvSpPr/>
      </dsp:nvSpPr>
      <dsp:spPr>
        <a:xfrm>
          <a:off x="1547787" y="423531"/>
          <a:ext cx="94118" cy="94118"/>
        </a:xfrm>
        <a:prstGeom prst="ellipse">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E7D2C22-5328-4142-89C1-5AE67602BDD5}">
      <dsp:nvSpPr>
        <dsp:cNvPr id="0" name=""/>
        <dsp:cNvSpPr/>
      </dsp:nvSpPr>
      <dsp:spPr>
        <a:xfrm>
          <a:off x="1932052" y="564709"/>
          <a:ext cx="613101" cy="376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008" tIns="64008" rIns="64008" bIns="64008" numCol="1" spcCol="1270" anchor="t" anchorCtr="0">
          <a:noAutofit/>
        </a:bodyPr>
        <a:lstStyle/>
        <a:p>
          <a:pPr marL="0" lvl="0" indent="0" algn="ctr" defTabSz="400050">
            <a:lnSpc>
              <a:spcPct val="90000"/>
            </a:lnSpc>
            <a:spcBef>
              <a:spcPct val="0"/>
            </a:spcBef>
            <a:spcAft>
              <a:spcPct val="35000"/>
            </a:spcAft>
            <a:buNone/>
          </a:pPr>
          <a:r>
            <a:rPr lang="en-US" sz="900" kern="1200">
              <a:latin typeface="Lato" panose="020F0502020204030203" pitchFamily="34" charset="0"/>
              <a:ea typeface="Lato" panose="020F0502020204030203" pitchFamily="34" charset="0"/>
              <a:cs typeface="Lato" panose="020F0502020204030203" pitchFamily="34" charset="0"/>
            </a:rPr>
            <a:t>Q4 2022</a:t>
          </a:r>
        </a:p>
      </dsp:txBody>
      <dsp:txXfrm>
        <a:off x="1932052" y="564709"/>
        <a:ext cx="613101" cy="376472"/>
      </dsp:txXfrm>
    </dsp:sp>
    <dsp:sp modelId="{5FBAA9C3-CBCB-4005-8A07-2716627C52E8}">
      <dsp:nvSpPr>
        <dsp:cNvPr id="0" name=""/>
        <dsp:cNvSpPr/>
      </dsp:nvSpPr>
      <dsp:spPr>
        <a:xfrm>
          <a:off x="2191544" y="423531"/>
          <a:ext cx="94118" cy="94118"/>
        </a:xfrm>
        <a:prstGeom prst="ellipse">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313BBED-F9DF-4ABB-ACE9-FB95A2F7B6EF}">
      <dsp:nvSpPr>
        <dsp:cNvPr id="0" name=""/>
        <dsp:cNvSpPr/>
      </dsp:nvSpPr>
      <dsp:spPr>
        <a:xfrm>
          <a:off x="2575808" y="0"/>
          <a:ext cx="613101" cy="376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008" tIns="64008" rIns="64008" bIns="64008" numCol="1" spcCol="1270" anchor="b" anchorCtr="0">
          <a:noAutofit/>
        </a:bodyPr>
        <a:lstStyle/>
        <a:p>
          <a:pPr marL="0" lvl="0" indent="0" algn="ctr" defTabSz="400050">
            <a:lnSpc>
              <a:spcPct val="90000"/>
            </a:lnSpc>
            <a:spcBef>
              <a:spcPct val="0"/>
            </a:spcBef>
            <a:spcAft>
              <a:spcPct val="35000"/>
            </a:spcAft>
            <a:buNone/>
          </a:pPr>
          <a:endParaRPr lang="en-US" sz="900" kern="1200">
            <a:latin typeface="Lato" panose="020F0502020204030203" pitchFamily="34" charset="0"/>
            <a:ea typeface="Lato" panose="020F0502020204030203" pitchFamily="34" charset="0"/>
            <a:cs typeface="Lato" panose="020F0502020204030203" pitchFamily="34" charset="0"/>
          </a:endParaRPr>
        </a:p>
      </dsp:txBody>
      <dsp:txXfrm>
        <a:off x="2575808" y="0"/>
        <a:ext cx="613101" cy="376472"/>
      </dsp:txXfrm>
    </dsp:sp>
    <dsp:sp modelId="{270265A2-1E46-41FC-BEB9-5540C26D3920}">
      <dsp:nvSpPr>
        <dsp:cNvPr id="0" name=""/>
        <dsp:cNvSpPr/>
      </dsp:nvSpPr>
      <dsp:spPr>
        <a:xfrm>
          <a:off x="2835300" y="423531"/>
          <a:ext cx="94118" cy="94118"/>
        </a:xfrm>
        <a:prstGeom prst="ellipse">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C1DBF58-7A33-4608-9E8E-DCB02664D09A}">
      <dsp:nvSpPr>
        <dsp:cNvPr id="0" name=""/>
        <dsp:cNvSpPr/>
      </dsp:nvSpPr>
      <dsp:spPr>
        <a:xfrm>
          <a:off x="3219565" y="564709"/>
          <a:ext cx="613101" cy="376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008" tIns="64008" rIns="64008" bIns="64008" numCol="1" spcCol="1270" anchor="t" anchorCtr="0">
          <a:noAutofit/>
        </a:bodyPr>
        <a:lstStyle/>
        <a:p>
          <a:pPr marL="0" lvl="0" indent="0" algn="ctr" defTabSz="400050">
            <a:lnSpc>
              <a:spcPct val="90000"/>
            </a:lnSpc>
            <a:spcBef>
              <a:spcPct val="0"/>
            </a:spcBef>
            <a:spcAft>
              <a:spcPct val="35000"/>
            </a:spcAft>
            <a:buNone/>
          </a:pPr>
          <a:r>
            <a:rPr lang="en-US" sz="900" kern="1200">
              <a:latin typeface="Lato" panose="020F0502020204030203" pitchFamily="34" charset="0"/>
              <a:ea typeface="Lato" panose="020F0502020204030203" pitchFamily="34" charset="0"/>
              <a:cs typeface="Lato" panose="020F0502020204030203" pitchFamily="34" charset="0"/>
            </a:rPr>
            <a:t>Q1 2023</a:t>
          </a:r>
        </a:p>
      </dsp:txBody>
      <dsp:txXfrm>
        <a:off x="3219565" y="564709"/>
        <a:ext cx="613101" cy="376472"/>
      </dsp:txXfrm>
    </dsp:sp>
    <dsp:sp modelId="{76188DBF-3EE5-45D9-9E84-20D9349A5759}">
      <dsp:nvSpPr>
        <dsp:cNvPr id="0" name=""/>
        <dsp:cNvSpPr/>
      </dsp:nvSpPr>
      <dsp:spPr>
        <a:xfrm>
          <a:off x="3479056" y="423531"/>
          <a:ext cx="94118" cy="94118"/>
        </a:xfrm>
        <a:prstGeom prst="ellipse">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DC1DB4C-8811-44E9-8331-E84C15F4966C}">
      <dsp:nvSpPr>
        <dsp:cNvPr id="0" name=""/>
        <dsp:cNvSpPr/>
      </dsp:nvSpPr>
      <dsp:spPr>
        <a:xfrm>
          <a:off x="3863321" y="0"/>
          <a:ext cx="613101" cy="376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008" tIns="64008" rIns="64008" bIns="64008" numCol="1" spcCol="1270" anchor="b" anchorCtr="0">
          <a:noAutofit/>
        </a:bodyPr>
        <a:lstStyle/>
        <a:p>
          <a:pPr marL="0" lvl="0" indent="0" algn="ctr" defTabSz="400050">
            <a:lnSpc>
              <a:spcPct val="90000"/>
            </a:lnSpc>
            <a:spcBef>
              <a:spcPct val="0"/>
            </a:spcBef>
            <a:spcAft>
              <a:spcPct val="35000"/>
            </a:spcAft>
            <a:buNone/>
          </a:pPr>
          <a:endParaRPr lang="en-US" sz="900" kern="1200">
            <a:latin typeface="Lato" panose="020F0502020204030203" pitchFamily="34" charset="0"/>
            <a:ea typeface="Lato" panose="020F0502020204030203" pitchFamily="34" charset="0"/>
            <a:cs typeface="Lato" panose="020F0502020204030203" pitchFamily="34" charset="0"/>
          </a:endParaRPr>
        </a:p>
      </dsp:txBody>
      <dsp:txXfrm>
        <a:off x="3863321" y="0"/>
        <a:ext cx="613101" cy="376472"/>
      </dsp:txXfrm>
    </dsp:sp>
    <dsp:sp modelId="{FB8166DE-98CE-4A7E-B647-F21EFFF0D52D}">
      <dsp:nvSpPr>
        <dsp:cNvPr id="0" name=""/>
        <dsp:cNvSpPr/>
      </dsp:nvSpPr>
      <dsp:spPr>
        <a:xfrm>
          <a:off x="4122813" y="423531"/>
          <a:ext cx="94118" cy="94118"/>
        </a:xfrm>
        <a:prstGeom prst="ellipse">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AC19C69-E36B-4B20-BA49-37638C7F82E4}">
      <dsp:nvSpPr>
        <dsp:cNvPr id="0" name=""/>
        <dsp:cNvSpPr/>
      </dsp:nvSpPr>
      <dsp:spPr>
        <a:xfrm>
          <a:off x="4507077" y="564709"/>
          <a:ext cx="613101" cy="376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008" tIns="64008" rIns="64008" bIns="64008" numCol="1" spcCol="1270" anchor="t" anchorCtr="0">
          <a:noAutofit/>
        </a:bodyPr>
        <a:lstStyle/>
        <a:p>
          <a:pPr marL="0" lvl="0" indent="0" algn="ctr" defTabSz="400050">
            <a:lnSpc>
              <a:spcPct val="90000"/>
            </a:lnSpc>
            <a:spcBef>
              <a:spcPct val="0"/>
            </a:spcBef>
            <a:spcAft>
              <a:spcPct val="35000"/>
            </a:spcAft>
            <a:buNone/>
          </a:pPr>
          <a:r>
            <a:rPr lang="en-US" sz="900" kern="1200">
              <a:latin typeface="Lato" panose="020F0502020204030203" pitchFamily="34" charset="0"/>
              <a:ea typeface="Lato" panose="020F0502020204030203" pitchFamily="34" charset="0"/>
              <a:cs typeface="Lato" panose="020F0502020204030203" pitchFamily="34" charset="0"/>
            </a:rPr>
            <a:t>Q2 2023</a:t>
          </a:r>
        </a:p>
      </dsp:txBody>
      <dsp:txXfrm>
        <a:off x="4507077" y="564709"/>
        <a:ext cx="613101" cy="376472"/>
      </dsp:txXfrm>
    </dsp:sp>
    <dsp:sp modelId="{4246C1AF-DBA1-4278-A326-489C54F882F5}">
      <dsp:nvSpPr>
        <dsp:cNvPr id="0" name=""/>
        <dsp:cNvSpPr/>
      </dsp:nvSpPr>
      <dsp:spPr>
        <a:xfrm>
          <a:off x="4766569" y="423531"/>
          <a:ext cx="94118" cy="94118"/>
        </a:xfrm>
        <a:prstGeom prst="ellipse">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5C32F8C-143B-4104-9FC8-24F4E1BFF77A}">
      <dsp:nvSpPr>
        <dsp:cNvPr id="0" name=""/>
        <dsp:cNvSpPr/>
      </dsp:nvSpPr>
      <dsp:spPr>
        <a:xfrm>
          <a:off x="5150834" y="0"/>
          <a:ext cx="613101" cy="376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008" tIns="64008" rIns="64008" bIns="64008" numCol="1" spcCol="1270" anchor="b" anchorCtr="0">
          <a:noAutofit/>
        </a:bodyPr>
        <a:lstStyle/>
        <a:p>
          <a:pPr marL="0" lvl="0" indent="0" algn="ctr" defTabSz="400050">
            <a:lnSpc>
              <a:spcPct val="90000"/>
            </a:lnSpc>
            <a:spcBef>
              <a:spcPct val="0"/>
            </a:spcBef>
            <a:spcAft>
              <a:spcPct val="35000"/>
            </a:spcAft>
            <a:buNone/>
          </a:pPr>
          <a:endParaRPr lang="en-US" sz="900" kern="1200">
            <a:latin typeface="Lato" panose="020F0502020204030203" pitchFamily="34" charset="0"/>
            <a:ea typeface="Lato" panose="020F0502020204030203" pitchFamily="34" charset="0"/>
            <a:cs typeface="Lato" panose="020F0502020204030203" pitchFamily="34" charset="0"/>
          </a:endParaRPr>
        </a:p>
      </dsp:txBody>
      <dsp:txXfrm>
        <a:off x="5150834" y="0"/>
        <a:ext cx="613101" cy="376472"/>
      </dsp:txXfrm>
    </dsp:sp>
    <dsp:sp modelId="{0CEAB79E-11A3-472E-B8FE-23B9661778A2}">
      <dsp:nvSpPr>
        <dsp:cNvPr id="0" name=""/>
        <dsp:cNvSpPr/>
      </dsp:nvSpPr>
      <dsp:spPr>
        <a:xfrm>
          <a:off x="5410325" y="423531"/>
          <a:ext cx="94118" cy="94118"/>
        </a:xfrm>
        <a:prstGeom prst="ellipse">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8F99F6A-5CB9-47C1-BAAB-EB03A4398F6D}">
      <dsp:nvSpPr>
        <dsp:cNvPr id="0" name=""/>
        <dsp:cNvSpPr/>
      </dsp:nvSpPr>
      <dsp:spPr>
        <a:xfrm>
          <a:off x="5794590" y="564709"/>
          <a:ext cx="613101" cy="376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008" tIns="64008" rIns="64008" bIns="64008" numCol="1" spcCol="1270" anchor="t" anchorCtr="0">
          <a:noAutofit/>
        </a:bodyPr>
        <a:lstStyle/>
        <a:p>
          <a:pPr marL="0" lvl="0" indent="0" algn="ctr" defTabSz="400050">
            <a:lnSpc>
              <a:spcPct val="90000"/>
            </a:lnSpc>
            <a:spcBef>
              <a:spcPct val="0"/>
            </a:spcBef>
            <a:spcAft>
              <a:spcPct val="35000"/>
            </a:spcAft>
            <a:buNone/>
          </a:pPr>
          <a:r>
            <a:rPr lang="en-US" sz="900" kern="1200">
              <a:latin typeface="Lato" panose="020F0502020204030203" pitchFamily="34" charset="0"/>
              <a:ea typeface="Lato" panose="020F0502020204030203" pitchFamily="34" charset="0"/>
              <a:cs typeface="Lato" panose="020F0502020204030203" pitchFamily="34" charset="0"/>
            </a:rPr>
            <a:t>Q3 2023</a:t>
          </a:r>
        </a:p>
      </dsp:txBody>
      <dsp:txXfrm>
        <a:off x="5794590" y="564709"/>
        <a:ext cx="613101" cy="376472"/>
      </dsp:txXfrm>
    </dsp:sp>
    <dsp:sp modelId="{4C5399E8-1E4F-4AEF-AD34-33985FBF0E1F}">
      <dsp:nvSpPr>
        <dsp:cNvPr id="0" name=""/>
        <dsp:cNvSpPr/>
      </dsp:nvSpPr>
      <dsp:spPr>
        <a:xfrm>
          <a:off x="6054082" y="423531"/>
          <a:ext cx="94118" cy="94118"/>
        </a:xfrm>
        <a:prstGeom prst="ellipse">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CA5423C-B747-4CB9-84A8-4166851E266D}">
      <dsp:nvSpPr>
        <dsp:cNvPr id="0" name=""/>
        <dsp:cNvSpPr/>
      </dsp:nvSpPr>
      <dsp:spPr>
        <a:xfrm>
          <a:off x="6438346" y="0"/>
          <a:ext cx="613101" cy="376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008" tIns="64008" rIns="64008" bIns="64008" numCol="1" spcCol="1270" anchor="b" anchorCtr="0">
          <a:noAutofit/>
        </a:bodyPr>
        <a:lstStyle/>
        <a:p>
          <a:pPr marL="0" lvl="0" indent="0" algn="ctr" defTabSz="400050">
            <a:lnSpc>
              <a:spcPct val="90000"/>
            </a:lnSpc>
            <a:spcBef>
              <a:spcPct val="0"/>
            </a:spcBef>
            <a:spcAft>
              <a:spcPct val="35000"/>
            </a:spcAft>
            <a:buNone/>
          </a:pPr>
          <a:endParaRPr lang="en-US" sz="900" kern="1200">
            <a:latin typeface="Lato" panose="020F0502020204030203" pitchFamily="34" charset="0"/>
            <a:ea typeface="Lato" panose="020F0502020204030203" pitchFamily="34" charset="0"/>
            <a:cs typeface="Lato" panose="020F0502020204030203" pitchFamily="34" charset="0"/>
          </a:endParaRPr>
        </a:p>
      </dsp:txBody>
      <dsp:txXfrm>
        <a:off x="6438346" y="0"/>
        <a:ext cx="613101" cy="376472"/>
      </dsp:txXfrm>
    </dsp:sp>
    <dsp:sp modelId="{CFA5F3FA-E991-422C-A674-31719494C026}">
      <dsp:nvSpPr>
        <dsp:cNvPr id="0" name=""/>
        <dsp:cNvSpPr/>
      </dsp:nvSpPr>
      <dsp:spPr>
        <a:xfrm>
          <a:off x="6697838" y="423531"/>
          <a:ext cx="94118" cy="94118"/>
        </a:xfrm>
        <a:prstGeom prst="ellipse">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2181218-04D8-4583-B800-39315C88E7FA}">
      <dsp:nvSpPr>
        <dsp:cNvPr id="0" name=""/>
        <dsp:cNvSpPr/>
      </dsp:nvSpPr>
      <dsp:spPr>
        <a:xfrm>
          <a:off x="7082103" y="564709"/>
          <a:ext cx="613101" cy="376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008" tIns="64008" rIns="64008" bIns="64008" numCol="1" spcCol="1270" anchor="t" anchorCtr="0">
          <a:noAutofit/>
        </a:bodyPr>
        <a:lstStyle/>
        <a:p>
          <a:pPr marL="0" lvl="0" indent="0" algn="ctr" defTabSz="400050">
            <a:lnSpc>
              <a:spcPct val="90000"/>
            </a:lnSpc>
            <a:spcBef>
              <a:spcPct val="0"/>
            </a:spcBef>
            <a:spcAft>
              <a:spcPct val="35000"/>
            </a:spcAft>
            <a:buNone/>
          </a:pPr>
          <a:r>
            <a:rPr lang="en-US" sz="900" kern="1200">
              <a:latin typeface="Lato" panose="020F0502020204030203" pitchFamily="34" charset="0"/>
              <a:ea typeface="Lato" panose="020F0502020204030203" pitchFamily="34" charset="0"/>
              <a:cs typeface="Lato" panose="020F0502020204030203" pitchFamily="34" charset="0"/>
            </a:rPr>
            <a:t>Q4 2023</a:t>
          </a:r>
        </a:p>
      </dsp:txBody>
      <dsp:txXfrm>
        <a:off x="7082103" y="564709"/>
        <a:ext cx="613101" cy="376472"/>
      </dsp:txXfrm>
    </dsp:sp>
    <dsp:sp modelId="{577C389A-B031-4095-9F35-3B043E2CFA19}">
      <dsp:nvSpPr>
        <dsp:cNvPr id="0" name=""/>
        <dsp:cNvSpPr/>
      </dsp:nvSpPr>
      <dsp:spPr>
        <a:xfrm>
          <a:off x="7341594" y="423531"/>
          <a:ext cx="94118" cy="94118"/>
        </a:xfrm>
        <a:prstGeom prst="ellipse">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D6C27EF-DAED-4551-9142-7FDD4A530693}">
      <dsp:nvSpPr>
        <dsp:cNvPr id="0" name=""/>
        <dsp:cNvSpPr/>
      </dsp:nvSpPr>
      <dsp:spPr>
        <a:xfrm>
          <a:off x="7725859" y="0"/>
          <a:ext cx="613101" cy="376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008" tIns="64008" rIns="64008" bIns="64008" numCol="1" spcCol="1270" anchor="b" anchorCtr="0">
          <a:noAutofit/>
        </a:bodyPr>
        <a:lstStyle/>
        <a:p>
          <a:pPr marL="0" lvl="0" indent="0" algn="ctr" defTabSz="400050">
            <a:lnSpc>
              <a:spcPct val="90000"/>
            </a:lnSpc>
            <a:spcBef>
              <a:spcPct val="0"/>
            </a:spcBef>
            <a:spcAft>
              <a:spcPct val="35000"/>
            </a:spcAft>
            <a:buNone/>
          </a:pPr>
          <a:endParaRPr lang="en-US" sz="900" kern="1200">
            <a:latin typeface="Lato" panose="020F0502020204030203" pitchFamily="34" charset="0"/>
            <a:ea typeface="Lato" panose="020F0502020204030203" pitchFamily="34" charset="0"/>
            <a:cs typeface="Lato" panose="020F0502020204030203" pitchFamily="34" charset="0"/>
          </a:endParaRPr>
        </a:p>
      </dsp:txBody>
      <dsp:txXfrm>
        <a:off x="7725859" y="0"/>
        <a:ext cx="613101" cy="376472"/>
      </dsp:txXfrm>
    </dsp:sp>
    <dsp:sp modelId="{5AFA1E48-359F-4C11-9A3C-CBB1AE26E257}">
      <dsp:nvSpPr>
        <dsp:cNvPr id="0" name=""/>
        <dsp:cNvSpPr/>
      </dsp:nvSpPr>
      <dsp:spPr>
        <a:xfrm>
          <a:off x="7985350" y="423531"/>
          <a:ext cx="94118" cy="94118"/>
        </a:xfrm>
        <a:prstGeom prst="ellipse">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1B6E8A8-4474-4C75-AEB2-B72F4CAD127C}">
      <dsp:nvSpPr>
        <dsp:cNvPr id="0" name=""/>
        <dsp:cNvSpPr/>
      </dsp:nvSpPr>
      <dsp:spPr>
        <a:xfrm>
          <a:off x="8369615" y="564709"/>
          <a:ext cx="613101" cy="376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008" tIns="64008" rIns="64008" bIns="64008" numCol="1" spcCol="1270" anchor="t" anchorCtr="0">
          <a:noAutofit/>
        </a:bodyPr>
        <a:lstStyle/>
        <a:p>
          <a:pPr marL="0" lvl="0" indent="0" algn="ctr" defTabSz="400050">
            <a:lnSpc>
              <a:spcPct val="90000"/>
            </a:lnSpc>
            <a:spcBef>
              <a:spcPct val="0"/>
            </a:spcBef>
            <a:spcAft>
              <a:spcPct val="35000"/>
            </a:spcAft>
            <a:buNone/>
          </a:pPr>
          <a:r>
            <a:rPr lang="en-US" sz="900" kern="1200">
              <a:latin typeface="Lato" panose="020F0502020204030203" pitchFamily="34" charset="0"/>
              <a:ea typeface="Lato" panose="020F0502020204030203" pitchFamily="34" charset="0"/>
              <a:cs typeface="Lato" panose="020F0502020204030203" pitchFamily="34" charset="0"/>
            </a:rPr>
            <a:t>Q1 2024</a:t>
          </a:r>
        </a:p>
      </dsp:txBody>
      <dsp:txXfrm>
        <a:off x="8369615" y="564709"/>
        <a:ext cx="613101" cy="376472"/>
      </dsp:txXfrm>
    </dsp:sp>
    <dsp:sp modelId="{1CA20E55-336D-44C9-9B54-922918E2C6DD}">
      <dsp:nvSpPr>
        <dsp:cNvPr id="0" name=""/>
        <dsp:cNvSpPr/>
      </dsp:nvSpPr>
      <dsp:spPr>
        <a:xfrm>
          <a:off x="8629107" y="423531"/>
          <a:ext cx="94118" cy="94118"/>
        </a:xfrm>
        <a:prstGeom prst="ellipse">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3F00614-8170-4959-B1AE-6C9B8B0B11F0}">
      <dsp:nvSpPr>
        <dsp:cNvPr id="0" name=""/>
        <dsp:cNvSpPr/>
      </dsp:nvSpPr>
      <dsp:spPr>
        <a:xfrm>
          <a:off x="9013372" y="0"/>
          <a:ext cx="613101" cy="376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008" tIns="64008" rIns="64008" bIns="64008" numCol="1" spcCol="1270" anchor="b" anchorCtr="0">
          <a:noAutofit/>
        </a:bodyPr>
        <a:lstStyle/>
        <a:p>
          <a:pPr marL="0" lvl="0" indent="0" algn="ctr" defTabSz="400050">
            <a:lnSpc>
              <a:spcPct val="90000"/>
            </a:lnSpc>
            <a:spcBef>
              <a:spcPct val="0"/>
            </a:spcBef>
            <a:spcAft>
              <a:spcPct val="35000"/>
            </a:spcAft>
            <a:buNone/>
          </a:pPr>
          <a:endParaRPr lang="en-US" sz="900" kern="1200">
            <a:latin typeface="Lato" panose="020F0502020204030203" pitchFamily="34" charset="0"/>
            <a:ea typeface="Lato" panose="020F0502020204030203" pitchFamily="34" charset="0"/>
            <a:cs typeface="Lato" panose="020F0502020204030203" pitchFamily="34" charset="0"/>
          </a:endParaRPr>
        </a:p>
      </dsp:txBody>
      <dsp:txXfrm>
        <a:off x="9013372" y="0"/>
        <a:ext cx="613101" cy="376472"/>
      </dsp:txXfrm>
    </dsp:sp>
    <dsp:sp modelId="{5F8EE836-96E2-491C-B53C-B8CD66BA5B20}">
      <dsp:nvSpPr>
        <dsp:cNvPr id="0" name=""/>
        <dsp:cNvSpPr/>
      </dsp:nvSpPr>
      <dsp:spPr>
        <a:xfrm>
          <a:off x="9272863" y="423531"/>
          <a:ext cx="94118" cy="94118"/>
        </a:xfrm>
        <a:prstGeom prst="ellipse">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2C8C7BA-07AB-4202-A66E-97ABD0C3D5A2}">
      <dsp:nvSpPr>
        <dsp:cNvPr id="0" name=""/>
        <dsp:cNvSpPr/>
      </dsp:nvSpPr>
      <dsp:spPr>
        <a:xfrm>
          <a:off x="9657128" y="564709"/>
          <a:ext cx="613101" cy="376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008" tIns="64008" rIns="64008" bIns="64008" numCol="1" spcCol="1270" anchor="t" anchorCtr="0">
          <a:noAutofit/>
        </a:bodyPr>
        <a:lstStyle/>
        <a:p>
          <a:pPr marL="0" lvl="0" indent="0" algn="ctr" defTabSz="400050">
            <a:lnSpc>
              <a:spcPct val="90000"/>
            </a:lnSpc>
            <a:spcBef>
              <a:spcPct val="0"/>
            </a:spcBef>
            <a:spcAft>
              <a:spcPct val="35000"/>
            </a:spcAft>
            <a:buNone/>
          </a:pPr>
          <a:r>
            <a:rPr lang="en-US" sz="900" kern="1200">
              <a:latin typeface="Lato" panose="020F0502020204030203" pitchFamily="34" charset="0"/>
              <a:ea typeface="Lato" panose="020F0502020204030203" pitchFamily="34" charset="0"/>
              <a:cs typeface="Lato" panose="020F0502020204030203" pitchFamily="34" charset="0"/>
            </a:rPr>
            <a:t>Q2 2024</a:t>
          </a:r>
        </a:p>
      </dsp:txBody>
      <dsp:txXfrm>
        <a:off x="9657128" y="564709"/>
        <a:ext cx="613101" cy="376472"/>
      </dsp:txXfrm>
    </dsp:sp>
    <dsp:sp modelId="{2292A0E3-E7BF-4A08-9486-61083299AFDD}">
      <dsp:nvSpPr>
        <dsp:cNvPr id="0" name=""/>
        <dsp:cNvSpPr/>
      </dsp:nvSpPr>
      <dsp:spPr>
        <a:xfrm>
          <a:off x="9916619" y="423531"/>
          <a:ext cx="94118" cy="94118"/>
        </a:xfrm>
        <a:prstGeom prst="ellipse">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E88844-F99A-4D80-AAE1-B334DE944C04}">
      <dsp:nvSpPr>
        <dsp:cNvPr id="0" name=""/>
        <dsp:cNvSpPr/>
      </dsp:nvSpPr>
      <dsp:spPr>
        <a:xfrm>
          <a:off x="0" y="4530238"/>
          <a:ext cx="2238466" cy="0"/>
        </a:xfrm>
        <a:prstGeom prst="line">
          <a:avLst/>
        </a:pr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DBB6B71-6EFF-4700-BCB9-28E4789640C6}">
      <dsp:nvSpPr>
        <dsp:cNvPr id="0" name=""/>
        <dsp:cNvSpPr/>
      </dsp:nvSpPr>
      <dsp:spPr>
        <a:xfrm>
          <a:off x="0" y="3384277"/>
          <a:ext cx="2238466" cy="0"/>
        </a:xfrm>
        <a:prstGeom prst="line">
          <a:avLst/>
        </a:pr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C1192C8-0B30-4F73-9224-4CF54C0D08EC}">
      <dsp:nvSpPr>
        <dsp:cNvPr id="0" name=""/>
        <dsp:cNvSpPr/>
      </dsp:nvSpPr>
      <dsp:spPr>
        <a:xfrm>
          <a:off x="0" y="2238316"/>
          <a:ext cx="2238466" cy="0"/>
        </a:xfrm>
        <a:prstGeom prst="line">
          <a:avLst/>
        </a:pr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2322E08-C497-4A0E-95A1-A6A510F7D40D}">
      <dsp:nvSpPr>
        <dsp:cNvPr id="0" name=""/>
        <dsp:cNvSpPr/>
      </dsp:nvSpPr>
      <dsp:spPr>
        <a:xfrm>
          <a:off x="0" y="1092355"/>
          <a:ext cx="2238466" cy="0"/>
        </a:xfrm>
        <a:prstGeom prst="line">
          <a:avLst/>
        </a:pr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D3D168C-0CC8-4207-88F1-B644557B8C9F}">
      <dsp:nvSpPr>
        <dsp:cNvPr id="0" name=""/>
        <dsp:cNvSpPr/>
      </dsp:nvSpPr>
      <dsp:spPr>
        <a:xfrm>
          <a:off x="582001" y="963"/>
          <a:ext cx="1656464" cy="10913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575" tIns="28575" rIns="28575" bIns="28575" numCol="1" spcCol="1270" anchor="b" anchorCtr="0">
          <a:noAutofit/>
        </a:bodyPr>
        <a:lstStyle/>
        <a:p>
          <a:pPr marL="0" lvl="0" indent="0" algn="l" defTabSz="666750">
            <a:lnSpc>
              <a:spcPct val="90000"/>
            </a:lnSpc>
            <a:spcBef>
              <a:spcPct val="0"/>
            </a:spcBef>
            <a:spcAft>
              <a:spcPct val="35000"/>
            </a:spcAft>
            <a:buNone/>
          </a:pPr>
          <a:r>
            <a:rPr lang="en-US" sz="1500" kern="1200">
              <a:latin typeface="Lato" panose="020F0502020204030203" pitchFamily="34" charset="0"/>
              <a:ea typeface="Lato" panose="020F0502020204030203" pitchFamily="34" charset="0"/>
              <a:cs typeface="Lato" panose="020F0502020204030203" pitchFamily="34" charset="0"/>
            </a:rPr>
            <a:t>Project scoping requirements gathering</a:t>
          </a:r>
        </a:p>
      </dsp:txBody>
      <dsp:txXfrm>
        <a:off x="582001" y="963"/>
        <a:ext cx="1656464" cy="1091391"/>
      </dsp:txXfrm>
    </dsp:sp>
    <dsp:sp modelId="{FF54ED89-A0EC-432C-BA13-7B97A6A51D4C}">
      <dsp:nvSpPr>
        <dsp:cNvPr id="0" name=""/>
        <dsp:cNvSpPr/>
      </dsp:nvSpPr>
      <dsp:spPr>
        <a:xfrm>
          <a:off x="0" y="963"/>
          <a:ext cx="582001" cy="1091391"/>
        </a:xfrm>
        <a:prstGeom prst="round2SameRect">
          <a:avLst>
            <a:gd name="adj1" fmla="val 16670"/>
            <a:gd name="adj2" fmla="val 0"/>
          </a:avLst>
        </a:prstGeom>
        <a:solidFill>
          <a:schemeClr val="accent4">
            <a:lumMod val="20000"/>
            <a:lumOff val="8000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575" tIns="28575" rIns="28575" bIns="28575" numCol="1" spcCol="1270" anchor="ctr" anchorCtr="0">
          <a:noAutofit/>
        </a:bodyPr>
        <a:lstStyle/>
        <a:p>
          <a:pPr marL="0" lvl="0" indent="0" algn="ctr" defTabSz="666750">
            <a:lnSpc>
              <a:spcPct val="90000"/>
            </a:lnSpc>
            <a:spcBef>
              <a:spcPct val="0"/>
            </a:spcBef>
            <a:spcAft>
              <a:spcPct val="35000"/>
            </a:spcAft>
            <a:buNone/>
          </a:pPr>
          <a:r>
            <a:rPr lang="en-US" sz="1500" kern="1200">
              <a:latin typeface="Lato" panose="020F0502020204030203" pitchFamily="34" charset="0"/>
              <a:ea typeface="Lato" panose="020F0502020204030203" pitchFamily="34" charset="0"/>
              <a:cs typeface="Lato" panose="020F0502020204030203" pitchFamily="34" charset="0"/>
            </a:rPr>
            <a:t>Q1 2023</a:t>
          </a:r>
        </a:p>
      </dsp:txBody>
      <dsp:txXfrm>
        <a:off x="28416" y="29379"/>
        <a:ext cx="525169" cy="1062975"/>
      </dsp:txXfrm>
    </dsp:sp>
    <dsp:sp modelId="{561B6F77-9339-4DBD-8D7B-6AA629A2A134}">
      <dsp:nvSpPr>
        <dsp:cNvPr id="0" name=""/>
        <dsp:cNvSpPr/>
      </dsp:nvSpPr>
      <dsp:spPr>
        <a:xfrm>
          <a:off x="582001" y="1146924"/>
          <a:ext cx="1656464" cy="10913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575" tIns="28575" rIns="28575" bIns="28575" numCol="1" spcCol="1270" anchor="b" anchorCtr="0">
          <a:noAutofit/>
        </a:bodyPr>
        <a:lstStyle/>
        <a:p>
          <a:pPr marL="0" lvl="0" indent="0" algn="l" defTabSz="666750">
            <a:lnSpc>
              <a:spcPct val="90000"/>
            </a:lnSpc>
            <a:spcBef>
              <a:spcPct val="0"/>
            </a:spcBef>
            <a:spcAft>
              <a:spcPct val="35000"/>
            </a:spcAft>
            <a:buNone/>
          </a:pPr>
          <a:r>
            <a:rPr lang="en-US" sz="1500" kern="1200">
              <a:latin typeface="Lato" panose="020F0502020204030203" pitchFamily="34" charset="0"/>
              <a:ea typeface="Lato" panose="020F0502020204030203" pitchFamily="34" charset="0"/>
              <a:cs typeface="Lato" panose="020F0502020204030203" pitchFamily="34" charset="0"/>
            </a:rPr>
            <a:t>RSE Calculations and Refinement</a:t>
          </a:r>
        </a:p>
      </dsp:txBody>
      <dsp:txXfrm>
        <a:off x="582001" y="1146924"/>
        <a:ext cx="1656464" cy="1091391"/>
      </dsp:txXfrm>
    </dsp:sp>
    <dsp:sp modelId="{E234DFE7-19F5-47A5-8CD3-33BA166F2BE3}">
      <dsp:nvSpPr>
        <dsp:cNvPr id="0" name=""/>
        <dsp:cNvSpPr/>
      </dsp:nvSpPr>
      <dsp:spPr>
        <a:xfrm>
          <a:off x="0" y="1146924"/>
          <a:ext cx="582001" cy="1091391"/>
        </a:xfrm>
        <a:prstGeom prst="round2SameRect">
          <a:avLst>
            <a:gd name="adj1" fmla="val 16670"/>
            <a:gd name="adj2" fmla="val 0"/>
          </a:avLst>
        </a:prstGeom>
        <a:solidFill>
          <a:schemeClr val="accent4">
            <a:lumMod val="20000"/>
            <a:lumOff val="8000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575" tIns="28575" rIns="28575" bIns="28575" numCol="1" spcCol="1270" anchor="ctr" anchorCtr="0">
          <a:noAutofit/>
        </a:bodyPr>
        <a:lstStyle/>
        <a:p>
          <a:pPr marL="0" lvl="0" indent="0" algn="ctr" defTabSz="666750">
            <a:lnSpc>
              <a:spcPct val="90000"/>
            </a:lnSpc>
            <a:spcBef>
              <a:spcPct val="0"/>
            </a:spcBef>
            <a:spcAft>
              <a:spcPct val="35000"/>
            </a:spcAft>
            <a:buNone/>
          </a:pPr>
          <a:r>
            <a:rPr lang="en-US" sz="1500" kern="1200">
              <a:latin typeface="Lato" panose="020F0502020204030203" pitchFamily="34" charset="0"/>
              <a:ea typeface="Lato" panose="020F0502020204030203" pitchFamily="34" charset="0"/>
              <a:cs typeface="Lato" panose="020F0502020204030203" pitchFamily="34" charset="0"/>
            </a:rPr>
            <a:t>Q2 2023</a:t>
          </a:r>
        </a:p>
      </dsp:txBody>
      <dsp:txXfrm>
        <a:off x="28416" y="1175340"/>
        <a:ext cx="525169" cy="1062975"/>
      </dsp:txXfrm>
    </dsp:sp>
    <dsp:sp modelId="{2B2A01C4-7377-406B-9CC2-25EDF5B9AC0B}">
      <dsp:nvSpPr>
        <dsp:cNvPr id="0" name=""/>
        <dsp:cNvSpPr/>
      </dsp:nvSpPr>
      <dsp:spPr>
        <a:xfrm>
          <a:off x="582001" y="2292885"/>
          <a:ext cx="1656464" cy="10913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575" tIns="28575" rIns="28575" bIns="28575" numCol="1" spcCol="1270" anchor="b" anchorCtr="0">
          <a:noAutofit/>
        </a:bodyPr>
        <a:lstStyle/>
        <a:p>
          <a:pPr marL="0" lvl="0" indent="0" algn="l" defTabSz="666750">
            <a:lnSpc>
              <a:spcPct val="90000"/>
            </a:lnSpc>
            <a:spcBef>
              <a:spcPct val="0"/>
            </a:spcBef>
            <a:spcAft>
              <a:spcPct val="35000"/>
            </a:spcAft>
            <a:buNone/>
          </a:pPr>
          <a:r>
            <a:rPr lang="en-US" sz="1500" kern="1200">
              <a:latin typeface="Lato" panose="020F0502020204030203" pitchFamily="34" charset="0"/>
              <a:ea typeface="Lato" panose="020F0502020204030203" pitchFamily="34" charset="0"/>
              <a:cs typeface="Lato" panose="020F0502020204030203" pitchFamily="34" charset="0"/>
            </a:rPr>
            <a:t>Mitigation Effort Selections and Application</a:t>
          </a:r>
        </a:p>
      </dsp:txBody>
      <dsp:txXfrm>
        <a:off x="582001" y="2292885"/>
        <a:ext cx="1656464" cy="1091391"/>
      </dsp:txXfrm>
    </dsp:sp>
    <dsp:sp modelId="{D0553F6C-A8C9-4763-BA4E-43531259469E}">
      <dsp:nvSpPr>
        <dsp:cNvPr id="0" name=""/>
        <dsp:cNvSpPr/>
      </dsp:nvSpPr>
      <dsp:spPr>
        <a:xfrm>
          <a:off x="0" y="2292885"/>
          <a:ext cx="582001" cy="1091391"/>
        </a:xfrm>
        <a:prstGeom prst="round2SameRect">
          <a:avLst>
            <a:gd name="adj1" fmla="val 16670"/>
            <a:gd name="adj2" fmla="val 0"/>
          </a:avLst>
        </a:prstGeom>
        <a:solidFill>
          <a:schemeClr val="accent4">
            <a:lumMod val="20000"/>
            <a:lumOff val="8000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575" tIns="28575" rIns="28575" bIns="28575" numCol="1" spcCol="1270" anchor="ctr" anchorCtr="0">
          <a:noAutofit/>
        </a:bodyPr>
        <a:lstStyle/>
        <a:p>
          <a:pPr marL="0" lvl="0" indent="0" algn="ctr" defTabSz="666750">
            <a:lnSpc>
              <a:spcPct val="90000"/>
            </a:lnSpc>
            <a:spcBef>
              <a:spcPct val="0"/>
            </a:spcBef>
            <a:spcAft>
              <a:spcPct val="35000"/>
            </a:spcAft>
            <a:buNone/>
          </a:pPr>
          <a:r>
            <a:rPr lang="en-US" sz="1500" kern="1200">
              <a:latin typeface="Lato" panose="020F0502020204030203" pitchFamily="34" charset="0"/>
              <a:ea typeface="Lato" panose="020F0502020204030203" pitchFamily="34" charset="0"/>
              <a:cs typeface="Lato" panose="020F0502020204030203" pitchFamily="34" charset="0"/>
            </a:rPr>
            <a:t>Q3 2023</a:t>
          </a:r>
        </a:p>
      </dsp:txBody>
      <dsp:txXfrm>
        <a:off x="28416" y="2321301"/>
        <a:ext cx="525169" cy="1062975"/>
      </dsp:txXfrm>
    </dsp:sp>
    <dsp:sp modelId="{8B02C432-0834-42C8-8B7F-6A8859D38679}">
      <dsp:nvSpPr>
        <dsp:cNvPr id="0" name=""/>
        <dsp:cNvSpPr/>
      </dsp:nvSpPr>
      <dsp:spPr>
        <a:xfrm>
          <a:off x="582001" y="3438846"/>
          <a:ext cx="1656464" cy="10913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575" tIns="28575" rIns="28575" bIns="28575" numCol="1" spcCol="1270" anchor="b" anchorCtr="0">
          <a:noAutofit/>
        </a:bodyPr>
        <a:lstStyle/>
        <a:p>
          <a:pPr marL="0" lvl="0" indent="0" algn="l" defTabSz="666750">
            <a:lnSpc>
              <a:spcPct val="90000"/>
            </a:lnSpc>
            <a:spcBef>
              <a:spcPct val="0"/>
            </a:spcBef>
            <a:spcAft>
              <a:spcPct val="35000"/>
            </a:spcAft>
            <a:buNone/>
          </a:pPr>
          <a:r>
            <a:rPr lang="en-US" sz="1500" kern="1200">
              <a:latin typeface="Lato" panose="020F0502020204030203" pitchFamily="34" charset="0"/>
              <a:ea typeface="Lato" panose="020F0502020204030203" pitchFamily="34" charset="0"/>
              <a:cs typeface="Lato" panose="020F0502020204030203" pitchFamily="34" charset="0"/>
            </a:rPr>
            <a:t>RSE Continuous Improvement</a:t>
          </a:r>
        </a:p>
      </dsp:txBody>
      <dsp:txXfrm>
        <a:off x="582001" y="3438846"/>
        <a:ext cx="1656464" cy="1091391"/>
      </dsp:txXfrm>
    </dsp:sp>
    <dsp:sp modelId="{4AF35ADC-AFD3-4B89-A979-834A830A520D}">
      <dsp:nvSpPr>
        <dsp:cNvPr id="0" name=""/>
        <dsp:cNvSpPr/>
      </dsp:nvSpPr>
      <dsp:spPr>
        <a:xfrm>
          <a:off x="0" y="3438846"/>
          <a:ext cx="582001" cy="1091391"/>
        </a:xfrm>
        <a:prstGeom prst="round2SameRect">
          <a:avLst>
            <a:gd name="adj1" fmla="val 16670"/>
            <a:gd name="adj2" fmla="val 0"/>
          </a:avLst>
        </a:prstGeom>
        <a:solidFill>
          <a:schemeClr val="accent4">
            <a:lumMod val="20000"/>
            <a:lumOff val="8000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575" tIns="28575" rIns="28575" bIns="28575" numCol="1" spcCol="1270" anchor="ctr" anchorCtr="0">
          <a:noAutofit/>
        </a:bodyPr>
        <a:lstStyle/>
        <a:p>
          <a:pPr marL="0" lvl="0" indent="0" algn="ctr" defTabSz="666750">
            <a:lnSpc>
              <a:spcPct val="90000"/>
            </a:lnSpc>
            <a:spcBef>
              <a:spcPct val="0"/>
            </a:spcBef>
            <a:spcAft>
              <a:spcPct val="35000"/>
            </a:spcAft>
            <a:buNone/>
          </a:pPr>
          <a:r>
            <a:rPr lang="en-US" sz="1500" kern="1200">
              <a:latin typeface="Lato" panose="020F0502020204030203" pitchFamily="34" charset="0"/>
              <a:ea typeface="Lato" panose="020F0502020204030203" pitchFamily="34" charset="0"/>
              <a:cs typeface="Lato" panose="020F0502020204030203" pitchFamily="34" charset="0"/>
            </a:rPr>
            <a:t>Q4 2023</a:t>
          </a:r>
        </a:p>
      </dsp:txBody>
      <dsp:txXfrm>
        <a:off x="28416" y="3467262"/>
        <a:ext cx="525169" cy="106297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5E2EEB-750D-4895-8DC6-A51D995F5217}">
      <dsp:nvSpPr>
        <dsp:cNvPr id="0" name=""/>
        <dsp:cNvSpPr/>
      </dsp:nvSpPr>
      <dsp:spPr>
        <a:xfrm>
          <a:off x="3648815" y="1220185"/>
          <a:ext cx="95132" cy="3660674"/>
        </a:xfrm>
        <a:custGeom>
          <a:avLst/>
          <a:gdLst/>
          <a:ahLst/>
          <a:cxnLst/>
          <a:rect l="0" t="0" r="0" b="0"/>
          <a:pathLst>
            <a:path>
              <a:moveTo>
                <a:pt x="0" y="0"/>
              </a:moveTo>
              <a:lnTo>
                <a:pt x="0" y="3660674"/>
              </a:lnTo>
              <a:lnTo>
                <a:pt x="95132" y="3660674"/>
              </a:lnTo>
            </a:path>
          </a:pathLst>
        </a:custGeom>
        <a:no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A57764A-D903-450F-9C41-6DF110D31E85}">
      <dsp:nvSpPr>
        <dsp:cNvPr id="0" name=""/>
        <dsp:cNvSpPr/>
      </dsp:nvSpPr>
      <dsp:spPr>
        <a:xfrm>
          <a:off x="3648815" y="1220185"/>
          <a:ext cx="95132" cy="3210379"/>
        </a:xfrm>
        <a:custGeom>
          <a:avLst/>
          <a:gdLst/>
          <a:ahLst/>
          <a:cxnLst/>
          <a:rect l="0" t="0" r="0" b="0"/>
          <a:pathLst>
            <a:path>
              <a:moveTo>
                <a:pt x="0" y="0"/>
              </a:moveTo>
              <a:lnTo>
                <a:pt x="0" y="3210379"/>
              </a:lnTo>
              <a:lnTo>
                <a:pt x="95132" y="3210379"/>
              </a:lnTo>
            </a:path>
          </a:pathLst>
        </a:custGeom>
        <a:no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D8A7570-448C-489F-B8A0-7EE28A393F40}">
      <dsp:nvSpPr>
        <dsp:cNvPr id="0" name=""/>
        <dsp:cNvSpPr/>
      </dsp:nvSpPr>
      <dsp:spPr>
        <a:xfrm>
          <a:off x="3648815" y="1220185"/>
          <a:ext cx="95132" cy="2711331"/>
        </a:xfrm>
        <a:custGeom>
          <a:avLst/>
          <a:gdLst/>
          <a:ahLst/>
          <a:cxnLst/>
          <a:rect l="0" t="0" r="0" b="0"/>
          <a:pathLst>
            <a:path>
              <a:moveTo>
                <a:pt x="0" y="0"/>
              </a:moveTo>
              <a:lnTo>
                <a:pt x="0" y="2711331"/>
              </a:lnTo>
              <a:lnTo>
                <a:pt x="95132" y="2711331"/>
              </a:lnTo>
            </a:path>
          </a:pathLst>
        </a:custGeom>
        <a:no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95A982C-CD8E-4165-828F-9310400B3BED}">
      <dsp:nvSpPr>
        <dsp:cNvPr id="0" name=""/>
        <dsp:cNvSpPr/>
      </dsp:nvSpPr>
      <dsp:spPr>
        <a:xfrm>
          <a:off x="3648815" y="1220185"/>
          <a:ext cx="95132" cy="2152603"/>
        </a:xfrm>
        <a:custGeom>
          <a:avLst/>
          <a:gdLst/>
          <a:ahLst/>
          <a:cxnLst/>
          <a:rect l="0" t="0" r="0" b="0"/>
          <a:pathLst>
            <a:path>
              <a:moveTo>
                <a:pt x="0" y="0"/>
              </a:moveTo>
              <a:lnTo>
                <a:pt x="0" y="2152603"/>
              </a:lnTo>
              <a:lnTo>
                <a:pt x="95132" y="2152603"/>
              </a:lnTo>
            </a:path>
          </a:pathLst>
        </a:custGeom>
        <a:no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FF956B4-67EA-4B81-B5A4-B2217BAE47E7}">
      <dsp:nvSpPr>
        <dsp:cNvPr id="0" name=""/>
        <dsp:cNvSpPr/>
      </dsp:nvSpPr>
      <dsp:spPr>
        <a:xfrm>
          <a:off x="3648815" y="1220185"/>
          <a:ext cx="95132" cy="1642627"/>
        </a:xfrm>
        <a:custGeom>
          <a:avLst/>
          <a:gdLst/>
          <a:ahLst/>
          <a:cxnLst/>
          <a:rect l="0" t="0" r="0" b="0"/>
          <a:pathLst>
            <a:path>
              <a:moveTo>
                <a:pt x="0" y="0"/>
              </a:moveTo>
              <a:lnTo>
                <a:pt x="0" y="1642627"/>
              </a:lnTo>
              <a:lnTo>
                <a:pt x="95132" y="1642627"/>
              </a:lnTo>
            </a:path>
          </a:pathLst>
        </a:custGeom>
        <a:no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CCABFB0-7D88-4232-B113-ABE609036F0B}">
      <dsp:nvSpPr>
        <dsp:cNvPr id="0" name=""/>
        <dsp:cNvSpPr/>
      </dsp:nvSpPr>
      <dsp:spPr>
        <a:xfrm>
          <a:off x="3648815" y="1220185"/>
          <a:ext cx="95132" cy="1192332"/>
        </a:xfrm>
        <a:custGeom>
          <a:avLst/>
          <a:gdLst/>
          <a:ahLst/>
          <a:cxnLst/>
          <a:rect l="0" t="0" r="0" b="0"/>
          <a:pathLst>
            <a:path>
              <a:moveTo>
                <a:pt x="0" y="0"/>
              </a:moveTo>
              <a:lnTo>
                <a:pt x="0" y="1192332"/>
              </a:lnTo>
              <a:lnTo>
                <a:pt x="95132" y="1192332"/>
              </a:lnTo>
            </a:path>
          </a:pathLst>
        </a:custGeom>
        <a:no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A2FE855-2B22-4998-A1E7-F28059818778}">
      <dsp:nvSpPr>
        <dsp:cNvPr id="0" name=""/>
        <dsp:cNvSpPr/>
      </dsp:nvSpPr>
      <dsp:spPr>
        <a:xfrm>
          <a:off x="3648815" y="1220185"/>
          <a:ext cx="95132" cy="742036"/>
        </a:xfrm>
        <a:custGeom>
          <a:avLst/>
          <a:gdLst/>
          <a:ahLst/>
          <a:cxnLst/>
          <a:rect l="0" t="0" r="0" b="0"/>
          <a:pathLst>
            <a:path>
              <a:moveTo>
                <a:pt x="0" y="0"/>
              </a:moveTo>
              <a:lnTo>
                <a:pt x="0" y="742036"/>
              </a:lnTo>
              <a:lnTo>
                <a:pt x="95132" y="742036"/>
              </a:lnTo>
            </a:path>
          </a:pathLst>
        </a:custGeom>
        <a:no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6663D20-B70F-49A2-8587-9A8B7C2C178B}">
      <dsp:nvSpPr>
        <dsp:cNvPr id="0" name=""/>
        <dsp:cNvSpPr/>
      </dsp:nvSpPr>
      <dsp:spPr>
        <a:xfrm>
          <a:off x="3648815" y="1220185"/>
          <a:ext cx="95132" cy="291740"/>
        </a:xfrm>
        <a:custGeom>
          <a:avLst/>
          <a:gdLst/>
          <a:ahLst/>
          <a:cxnLst/>
          <a:rect l="0" t="0" r="0" b="0"/>
          <a:pathLst>
            <a:path>
              <a:moveTo>
                <a:pt x="0" y="0"/>
              </a:moveTo>
              <a:lnTo>
                <a:pt x="0" y="291740"/>
              </a:lnTo>
              <a:lnTo>
                <a:pt x="95132" y="291740"/>
              </a:lnTo>
            </a:path>
          </a:pathLst>
        </a:custGeom>
        <a:no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D3974A6-8A00-4F98-BDAF-7F8A8329A4CB}">
      <dsp:nvSpPr>
        <dsp:cNvPr id="0" name=""/>
        <dsp:cNvSpPr/>
      </dsp:nvSpPr>
      <dsp:spPr>
        <a:xfrm>
          <a:off x="3307025" y="769889"/>
          <a:ext cx="595477" cy="133186"/>
        </a:xfrm>
        <a:custGeom>
          <a:avLst/>
          <a:gdLst/>
          <a:ahLst/>
          <a:cxnLst/>
          <a:rect l="0" t="0" r="0" b="0"/>
          <a:pathLst>
            <a:path>
              <a:moveTo>
                <a:pt x="0" y="0"/>
              </a:moveTo>
              <a:lnTo>
                <a:pt x="0" y="66593"/>
              </a:lnTo>
              <a:lnTo>
                <a:pt x="595477" y="66593"/>
              </a:lnTo>
              <a:lnTo>
                <a:pt x="595477" y="133186"/>
              </a:lnTo>
            </a:path>
          </a:pathLst>
        </a:custGeom>
        <a:no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A19834D-1FC6-4C46-8506-F373254858D9}">
      <dsp:nvSpPr>
        <dsp:cNvPr id="0" name=""/>
        <dsp:cNvSpPr/>
      </dsp:nvSpPr>
      <dsp:spPr>
        <a:xfrm>
          <a:off x="2457859" y="1220185"/>
          <a:ext cx="95132" cy="1657631"/>
        </a:xfrm>
        <a:custGeom>
          <a:avLst/>
          <a:gdLst/>
          <a:ahLst/>
          <a:cxnLst/>
          <a:rect l="0" t="0" r="0" b="0"/>
          <a:pathLst>
            <a:path>
              <a:moveTo>
                <a:pt x="0" y="0"/>
              </a:moveTo>
              <a:lnTo>
                <a:pt x="0" y="1657631"/>
              </a:lnTo>
              <a:lnTo>
                <a:pt x="95132" y="1657631"/>
              </a:lnTo>
            </a:path>
          </a:pathLst>
        </a:custGeom>
        <a:no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FD5BB23-FCBF-4BC9-A82D-4CA6967F97C6}">
      <dsp:nvSpPr>
        <dsp:cNvPr id="0" name=""/>
        <dsp:cNvSpPr/>
      </dsp:nvSpPr>
      <dsp:spPr>
        <a:xfrm>
          <a:off x="2457859" y="1220185"/>
          <a:ext cx="95132" cy="1192332"/>
        </a:xfrm>
        <a:custGeom>
          <a:avLst/>
          <a:gdLst/>
          <a:ahLst/>
          <a:cxnLst/>
          <a:rect l="0" t="0" r="0" b="0"/>
          <a:pathLst>
            <a:path>
              <a:moveTo>
                <a:pt x="0" y="0"/>
              </a:moveTo>
              <a:lnTo>
                <a:pt x="0" y="1192332"/>
              </a:lnTo>
              <a:lnTo>
                <a:pt x="95132" y="1192332"/>
              </a:lnTo>
            </a:path>
          </a:pathLst>
        </a:custGeom>
        <a:no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231209B-3F0E-4D96-B93B-F4F5CA6144E4}">
      <dsp:nvSpPr>
        <dsp:cNvPr id="0" name=""/>
        <dsp:cNvSpPr/>
      </dsp:nvSpPr>
      <dsp:spPr>
        <a:xfrm>
          <a:off x="2457859" y="1220185"/>
          <a:ext cx="95132" cy="742036"/>
        </a:xfrm>
        <a:custGeom>
          <a:avLst/>
          <a:gdLst/>
          <a:ahLst/>
          <a:cxnLst/>
          <a:rect l="0" t="0" r="0" b="0"/>
          <a:pathLst>
            <a:path>
              <a:moveTo>
                <a:pt x="0" y="0"/>
              </a:moveTo>
              <a:lnTo>
                <a:pt x="0" y="742036"/>
              </a:lnTo>
              <a:lnTo>
                <a:pt x="95132" y="742036"/>
              </a:lnTo>
            </a:path>
          </a:pathLst>
        </a:custGeom>
        <a:no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A2C6949-31B5-473F-A34A-355C52220380}">
      <dsp:nvSpPr>
        <dsp:cNvPr id="0" name=""/>
        <dsp:cNvSpPr/>
      </dsp:nvSpPr>
      <dsp:spPr>
        <a:xfrm>
          <a:off x="2457859" y="1220185"/>
          <a:ext cx="95132" cy="291740"/>
        </a:xfrm>
        <a:custGeom>
          <a:avLst/>
          <a:gdLst/>
          <a:ahLst/>
          <a:cxnLst/>
          <a:rect l="0" t="0" r="0" b="0"/>
          <a:pathLst>
            <a:path>
              <a:moveTo>
                <a:pt x="0" y="0"/>
              </a:moveTo>
              <a:lnTo>
                <a:pt x="0" y="291740"/>
              </a:lnTo>
              <a:lnTo>
                <a:pt x="95132" y="291740"/>
              </a:lnTo>
            </a:path>
          </a:pathLst>
        </a:custGeom>
        <a:no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61DDC6A-D814-4CC3-80E9-96B29D53B308}">
      <dsp:nvSpPr>
        <dsp:cNvPr id="0" name=""/>
        <dsp:cNvSpPr/>
      </dsp:nvSpPr>
      <dsp:spPr>
        <a:xfrm>
          <a:off x="2711547" y="769889"/>
          <a:ext cx="595477" cy="133186"/>
        </a:xfrm>
        <a:custGeom>
          <a:avLst/>
          <a:gdLst/>
          <a:ahLst/>
          <a:cxnLst/>
          <a:rect l="0" t="0" r="0" b="0"/>
          <a:pathLst>
            <a:path>
              <a:moveTo>
                <a:pt x="595477" y="0"/>
              </a:moveTo>
              <a:lnTo>
                <a:pt x="595477" y="66593"/>
              </a:lnTo>
              <a:lnTo>
                <a:pt x="0" y="66593"/>
              </a:lnTo>
              <a:lnTo>
                <a:pt x="0" y="133186"/>
              </a:lnTo>
            </a:path>
          </a:pathLst>
        </a:custGeom>
        <a:no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65587A7-6D70-45D1-A5E0-930C3440773C}">
      <dsp:nvSpPr>
        <dsp:cNvPr id="0" name=""/>
        <dsp:cNvSpPr/>
      </dsp:nvSpPr>
      <dsp:spPr>
        <a:xfrm>
          <a:off x="2196073" y="319594"/>
          <a:ext cx="1110952" cy="133186"/>
        </a:xfrm>
        <a:custGeom>
          <a:avLst/>
          <a:gdLst/>
          <a:ahLst/>
          <a:cxnLst/>
          <a:rect l="0" t="0" r="0" b="0"/>
          <a:pathLst>
            <a:path>
              <a:moveTo>
                <a:pt x="0" y="0"/>
              </a:moveTo>
              <a:lnTo>
                <a:pt x="0" y="66593"/>
              </a:lnTo>
              <a:lnTo>
                <a:pt x="1110952" y="66593"/>
              </a:lnTo>
              <a:lnTo>
                <a:pt x="1110952" y="133186"/>
              </a:lnTo>
            </a:path>
          </a:pathLst>
        </a:cu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52DEEB1-D959-4335-A2AF-D7725755A358}">
      <dsp:nvSpPr>
        <dsp:cNvPr id="0" name=""/>
        <dsp:cNvSpPr/>
      </dsp:nvSpPr>
      <dsp:spPr>
        <a:xfrm>
          <a:off x="1451683" y="1220185"/>
          <a:ext cx="95132" cy="2728537"/>
        </a:xfrm>
        <a:custGeom>
          <a:avLst/>
          <a:gdLst/>
          <a:ahLst/>
          <a:cxnLst/>
          <a:rect l="0" t="0" r="0" b="0"/>
          <a:pathLst>
            <a:path>
              <a:moveTo>
                <a:pt x="0" y="0"/>
              </a:moveTo>
              <a:lnTo>
                <a:pt x="0" y="2728537"/>
              </a:lnTo>
              <a:lnTo>
                <a:pt x="95132" y="2728537"/>
              </a:lnTo>
            </a:path>
          </a:pathLst>
        </a:custGeom>
        <a:no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6481817-4D49-459B-AF75-2F319B3F4D8C}">
      <dsp:nvSpPr>
        <dsp:cNvPr id="0" name=""/>
        <dsp:cNvSpPr/>
      </dsp:nvSpPr>
      <dsp:spPr>
        <a:xfrm>
          <a:off x="1451683" y="1220185"/>
          <a:ext cx="95132" cy="2273648"/>
        </a:xfrm>
        <a:custGeom>
          <a:avLst/>
          <a:gdLst/>
          <a:ahLst/>
          <a:cxnLst/>
          <a:rect l="0" t="0" r="0" b="0"/>
          <a:pathLst>
            <a:path>
              <a:moveTo>
                <a:pt x="0" y="0"/>
              </a:moveTo>
              <a:lnTo>
                <a:pt x="0" y="2273648"/>
              </a:lnTo>
              <a:lnTo>
                <a:pt x="95132" y="2273648"/>
              </a:lnTo>
            </a:path>
          </a:pathLst>
        </a:custGeom>
        <a:no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E31C394-41F5-491C-9972-1EDDBEDD3EB4}">
      <dsp:nvSpPr>
        <dsp:cNvPr id="0" name=""/>
        <dsp:cNvSpPr/>
      </dsp:nvSpPr>
      <dsp:spPr>
        <a:xfrm>
          <a:off x="1451683" y="1220185"/>
          <a:ext cx="95132" cy="1730693"/>
        </a:xfrm>
        <a:custGeom>
          <a:avLst/>
          <a:gdLst/>
          <a:ahLst/>
          <a:cxnLst/>
          <a:rect l="0" t="0" r="0" b="0"/>
          <a:pathLst>
            <a:path>
              <a:moveTo>
                <a:pt x="0" y="0"/>
              </a:moveTo>
              <a:lnTo>
                <a:pt x="0" y="1730693"/>
              </a:lnTo>
              <a:lnTo>
                <a:pt x="95132" y="1730693"/>
              </a:lnTo>
            </a:path>
          </a:pathLst>
        </a:custGeom>
        <a:no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D275ADF-3831-4D67-AA2E-50F0CBE87B86}">
      <dsp:nvSpPr>
        <dsp:cNvPr id="0" name=""/>
        <dsp:cNvSpPr/>
      </dsp:nvSpPr>
      <dsp:spPr>
        <a:xfrm>
          <a:off x="1451683" y="1220185"/>
          <a:ext cx="95132" cy="1192332"/>
        </a:xfrm>
        <a:custGeom>
          <a:avLst/>
          <a:gdLst/>
          <a:ahLst/>
          <a:cxnLst/>
          <a:rect l="0" t="0" r="0" b="0"/>
          <a:pathLst>
            <a:path>
              <a:moveTo>
                <a:pt x="0" y="0"/>
              </a:moveTo>
              <a:lnTo>
                <a:pt x="0" y="1192332"/>
              </a:lnTo>
              <a:lnTo>
                <a:pt x="95132" y="1192332"/>
              </a:lnTo>
            </a:path>
          </a:pathLst>
        </a:custGeom>
        <a:no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7105A35-101D-44B1-B210-9F97A0256281}">
      <dsp:nvSpPr>
        <dsp:cNvPr id="0" name=""/>
        <dsp:cNvSpPr/>
      </dsp:nvSpPr>
      <dsp:spPr>
        <a:xfrm>
          <a:off x="1451683" y="1220185"/>
          <a:ext cx="95132" cy="742036"/>
        </a:xfrm>
        <a:custGeom>
          <a:avLst/>
          <a:gdLst/>
          <a:ahLst/>
          <a:cxnLst/>
          <a:rect l="0" t="0" r="0" b="0"/>
          <a:pathLst>
            <a:path>
              <a:moveTo>
                <a:pt x="0" y="0"/>
              </a:moveTo>
              <a:lnTo>
                <a:pt x="0" y="742036"/>
              </a:lnTo>
              <a:lnTo>
                <a:pt x="95132" y="742036"/>
              </a:lnTo>
            </a:path>
          </a:pathLst>
        </a:custGeom>
        <a:no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7C0330C-3196-4637-81EF-B825B489DD03}">
      <dsp:nvSpPr>
        <dsp:cNvPr id="0" name=""/>
        <dsp:cNvSpPr/>
      </dsp:nvSpPr>
      <dsp:spPr>
        <a:xfrm>
          <a:off x="1451683" y="1220185"/>
          <a:ext cx="95132" cy="291740"/>
        </a:xfrm>
        <a:custGeom>
          <a:avLst/>
          <a:gdLst/>
          <a:ahLst/>
          <a:cxnLst/>
          <a:rect l="0" t="0" r="0" b="0"/>
          <a:pathLst>
            <a:path>
              <a:moveTo>
                <a:pt x="0" y="0"/>
              </a:moveTo>
              <a:lnTo>
                <a:pt x="0" y="291740"/>
              </a:lnTo>
              <a:lnTo>
                <a:pt x="95132" y="291740"/>
              </a:lnTo>
            </a:path>
          </a:pathLst>
        </a:custGeom>
        <a:no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BEC6E64-6EC3-4C51-B813-265748A321BB}">
      <dsp:nvSpPr>
        <dsp:cNvPr id="0" name=""/>
        <dsp:cNvSpPr/>
      </dsp:nvSpPr>
      <dsp:spPr>
        <a:xfrm>
          <a:off x="1085120" y="769889"/>
          <a:ext cx="620250" cy="133186"/>
        </a:xfrm>
        <a:custGeom>
          <a:avLst/>
          <a:gdLst/>
          <a:ahLst/>
          <a:cxnLst/>
          <a:rect l="0" t="0" r="0" b="0"/>
          <a:pathLst>
            <a:path>
              <a:moveTo>
                <a:pt x="0" y="0"/>
              </a:moveTo>
              <a:lnTo>
                <a:pt x="0" y="66593"/>
              </a:lnTo>
              <a:lnTo>
                <a:pt x="620250" y="66593"/>
              </a:lnTo>
              <a:lnTo>
                <a:pt x="620250" y="133186"/>
              </a:lnTo>
            </a:path>
          </a:pathLst>
        </a:custGeom>
        <a:no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8065A5F-7707-49BE-9361-BEAA18009F0B}">
      <dsp:nvSpPr>
        <dsp:cNvPr id="0" name=""/>
        <dsp:cNvSpPr/>
      </dsp:nvSpPr>
      <dsp:spPr>
        <a:xfrm>
          <a:off x="211182" y="1220185"/>
          <a:ext cx="95132" cy="1542129"/>
        </a:xfrm>
        <a:custGeom>
          <a:avLst/>
          <a:gdLst/>
          <a:ahLst/>
          <a:cxnLst/>
          <a:rect l="0" t="0" r="0" b="0"/>
          <a:pathLst>
            <a:path>
              <a:moveTo>
                <a:pt x="0" y="0"/>
              </a:moveTo>
              <a:lnTo>
                <a:pt x="0" y="1542129"/>
              </a:lnTo>
              <a:lnTo>
                <a:pt x="95132" y="1542129"/>
              </a:lnTo>
            </a:path>
          </a:pathLst>
        </a:custGeom>
        <a:no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7F45EFD-E1C9-4518-B1E1-FAFD81DD729D}">
      <dsp:nvSpPr>
        <dsp:cNvPr id="0" name=""/>
        <dsp:cNvSpPr/>
      </dsp:nvSpPr>
      <dsp:spPr>
        <a:xfrm>
          <a:off x="211182" y="1220185"/>
          <a:ext cx="95132" cy="1113536"/>
        </a:xfrm>
        <a:custGeom>
          <a:avLst/>
          <a:gdLst/>
          <a:ahLst/>
          <a:cxnLst/>
          <a:rect l="0" t="0" r="0" b="0"/>
          <a:pathLst>
            <a:path>
              <a:moveTo>
                <a:pt x="0" y="0"/>
              </a:moveTo>
              <a:lnTo>
                <a:pt x="0" y="1113536"/>
              </a:lnTo>
              <a:lnTo>
                <a:pt x="95132" y="1113536"/>
              </a:lnTo>
            </a:path>
          </a:pathLst>
        </a:custGeom>
        <a:no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33E50B9-2C03-4632-91E9-110B7C1AFB17}">
      <dsp:nvSpPr>
        <dsp:cNvPr id="0" name=""/>
        <dsp:cNvSpPr/>
      </dsp:nvSpPr>
      <dsp:spPr>
        <a:xfrm>
          <a:off x="211182" y="1220185"/>
          <a:ext cx="95132" cy="663241"/>
        </a:xfrm>
        <a:custGeom>
          <a:avLst/>
          <a:gdLst/>
          <a:ahLst/>
          <a:cxnLst/>
          <a:rect l="0" t="0" r="0" b="0"/>
          <a:pathLst>
            <a:path>
              <a:moveTo>
                <a:pt x="0" y="0"/>
              </a:moveTo>
              <a:lnTo>
                <a:pt x="0" y="663241"/>
              </a:lnTo>
              <a:lnTo>
                <a:pt x="95132" y="663241"/>
              </a:lnTo>
            </a:path>
          </a:pathLst>
        </a:custGeom>
        <a:no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848270D-5402-4297-BEC0-2CCD370086E0}">
      <dsp:nvSpPr>
        <dsp:cNvPr id="0" name=""/>
        <dsp:cNvSpPr/>
      </dsp:nvSpPr>
      <dsp:spPr>
        <a:xfrm>
          <a:off x="211182" y="1220185"/>
          <a:ext cx="95132" cy="252343"/>
        </a:xfrm>
        <a:custGeom>
          <a:avLst/>
          <a:gdLst/>
          <a:ahLst/>
          <a:cxnLst/>
          <a:rect l="0" t="0" r="0" b="0"/>
          <a:pathLst>
            <a:path>
              <a:moveTo>
                <a:pt x="0" y="0"/>
              </a:moveTo>
              <a:lnTo>
                <a:pt x="0" y="252343"/>
              </a:lnTo>
              <a:lnTo>
                <a:pt x="95132" y="252343"/>
              </a:lnTo>
            </a:path>
          </a:pathLst>
        </a:custGeom>
        <a:no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1949B6F-0E83-4C65-8896-DE45050FA7CA}">
      <dsp:nvSpPr>
        <dsp:cNvPr id="0" name=""/>
        <dsp:cNvSpPr/>
      </dsp:nvSpPr>
      <dsp:spPr>
        <a:xfrm>
          <a:off x="464870" y="769889"/>
          <a:ext cx="620250" cy="133186"/>
        </a:xfrm>
        <a:custGeom>
          <a:avLst/>
          <a:gdLst/>
          <a:ahLst/>
          <a:cxnLst/>
          <a:rect l="0" t="0" r="0" b="0"/>
          <a:pathLst>
            <a:path>
              <a:moveTo>
                <a:pt x="620250" y="0"/>
              </a:moveTo>
              <a:lnTo>
                <a:pt x="620250" y="66593"/>
              </a:lnTo>
              <a:lnTo>
                <a:pt x="0" y="66593"/>
              </a:lnTo>
              <a:lnTo>
                <a:pt x="0" y="133186"/>
              </a:lnTo>
            </a:path>
          </a:pathLst>
        </a:custGeom>
        <a:no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916FB63-DBE2-4522-8543-16C231669C45}">
      <dsp:nvSpPr>
        <dsp:cNvPr id="0" name=""/>
        <dsp:cNvSpPr/>
      </dsp:nvSpPr>
      <dsp:spPr>
        <a:xfrm>
          <a:off x="1085120" y="319594"/>
          <a:ext cx="1110952" cy="133186"/>
        </a:xfrm>
        <a:custGeom>
          <a:avLst/>
          <a:gdLst/>
          <a:ahLst/>
          <a:cxnLst/>
          <a:rect l="0" t="0" r="0" b="0"/>
          <a:pathLst>
            <a:path>
              <a:moveTo>
                <a:pt x="1110952" y="0"/>
              </a:moveTo>
              <a:lnTo>
                <a:pt x="1110952" y="66593"/>
              </a:lnTo>
              <a:lnTo>
                <a:pt x="0" y="66593"/>
              </a:lnTo>
              <a:lnTo>
                <a:pt x="0" y="133186"/>
              </a:lnTo>
            </a:path>
          </a:pathLst>
        </a:cu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96B0ABE-D639-47CA-8F0F-787C473F913E}">
      <dsp:nvSpPr>
        <dsp:cNvPr id="0" name=""/>
        <dsp:cNvSpPr/>
      </dsp:nvSpPr>
      <dsp:spPr>
        <a:xfrm>
          <a:off x="1580915" y="2484"/>
          <a:ext cx="1230315" cy="317109"/>
        </a:xfrm>
        <a:prstGeom prst="rect">
          <a:avLst/>
        </a:prstGeom>
        <a:solidFill>
          <a:srgbClr val="FFFF00"/>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US" sz="800" b="1" kern="1200"/>
            <a:t>Planning Risk Assessment/Overall Utility Risk</a:t>
          </a:r>
        </a:p>
      </dsp:txBody>
      <dsp:txXfrm>
        <a:off x="1580915" y="2484"/>
        <a:ext cx="1230315" cy="317109"/>
      </dsp:txXfrm>
    </dsp:sp>
    <dsp:sp modelId="{8AEAA51E-D0CF-4CA3-BF46-D5B3F0B33E81}">
      <dsp:nvSpPr>
        <dsp:cNvPr id="0" name=""/>
        <dsp:cNvSpPr/>
      </dsp:nvSpPr>
      <dsp:spPr>
        <a:xfrm>
          <a:off x="768011" y="452780"/>
          <a:ext cx="634219" cy="317109"/>
        </a:xfrm>
        <a:prstGeom prst="rect">
          <a:avLst/>
        </a:prstGeom>
        <a:solidFill>
          <a:srgbClr val="FFFF00"/>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US" sz="800" b="1" kern="1200"/>
            <a:t>Wildfire Risk</a:t>
          </a:r>
        </a:p>
      </dsp:txBody>
      <dsp:txXfrm>
        <a:off x="768011" y="452780"/>
        <a:ext cx="634219" cy="317109"/>
      </dsp:txXfrm>
    </dsp:sp>
    <dsp:sp modelId="{9E43252A-C340-438D-A0B1-C4B28F4E919A}">
      <dsp:nvSpPr>
        <dsp:cNvPr id="0" name=""/>
        <dsp:cNvSpPr/>
      </dsp:nvSpPr>
      <dsp:spPr>
        <a:xfrm>
          <a:off x="147760" y="903075"/>
          <a:ext cx="634219" cy="317109"/>
        </a:xfrm>
        <a:prstGeom prst="rect">
          <a:avLst/>
        </a:prstGeom>
        <a:solidFill>
          <a:srgbClr val="FFFF00"/>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US" sz="800" b="1" kern="1200"/>
            <a:t>Wildfire Consequence</a:t>
          </a:r>
        </a:p>
      </dsp:txBody>
      <dsp:txXfrm>
        <a:off x="147760" y="903075"/>
        <a:ext cx="634219" cy="317109"/>
      </dsp:txXfrm>
    </dsp:sp>
    <dsp:sp modelId="{A5C6B7E9-C799-45B8-A3B2-BA00C2B31972}">
      <dsp:nvSpPr>
        <dsp:cNvPr id="0" name=""/>
        <dsp:cNvSpPr/>
      </dsp:nvSpPr>
      <dsp:spPr>
        <a:xfrm>
          <a:off x="306315" y="1353371"/>
          <a:ext cx="1030231" cy="238314"/>
        </a:xfrm>
        <a:prstGeom prst="rect">
          <a:avLst/>
        </a:prstGeom>
        <a:solidFill>
          <a:srgbClr val="FFFF00"/>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US" sz="800" b="1" kern="1200"/>
            <a:t>BVES Risk Register Model</a:t>
          </a:r>
        </a:p>
      </dsp:txBody>
      <dsp:txXfrm>
        <a:off x="306315" y="1353371"/>
        <a:ext cx="1030231" cy="238314"/>
      </dsp:txXfrm>
    </dsp:sp>
    <dsp:sp modelId="{858A868A-8FCA-453B-8E6E-B41F1077700C}">
      <dsp:nvSpPr>
        <dsp:cNvPr id="0" name=""/>
        <dsp:cNvSpPr/>
      </dsp:nvSpPr>
      <dsp:spPr>
        <a:xfrm>
          <a:off x="306315" y="1724871"/>
          <a:ext cx="634219" cy="317109"/>
        </a:xfrm>
        <a:prstGeom prst="rect">
          <a:avLst/>
        </a:prstGeom>
        <a:solidFill>
          <a:schemeClr val="accent4">
            <a:lumMod val="40000"/>
            <a:lumOff val="6000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US" sz="800" b="1" kern="1200">
              <a:solidFill>
                <a:srgbClr val="FF0000"/>
              </a:solidFill>
            </a:rPr>
            <a:t>Technosylva WRRM</a:t>
          </a:r>
        </a:p>
      </dsp:txBody>
      <dsp:txXfrm>
        <a:off x="306315" y="1724871"/>
        <a:ext cx="634219" cy="317109"/>
      </dsp:txXfrm>
    </dsp:sp>
    <dsp:sp modelId="{85F298E2-CB89-4372-AD41-414C46D5F3F1}">
      <dsp:nvSpPr>
        <dsp:cNvPr id="0" name=""/>
        <dsp:cNvSpPr/>
      </dsp:nvSpPr>
      <dsp:spPr>
        <a:xfrm>
          <a:off x="306315" y="2175167"/>
          <a:ext cx="958831" cy="317109"/>
        </a:xfrm>
        <a:prstGeom prst="rect">
          <a:avLst/>
        </a:prstGeom>
        <a:solidFill>
          <a:srgbClr val="FFFF00"/>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US" sz="800" b="1" kern="1200"/>
            <a:t>Reax Engineering Consequence Maps</a:t>
          </a:r>
        </a:p>
      </dsp:txBody>
      <dsp:txXfrm>
        <a:off x="306315" y="2175167"/>
        <a:ext cx="958831" cy="317109"/>
      </dsp:txXfrm>
    </dsp:sp>
    <dsp:sp modelId="{AE263C30-1070-486B-B27B-470C88F85D11}">
      <dsp:nvSpPr>
        <dsp:cNvPr id="0" name=""/>
        <dsp:cNvSpPr/>
      </dsp:nvSpPr>
      <dsp:spPr>
        <a:xfrm>
          <a:off x="306315" y="2625462"/>
          <a:ext cx="1107314" cy="273703"/>
        </a:xfrm>
        <a:prstGeom prst="rect">
          <a:avLst/>
        </a:prstGeom>
        <a:solidFill>
          <a:srgbClr val="FFFF00"/>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US" sz="800" b="1" kern="1200" err="1"/>
            <a:t>Technosylva</a:t>
          </a:r>
          <a:r>
            <a:rPr lang="en-US" sz="800" b="1" kern="1200"/>
            <a:t> WFA-E</a:t>
          </a:r>
        </a:p>
      </dsp:txBody>
      <dsp:txXfrm>
        <a:off x="306315" y="2625462"/>
        <a:ext cx="1107314" cy="273703"/>
      </dsp:txXfrm>
    </dsp:sp>
    <dsp:sp modelId="{6E08983D-E8B7-4E0E-A290-AE4AA304430A}">
      <dsp:nvSpPr>
        <dsp:cNvPr id="0" name=""/>
        <dsp:cNvSpPr/>
      </dsp:nvSpPr>
      <dsp:spPr>
        <a:xfrm>
          <a:off x="1388261" y="903075"/>
          <a:ext cx="634219" cy="317109"/>
        </a:xfrm>
        <a:prstGeom prst="rect">
          <a:avLst/>
        </a:prstGeom>
        <a:solidFill>
          <a:srgbClr val="FFFF00"/>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US" sz="800" b="1" kern="1200"/>
            <a:t>Wildfire Likelihood</a:t>
          </a:r>
        </a:p>
      </dsp:txBody>
      <dsp:txXfrm>
        <a:off x="1388261" y="903075"/>
        <a:ext cx="634219" cy="317109"/>
      </dsp:txXfrm>
    </dsp:sp>
    <dsp:sp modelId="{C0243EC8-5FE1-4500-9B4F-8C19E5AAE5CF}">
      <dsp:nvSpPr>
        <dsp:cNvPr id="0" name=""/>
        <dsp:cNvSpPr/>
      </dsp:nvSpPr>
      <dsp:spPr>
        <a:xfrm>
          <a:off x="1546816" y="1353371"/>
          <a:ext cx="872989" cy="317109"/>
        </a:xfrm>
        <a:prstGeom prst="rect">
          <a:avLst/>
        </a:prstGeom>
        <a:solidFill>
          <a:srgbClr val="FFFF00"/>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US" sz="800" b="1" kern="1200"/>
            <a:t>BVES Risk Register Model</a:t>
          </a:r>
        </a:p>
      </dsp:txBody>
      <dsp:txXfrm>
        <a:off x="1546816" y="1353371"/>
        <a:ext cx="872989" cy="317109"/>
      </dsp:txXfrm>
    </dsp:sp>
    <dsp:sp modelId="{1BCC877F-C952-4716-8523-CA4065918FD3}">
      <dsp:nvSpPr>
        <dsp:cNvPr id="0" name=""/>
        <dsp:cNvSpPr/>
      </dsp:nvSpPr>
      <dsp:spPr>
        <a:xfrm>
          <a:off x="1546816" y="1803667"/>
          <a:ext cx="634219" cy="317109"/>
        </a:xfrm>
        <a:prstGeom prst="rect">
          <a:avLst/>
        </a:prstGeom>
        <a:solidFill>
          <a:schemeClr val="accent4">
            <a:lumMod val="40000"/>
            <a:lumOff val="6000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US" sz="800" b="1" kern="1200">
              <a:solidFill>
                <a:srgbClr val="FF0000"/>
              </a:solidFill>
            </a:rPr>
            <a:t>Technosylva WRRM</a:t>
          </a:r>
          <a:endParaRPr lang="en-US" sz="800" kern="1200"/>
        </a:p>
      </dsp:txBody>
      <dsp:txXfrm>
        <a:off x="1546816" y="1803667"/>
        <a:ext cx="634219" cy="317109"/>
      </dsp:txXfrm>
    </dsp:sp>
    <dsp:sp modelId="{C83B717B-4C08-4944-80FB-7557FF206B9C}">
      <dsp:nvSpPr>
        <dsp:cNvPr id="0" name=""/>
        <dsp:cNvSpPr/>
      </dsp:nvSpPr>
      <dsp:spPr>
        <a:xfrm>
          <a:off x="1546816" y="2253962"/>
          <a:ext cx="872989" cy="317109"/>
        </a:xfrm>
        <a:prstGeom prst="rect">
          <a:avLst/>
        </a:prstGeom>
        <a:solidFill>
          <a:srgbClr val="FFFF00"/>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US" sz="800" b="1" kern="1200"/>
            <a:t>Fire Safety Matrix</a:t>
          </a:r>
        </a:p>
      </dsp:txBody>
      <dsp:txXfrm>
        <a:off x="1546816" y="2253962"/>
        <a:ext cx="872989" cy="317109"/>
      </dsp:txXfrm>
    </dsp:sp>
    <dsp:sp modelId="{E530B42A-480B-47E3-871B-4045B1AFDB59}">
      <dsp:nvSpPr>
        <dsp:cNvPr id="0" name=""/>
        <dsp:cNvSpPr/>
      </dsp:nvSpPr>
      <dsp:spPr>
        <a:xfrm>
          <a:off x="1546816" y="2704258"/>
          <a:ext cx="872989" cy="493241"/>
        </a:xfrm>
        <a:prstGeom prst="rect">
          <a:avLst/>
        </a:prstGeom>
        <a:solidFill>
          <a:srgbClr val="FFFF00"/>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US" sz="800" b="1" kern="1200"/>
            <a:t>Distribution Asset Data, Historical Outages and Ignitions</a:t>
          </a:r>
        </a:p>
      </dsp:txBody>
      <dsp:txXfrm>
        <a:off x="1546816" y="2704258"/>
        <a:ext cx="872989" cy="493241"/>
      </dsp:txXfrm>
    </dsp:sp>
    <dsp:sp modelId="{0C87295F-3357-4560-A27E-BC619BD3EE54}">
      <dsp:nvSpPr>
        <dsp:cNvPr id="0" name=""/>
        <dsp:cNvSpPr/>
      </dsp:nvSpPr>
      <dsp:spPr>
        <a:xfrm>
          <a:off x="1546816" y="3330686"/>
          <a:ext cx="1115521" cy="326296"/>
        </a:xfrm>
        <a:prstGeom prst="rect">
          <a:avLst/>
        </a:prstGeom>
        <a:solidFill>
          <a:srgbClr val="FFFF00"/>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US" sz="800" b="1" kern="1200" err="1"/>
            <a:t>Reax</a:t>
          </a:r>
          <a:r>
            <a:rPr lang="en-US" sz="800" b="1" kern="1200"/>
            <a:t> Engineering Ignition Probability Maps</a:t>
          </a:r>
        </a:p>
      </dsp:txBody>
      <dsp:txXfrm>
        <a:off x="1546816" y="3330686"/>
        <a:ext cx="1115521" cy="326296"/>
      </dsp:txXfrm>
    </dsp:sp>
    <dsp:sp modelId="{E97BA2C9-62AF-4C9D-85A7-78A09315F15F}">
      <dsp:nvSpPr>
        <dsp:cNvPr id="0" name=""/>
        <dsp:cNvSpPr/>
      </dsp:nvSpPr>
      <dsp:spPr>
        <a:xfrm>
          <a:off x="1546816" y="3790168"/>
          <a:ext cx="911347" cy="317109"/>
        </a:xfrm>
        <a:prstGeom prst="rect">
          <a:avLst/>
        </a:prstGeom>
        <a:solidFill>
          <a:srgbClr val="FFFF00"/>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US" sz="800" b="1" kern="1200"/>
            <a:t>Technosylva WFA-E</a:t>
          </a:r>
        </a:p>
      </dsp:txBody>
      <dsp:txXfrm>
        <a:off x="1546816" y="3790168"/>
        <a:ext cx="911347" cy="317109"/>
      </dsp:txXfrm>
    </dsp:sp>
    <dsp:sp modelId="{D07FC196-47D7-4007-B348-914DC8C23410}">
      <dsp:nvSpPr>
        <dsp:cNvPr id="0" name=""/>
        <dsp:cNvSpPr/>
      </dsp:nvSpPr>
      <dsp:spPr>
        <a:xfrm>
          <a:off x="2989915" y="452780"/>
          <a:ext cx="634219" cy="317109"/>
        </a:xfrm>
        <a:prstGeom prst="rect">
          <a:avLst/>
        </a:prstGeom>
        <a:solidFill>
          <a:srgbClr val="FFFF00"/>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US" sz="800" b="1" kern="1200"/>
            <a:t>PSPS Risk</a:t>
          </a:r>
        </a:p>
      </dsp:txBody>
      <dsp:txXfrm>
        <a:off x="2989915" y="452780"/>
        <a:ext cx="634219" cy="317109"/>
      </dsp:txXfrm>
    </dsp:sp>
    <dsp:sp modelId="{4B1AA21A-CDBD-4123-BBF8-4C4FE673CF36}">
      <dsp:nvSpPr>
        <dsp:cNvPr id="0" name=""/>
        <dsp:cNvSpPr/>
      </dsp:nvSpPr>
      <dsp:spPr>
        <a:xfrm>
          <a:off x="2394437" y="903075"/>
          <a:ext cx="634219" cy="317109"/>
        </a:xfrm>
        <a:prstGeom prst="rect">
          <a:avLst/>
        </a:prstGeom>
        <a:solidFill>
          <a:srgbClr val="FFFF00"/>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US" sz="800" b="1" kern="1200"/>
            <a:t>PSPS Consequence</a:t>
          </a:r>
        </a:p>
      </dsp:txBody>
      <dsp:txXfrm>
        <a:off x="2394437" y="903075"/>
        <a:ext cx="634219" cy="317109"/>
      </dsp:txXfrm>
    </dsp:sp>
    <dsp:sp modelId="{4554D819-284B-40BF-BAEA-311024491CE5}">
      <dsp:nvSpPr>
        <dsp:cNvPr id="0" name=""/>
        <dsp:cNvSpPr/>
      </dsp:nvSpPr>
      <dsp:spPr>
        <a:xfrm>
          <a:off x="2552992" y="1353371"/>
          <a:ext cx="919808" cy="317109"/>
        </a:xfrm>
        <a:prstGeom prst="rect">
          <a:avLst/>
        </a:prstGeom>
        <a:solidFill>
          <a:srgbClr val="FFFF00"/>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US" sz="800" b="1" kern="1200"/>
            <a:t>BVES Risk Register Model</a:t>
          </a:r>
        </a:p>
      </dsp:txBody>
      <dsp:txXfrm>
        <a:off x="2552992" y="1353371"/>
        <a:ext cx="919808" cy="317109"/>
      </dsp:txXfrm>
    </dsp:sp>
    <dsp:sp modelId="{22D36C74-4D84-42C5-ABC7-CD046B02937C}">
      <dsp:nvSpPr>
        <dsp:cNvPr id="0" name=""/>
        <dsp:cNvSpPr/>
      </dsp:nvSpPr>
      <dsp:spPr>
        <a:xfrm>
          <a:off x="2552992" y="1803667"/>
          <a:ext cx="634219" cy="317109"/>
        </a:xfrm>
        <a:prstGeom prst="rect">
          <a:avLst/>
        </a:prstGeom>
        <a:solidFill>
          <a:schemeClr val="accent4">
            <a:lumMod val="40000"/>
            <a:lumOff val="6000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US" sz="800" b="1" kern="1200">
              <a:solidFill>
                <a:srgbClr val="FF0000"/>
              </a:solidFill>
            </a:rPr>
            <a:t>Technosylva WRRM</a:t>
          </a:r>
          <a:endParaRPr lang="en-US" sz="800" kern="1200"/>
        </a:p>
      </dsp:txBody>
      <dsp:txXfrm>
        <a:off x="2552992" y="1803667"/>
        <a:ext cx="634219" cy="317109"/>
      </dsp:txXfrm>
    </dsp:sp>
    <dsp:sp modelId="{19EA1F5D-1BB2-4B00-80F3-F84AC735583A}">
      <dsp:nvSpPr>
        <dsp:cNvPr id="0" name=""/>
        <dsp:cNvSpPr/>
      </dsp:nvSpPr>
      <dsp:spPr>
        <a:xfrm>
          <a:off x="2552992" y="2253962"/>
          <a:ext cx="1057769" cy="317109"/>
        </a:xfrm>
        <a:prstGeom prst="rect">
          <a:avLst/>
        </a:prstGeom>
        <a:solidFill>
          <a:srgbClr val="FFFF00"/>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US" sz="800" b="1" kern="1200"/>
            <a:t>Reax Engineering Consequence Maps</a:t>
          </a:r>
        </a:p>
      </dsp:txBody>
      <dsp:txXfrm>
        <a:off x="2552992" y="2253962"/>
        <a:ext cx="1057769" cy="317109"/>
      </dsp:txXfrm>
    </dsp:sp>
    <dsp:sp modelId="{433AFBC3-4AE8-4188-906E-94F22D4F5CF7}">
      <dsp:nvSpPr>
        <dsp:cNvPr id="0" name=""/>
        <dsp:cNvSpPr/>
      </dsp:nvSpPr>
      <dsp:spPr>
        <a:xfrm>
          <a:off x="2552992" y="2704258"/>
          <a:ext cx="1041666" cy="347117"/>
        </a:xfrm>
        <a:prstGeom prst="rect">
          <a:avLst/>
        </a:prstGeom>
        <a:solidFill>
          <a:srgbClr val="FFFF00"/>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US" sz="800" b="1" kern="1200" err="1"/>
            <a:t>Technosylva</a:t>
          </a:r>
          <a:r>
            <a:rPr lang="en-US" sz="800" b="1" kern="1200"/>
            <a:t> WFA-E</a:t>
          </a:r>
        </a:p>
      </dsp:txBody>
      <dsp:txXfrm>
        <a:off x="2552992" y="2704258"/>
        <a:ext cx="1041666" cy="347117"/>
      </dsp:txXfrm>
    </dsp:sp>
    <dsp:sp modelId="{4FEABF8B-A901-43E9-85FB-EFB5B25FF223}">
      <dsp:nvSpPr>
        <dsp:cNvPr id="0" name=""/>
        <dsp:cNvSpPr/>
      </dsp:nvSpPr>
      <dsp:spPr>
        <a:xfrm>
          <a:off x="3585393" y="903075"/>
          <a:ext cx="634219" cy="317109"/>
        </a:xfrm>
        <a:prstGeom prst="rect">
          <a:avLst/>
        </a:prstGeom>
        <a:solidFill>
          <a:srgbClr val="FFFF00"/>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US" sz="800" b="1" kern="1200"/>
            <a:t>PSPS Likelihood</a:t>
          </a:r>
        </a:p>
      </dsp:txBody>
      <dsp:txXfrm>
        <a:off x="3585393" y="903075"/>
        <a:ext cx="634219" cy="317109"/>
      </dsp:txXfrm>
    </dsp:sp>
    <dsp:sp modelId="{35940D12-5357-4A9D-BA09-E34EFD4179C1}">
      <dsp:nvSpPr>
        <dsp:cNvPr id="0" name=""/>
        <dsp:cNvSpPr/>
      </dsp:nvSpPr>
      <dsp:spPr>
        <a:xfrm>
          <a:off x="3743948" y="1353371"/>
          <a:ext cx="872989" cy="317109"/>
        </a:xfrm>
        <a:prstGeom prst="rect">
          <a:avLst/>
        </a:prstGeom>
        <a:solidFill>
          <a:srgbClr val="FFFF00"/>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US" sz="800" b="1" kern="1200"/>
            <a:t>BVES Risk Register Model</a:t>
          </a:r>
        </a:p>
      </dsp:txBody>
      <dsp:txXfrm>
        <a:off x="3743948" y="1353371"/>
        <a:ext cx="872989" cy="317109"/>
      </dsp:txXfrm>
    </dsp:sp>
    <dsp:sp modelId="{894B95C9-0879-4096-AD18-D864ED01E11E}">
      <dsp:nvSpPr>
        <dsp:cNvPr id="0" name=""/>
        <dsp:cNvSpPr/>
      </dsp:nvSpPr>
      <dsp:spPr>
        <a:xfrm>
          <a:off x="3743948" y="1803667"/>
          <a:ext cx="634219" cy="317109"/>
        </a:xfrm>
        <a:prstGeom prst="rect">
          <a:avLst/>
        </a:prstGeom>
        <a:solidFill>
          <a:schemeClr val="accent4">
            <a:lumMod val="40000"/>
            <a:lumOff val="6000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US" sz="800" b="1" kern="1200">
              <a:solidFill>
                <a:srgbClr val="FF0000"/>
              </a:solidFill>
            </a:rPr>
            <a:t>Technosylva FPI</a:t>
          </a:r>
          <a:endParaRPr lang="en-US" sz="800" kern="1200"/>
        </a:p>
      </dsp:txBody>
      <dsp:txXfrm>
        <a:off x="3743948" y="1803667"/>
        <a:ext cx="634219" cy="317109"/>
      </dsp:txXfrm>
    </dsp:sp>
    <dsp:sp modelId="{A60B909F-6F33-4649-B01E-72CFF784B1A2}">
      <dsp:nvSpPr>
        <dsp:cNvPr id="0" name=""/>
        <dsp:cNvSpPr/>
      </dsp:nvSpPr>
      <dsp:spPr>
        <a:xfrm>
          <a:off x="3743948" y="2253962"/>
          <a:ext cx="634219" cy="317109"/>
        </a:xfrm>
        <a:prstGeom prst="rect">
          <a:avLst/>
        </a:prstGeom>
        <a:solidFill>
          <a:schemeClr val="accent4">
            <a:lumMod val="40000"/>
            <a:lumOff val="6000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US" sz="800" b="1" kern="1200">
              <a:solidFill>
                <a:srgbClr val="FF0000"/>
              </a:solidFill>
            </a:rPr>
            <a:t>Technosylva WRRM</a:t>
          </a:r>
          <a:endParaRPr lang="en-US" sz="800" kern="1200"/>
        </a:p>
      </dsp:txBody>
      <dsp:txXfrm>
        <a:off x="3743948" y="2253962"/>
        <a:ext cx="634219" cy="317109"/>
      </dsp:txXfrm>
    </dsp:sp>
    <dsp:sp modelId="{44398FE9-0B43-4A97-9B4E-DB5459BFE18B}">
      <dsp:nvSpPr>
        <dsp:cNvPr id="0" name=""/>
        <dsp:cNvSpPr/>
      </dsp:nvSpPr>
      <dsp:spPr>
        <a:xfrm>
          <a:off x="3743948" y="2704258"/>
          <a:ext cx="872989" cy="317109"/>
        </a:xfrm>
        <a:prstGeom prst="rect">
          <a:avLst/>
        </a:prstGeom>
        <a:solidFill>
          <a:srgbClr val="FFFF00"/>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US" sz="800" b="1" kern="1200"/>
            <a:t>Fire Safety Matrix</a:t>
          </a:r>
        </a:p>
      </dsp:txBody>
      <dsp:txXfrm>
        <a:off x="3743948" y="2704258"/>
        <a:ext cx="872989" cy="317109"/>
      </dsp:txXfrm>
    </dsp:sp>
    <dsp:sp modelId="{FEF303E6-3AEF-45B8-ADFC-CFE6056BEA63}">
      <dsp:nvSpPr>
        <dsp:cNvPr id="0" name=""/>
        <dsp:cNvSpPr/>
      </dsp:nvSpPr>
      <dsp:spPr>
        <a:xfrm>
          <a:off x="3743948" y="3154553"/>
          <a:ext cx="1269776" cy="436469"/>
        </a:xfrm>
        <a:prstGeom prst="rect">
          <a:avLst/>
        </a:prstGeom>
        <a:solidFill>
          <a:srgbClr val="FFFF00"/>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US" sz="800" b="1" kern="1200"/>
            <a:t>Distribution Asset Data, Historical Outages and Ignitions</a:t>
          </a:r>
        </a:p>
      </dsp:txBody>
      <dsp:txXfrm>
        <a:off x="3743948" y="3154553"/>
        <a:ext cx="1269776" cy="436469"/>
      </dsp:txXfrm>
    </dsp:sp>
    <dsp:sp modelId="{EC692705-1DEC-4A9E-9E41-A38B391EFBAD}">
      <dsp:nvSpPr>
        <dsp:cNvPr id="0" name=""/>
        <dsp:cNvSpPr/>
      </dsp:nvSpPr>
      <dsp:spPr>
        <a:xfrm>
          <a:off x="3743948" y="3724209"/>
          <a:ext cx="1382933" cy="414614"/>
        </a:xfrm>
        <a:prstGeom prst="rect">
          <a:avLst/>
        </a:prstGeom>
        <a:solidFill>
          <a:srgbClr val="FFFF00"/>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US" sz="800" b="1" kern="1200" err="1"/>
            <a:t>Reax</a:t>
          </a:r>
          <a:r>
            <a:rPr lang="en-US" sz="800" b="1" kern="1200"/>
            <a:t> Engineering Ignition Probability Maps</a:t>
          </a:r>
        </a:p>
      </dsp:txBody>
      <dsp:txXfrm>
        <a:off x="3743948" y="3724209"/>
        <a:ext cx="1382933" cy="414614"/>
      </dsp:txXfrm>
    </dsp:sp>
    <dsp:sp modelId="{E7C6038E-87A8-4B9B-B668-B99B25EB03D6}">
      <dsp:nvSpPr>
        <dsp:cNvPr id="0" name=""/>
        <dsp:cNvSpPr/>
      </dsp:nvSpPr>
      <dsp:spPr>
        <a:xfrm>
          <a:off x="3743948" y="4272010"/>
          <a:ext cx="911347" cy="317109"/>
        </a:xfrm>
        <a:prstGeom prst="rect">
          <a:avLst/>
        </a:prstGeom>
        <a:solidFill>
          <a:srgbClr val="FFFF00"/>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US" sz="800" b="1" kern="1200"/>
            <a:t>Technosylva WFA-E</a:t>
          </a:r>
        </a:p>
      </dsp:txBody>
      <dsp:txXfrm>
        <a:off x="3743948" y="4272010"/>
        <a:ext cx="911347" cy="317109"/>
      </dsp:txXfrm>
    </dsp:sp>
    <dsp:sp modelId="{526EE89D-F0F3-4C42-BA56-2116B412F5AB}">
      <dsp:nvSpPr>
        <dsp:cNvPr id="0" name=""/>
        <dsp:cNvSpPr/>
      </dsp:nvSpPr>
      <dsp:spPr>
        <a:xfrm>
          <a:off x="3743948" y="4722305"/>
          <a:ext cx="907529" cy="317109"/>
        </a:xfrm>
        <a:prstGeom prst="rect">
          <a:avLst/>
        </a:prstGeom>
        <a:solidFill>
          <a:srgbClr val="FFFF00"/>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US" sz="800" b="1" kern="1200"/>
            <a:t>NFDRS &amp; Forecasted Weather</a:t>
          </a:r>
        </a:p>
      </dsp:txBody>
      <dsp:txXfrm>
        <a:off x="3743948" y="4722305"/>
        <a:ext cx="907529" cy="317109"/>
      </dsp:txXfrm>
    </dsp:sp>
  </dsp:spTree>
</dsp:drawing>
</file>

<file path=ppt/diagrams/layout1.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11/layout/TabList">
  <dgm:title val="Tab List"/>
  <dgm:desc val="Use to show non-sequential or grouped blocks of information. Works well for lists with a small amount of Level 1 text. The first Level 2 displays next to the Level 1 text  and the remaining Level 2 text appears beneath the Level 1 text."/>
  <dgm:catLst>
    <dgm:cat type="list" pri="4500"/>
    <dgm:cat type="officeonline" pri="110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41" srcId="10" destId="11" srcOrd="0" destOrd="0"/>
        <dgm:cxn modelId="42" srcId="10" destId="12" srcOrd="0" destOrd="0"/>
        <dgm:cxn modelId="50" srcId="0" destId="20" srcOrd="1" destOrd="0"/>
        <dgm:cxn modelId="51" srcId="20" destId="21" srcOrd="1" destOrd="0"/>
        <dgm:cxn modelId="52" srcId="20" destId="22" srcOrd="1" destOrd="0"/>
        <dgm:cxn modelId="60" srcId="0" destId="30" srcOrd="2" destOrd="0"/>
        <dgm:cxn modelId="61" srcId="30" destId="31" srcOrd="2" destOrd="0"/>
        <dgm:cxn modelId="62" srcId="30" destId="32"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dgm:chPref val="3"/>
      <dgm:dir/>
      <dgm:animOne val="branch"/>
      <dgm:animLvl val="lvl"/>
    </dgm:varLst>
    <dgm:alg type="lin">
      <dgm:param type="linDir" val="fromT"/>
    </dgm:alg>
    <dgm:shape xmlns:r="http://schemas.openxmlformats.org/officeDocument/2006/relationships" r:blip="">
      <dgm:adjLst/>
    </dgm:shape>
    <dgm:constrLst>
      <dgm:constr type="w" for="ch" forName="Child" refType="w"/>
      <dgm:constr type="h" for="ch" forName="Child" refType="h" fact="0.6667"/>
      <dgm:constr type="primFontSz" for="des" forName="Parent" op="equ" val="65"/>
      <dgm:constr type="primFontSz" for="des" forName="Child" op="equ" val="65"/>
      <dgm:constr type="primFontSz" for="des" forName="FirstChild" op="equ" val="65"/>
      <dgm:constr type="primFontSz" for="des" forName="Child" refType="primFontSz" refFor="des" refForName="Parent" op="lte"/>
      <dgm:constr type="primFontSz" for="des" forName="FirstChild" refType="primFontSz" refFor="des" refForName="Parent" op="lte"/>
      <dgm:constr type="primFontSz" for="des" forName="Child" refType="primFontSz" refFor="des" refForName="FirstChild" op="lte"/>
      <dgm:constr type="w" for="ch" forName="composite" refType="w"/>
      <dgm:constr type="h" for="ch" forName="composite" refType="h" fact="0.3333"/>
      <dgm:constr type="sp" refType="h" refFor="ch" refForName="composite" op="equ" fact="0.05"/>
      <dgm:constr type="h" for="ch" forName="sibTrans" refType="h" refFor="ch" refForName="composite" op="equ" fact="0.05"/>
      <dgm:constr type="w" for="ch" forName="sibTrans" refType="h" refFor="ch" refForName="sibTrans" op="equ"/>
    </dgm:constrLst>
    <dgm:forEach name="nodesForEach" axis="ch" ptType="node">
      <dgm:layoutNode name="composite">
        <dgm:alg type="composite"/>
        <dgm:shape xmlns:r="http://schemas.openxmlformats.org/officeDocument/2006/relationships" r:blip="">
          <dgm:adjLst/>
        </dgm:shape>
        <dgm:choose name="Name1">
          <dgm:if name="Name2" func="var" arg="dir" op="equ" val="norm">
            <dgm:constrLst>
              <dgm:constr type="l" for="ch" forName="Accent" refType="w" fact="0"/>
              <dgm:constr type="b" for="ch" forName="Accent" refType="h"/>
              <dgm:constr type="w" for="ch" forName="Accent" refType="w"/>
              <dgm:constr type="h" for="ch" forName="Accent" refType="h" fact="0"/>
              <dgm:constr type="l" for="ch" forName="FirstChild" refType="w" fact="0.26"/>
              <dgm:constr type="t" for="ch" forName="FirstChild" refType="h" fact="0"/>
              <dgm:constr type="w" for="ch" forName="FirstChild" refType="w" fact="0.74"/>
              <dgm:constr type="h" for="ch" forName="FirstChild" refType="h"/>
              <dgm:constr type="l" for="ch" forName="Parent" refType="w" fact="0"/>
              <dgm:constr type="t" for="ch" forName="Parent" refType="h" fact="0"/>
              <dgm:constr type="w" for="ch" forName="Parent" refType="w" fact="0.26"/>
              <dgm:constr type="h" for="ch" forName="Parent" refType="h"/>
            </dgm:constrLst>
          </dgm:if>
          <dgm:else name="Name3">
            <dgm:constrLst>
              <dgm:constr type="l" for="ch" forName="Accent" refType="w" fact="0"/>
              <dgm:constr type="b" for="ch" forName="Accent" refType="h"/>
              <dgm:constr type="w" for="ch" forName="Accent" refType="w"/>
              <dgm:constr type="h" for="ch" forName="Accent" refType="h" fact="0"/>
              <dgm:constr type="r" for="ch" forName="FirstChild" refType="w" fact="0.74"/>
              <dgm:constr type="t" for="ch" forName="FirstChild" refType="h" fact="0"/>
              <dgm:constr type="w" for="ch" forName="FirstChild" refType="w" fact="0.74"/>
              <dgm:constr type="h" for="ch" forName="FirstChild" refType="h"/>
              <dgm:constr type="r" for="ch" forName="Parent" refType="w"/>
              <dgm:constr type="t" for="ch" forName="Parent" refType="h" fact="0"/>
              <dgm:constr type="w" for="ch" forName="Parent" refType="w" fact="0.26"/>
              <dgm:constr type="h" for="ch" forName="Parent" refType="h"/>
            </dgm:constrLst>
          </dgm:else>
        </dgm:choose>
        <dgm:layoutNode name="FirstChild" styleLbl="revTx">
          <dgm:varLst>
            <dgm:chMax val="0"/>
            <dgm:chPref val="0"/>
            <dgm:bulletEnabled val="1"/>
          </dgm:varLst>
          <dgm:choose name="Name4">
            <dgm:if name="Name5" func="var" arg="dir" op="equ" val="norm">
              <dgm:alg type="tx">
                <dgm:param type="parTxLTRAlign" val="l"/>
                <dgm:param type="txAnchorVert" val="b"/>
                <dgm:param type="txAnchorVertCh" val="b"/>
                <dgm:param type="parTxRTLAlign" val="l"/>
              </dgm:alg>
            </dgm:if>
            <dgm:else name="Name6">
              <dgm:alg type="tx">
                <dgm:param type="parTxLTRAlign" val="r"/>
                <dgm:param type="shpTxLTRAlignCh" val="r"/>
                <dgm:param type="txAnchorVert" val="b"/>
                <dgm:param type="txAnchorVertCh" val="b"/>
                <dgm:param type="parTxRTLAlign" val="r"/>
              </dgm:alg>
            </dgm:else>
          </dgm:choose>
          <dgm:shape xmlns:r="http://schemas.openxmlformats.org/officeDocument/2006/relationships" type="rect" r:blip="">
            <dgm:adjLst/>
          </dgm:shape>
          <dgm:choose name="Name7">
            <dgm:if name="Name8" axis="ch" ptType="node" func="cnt" op="gte" val="1">
              <dgm:presOf axis="ch desOrSelf" ptType="node node" st="1 1" cnt="1 0"/>
            </dgm:if>
            <dgm:else name="Name9">
              <dgm:presOf/>
            </dgm:else>
          </dgm:choos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 styleLbl="alignNode1">
          <dgm:varLst>
            <dgm:chMax val="3"/>
            <dgm:chPref val="3"/>
            <dgm:bulletEnabled val="1"/>
          </dgm:varLst>
          <dgm:alg type="tx">
            <dgm:param type="shpTxLTRAlignCh" val="ctr"/>
            <dgm:param type="txAnchorVertCh" val="mid"/>
          </dgm:alg>
          <dgm:shape xmlns:r="http://schemas.openxmlformats.org/officeDocument/2006/relationships" type="round2SameRect" r:blip="">
            <dgm:adjLst>
              <dgm:adj idx="1" val="0.1667"/>
              <dgm:adj idx="2" val="0"/>
            </dgm:adjLst>
          </dgm:shape>
          <dgm:presOf axis="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Accent" styleLbl="parChTrans1D1">
          <dgm:alg type="sp"/>
          <dgm:shape xmlns:r="http://schemas.openxmlformats.org/officeDocument/2006/relationships" type="line" r:blip="" zOrderOff="-99999">
            <dgm:adjLst/>
          </dgm:shape>
          <dgm:presOf/>
        </dgm:layoutNode>
      </dgm:layoutNode>
      <dgm:choose name="Name10">
        <dgm:if name="Name11" axis="ch" ptType="node" st="2" cnt="1" func="cnt" op="gte" val="1">
          <dgm:layoutNode name="Child" styleLbl="revTx">
            <dgm:varLst>
              <dgm:chMax val="0"/>
              <dgm:chPref val="0"/>
              <dgm:bulletEnabled val="1"/>
            </dgm:varLst>
            <dgm:choose name="Name12">
              <dgm:if name="Name13" func="var" arg="dir" op="equ" val="norm">
                <dgm:alg type="tx">
                  <dgm:param type="stBulletLvl" val="1"/>
                  <dgm:param type="parTxLTRAlign" val="l"/>
                  <dgm:param type="parTxRTLAlign" val="l"/>
                  <dgm:param type="txAnchorVert" val="t"/>
                </dgm:alg>
              </dgm:if>
              <dgm:else name="Name14">
                <dgm:alg type="tx">
                  <dgm:param type="stBulletLvl" val="1"/>
                  <dgm:param type="parTxLTRAlign" val="r"/>
                  <dgm:param type="shpTxLTRAlignCh" val="r"/>
                  <dgm:param type="txAnchorVert" val="t"/>
                  <dgm:param type="parTxRTLAlign" val="r"/>
                </dgm:alg>
              </dgm:else>
            </dgm:choose>
            <dgm:shape xmlns:r="http://schemas.openxmlformats.org/officeDocument/2006/relationships" type="rect" r:blip="">
              <dgm:adjLst/>
            </dgm:shape>
            <dgm:presOf axis="ch desOrSelf" ptType="node node" st="2 1" cnt="0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if>
        <dgm:else name="Name15"/>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0614FEB-A4CC-9C45-9E55-55D9B17DAAC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8E81B417-2BC9-4748-8C57-26FF2C1E1C0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258279E-0063-1341-9052-BD5BB8D3EA78}" type="datetimeFigureOut">
              <a:rPr lang="en-US" smtClean="0"/>
              <a:t>11/17/2023</a:t>
            </a:fld>
            <a:endParaRPr lang="en-US"/>
          </a:p>
        </p:txBody>
      </p:sp>
      <p:sp>
        <p:nvSpPr>
          <p:cNvPr id="4" name="Footer Placeholder 3">
            <a:extLst>
              <a:ext uri="{FF2B5EF4-FFF2-40B4-BE49-F238E27FC236}">
                <a16:creationId xmlns:a16="http://schemas.microsoft.com/office/drawing/2014/main" id="{414412F8-84D5-CB4D-8C19-7FF70D87B35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BADC4E5-0D1B-8647-A229-D194F166BAC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AFDE577-BB94-F94E-A6C8-E2BAE829A988}" type="slidenum">
              <a:rPr lang="en-US" smtClean="0"/>
              <a:t>‹#›</a:t>
            </a:fld>
            <a:endParaRPr lang="en-US"/>
          </a:p>
        </p:txBody>
      </p:sp>
    </p:spTree>
    <p:extLst>
      <p:ext uri="{BB962C8B-B14F-4D97-AF65-F5344CB8AC3E}">
        <p14:creationId xmlns:p14="http://schemas.microsoft.com/office/powerpoint/2010/main" val="40430257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5D3E90-4401-924E-AB60-B1B6C79DD483}" type="datetimeFigureOut">
              <a:rPr lang="en-US" smtClean="0"/>
              <a:t>11/17/2023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8BC8885-BA77-6E4A-8A7E-300F60193B85}" type="slidenum">
              <a:rPr lang="en-US" smtClean="0"/>
              <a:t>‹#›</a:t>
            </a:fld>
            <a:endParaRPr lang="en-US"/>
          </a:p>
        </p:txBody>
      </p:sp>
    </p:spTree>
    <p:extLst>
      <p:ext uri="{BB962C8B-B14F-4D97-AF65-F5344CB8AC3E}">
        <p14:creationId xmlns:p14="http://schemas.microsoft.com/office/powerpoint/2010/main" val="6108357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8BC8885-BA77-6E4A-8A7E-300F60193B85}" type="slidenum">
              <a:rPr lang="en-US" smtClean="0"/>
              <a:t>1</a:t>
            </a:fld>
            <a:endParaRPr lang="en-US"/>
          </a:p>
        </p:txBody>
      </p:sp>
    </p:spTree>
    <p:extLst>
      <p:ext uri="{BB962C8B-B14F-4D97-AF65-F5344CB8AC3E}">
        <p14:creationId xmlns:p14="http://schemas.microsoft.com/office/powerpoint/2010/main" val="37546758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u="sng"/>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30FFB8-48C9-450B-9CB2-9A3076A2C02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532118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2800726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3242545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3255323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1267041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3255323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07558837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www.energysafety.ca.gov/" TargetMode="External"/><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13.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Layou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C6AA23E-C249-D745-B99F-B0C79FA97380}"/>
              </a:ext>
            </a:extLst>
          </p:cNvPr>
          <p:cNvSpPr/>
          <p:nvPr userDrawn="1"/>
        </p:nvSpPr>
        <p:spPr>
          <a:xfrm>
            <a:off x="0" y="0"/>
            <a:ext cx="12192000"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97795F6-7597-054A-A50E-824229374322}"/>
              </a:ext>
            </a:extLst>
          </p:cNvPr>
          <p:cNvSpPr>
            <a:spLocks noGrp="1"/>
          </p:cNvSpPr>
          <p:nvPr>
            <p:ph type="ctrTitle" hasCustomPrompt="1"/>
          </p:nvPr>
        </p:nvSpPr>
        <p:spPr>
          <a:xfrm>
            <a:off x="838200" y="1122363"/>
            <a:ext cx="6853518" cy="2387600"/>
          </a:xfrm>
        </p:spPr>
        <p:txBody>
          <a:bodyPr anchor="b"/>
          <a:lstStyle>
            <a:lvl1pPr algn="l">
              <a:defRPr sz="6000" baseline="0">
                <a:solidFill>
                  <a:schemeClr val="bg1"/>
                </a:solidFill>
              </a:defRPr>
            </a:lvl1pPr>
          </a:lstStyle>
          <a:p>
            <a:r>
              <a:rPr lang="en-US"/>
              <a:t>TYPE TITLE IN ALL CAPS</a:t>
            </a:r>
          </a:p>
        </p:txBody>
      </p:sp>
      <p:sp>
        <p:nvSpPr>
          <p:cNvPr id="3" name="Subtitle 2">
            <a:extLst>
              <a:ext uri="{FF2B5EF4-FFF2-40B4-BE49-F238E27FC236}">
                <a16:creationId xmlns:a16="http://schemas.microsoft.com/office/drawing/2014/main" id="{A23BA4C3-7EC9-1346-BB0B-5DEC7B883FD0}"/>
              </a:ext>
            </a:extLst>
          </p:cNvPr>
          <p:cNvSpPr>
            <a:spLocks noGrp="1"/>
          </p:cNvSpPr>
          <p:nvPr>
            <p:ph type="subTitle" idx="1"/>
          </p:nvPr>
        </p:nvSpPr>
        <p:spPr>
          <a:xfrm>
            <a:off x="838200" y="3602038"/>
            <a:ext cx="6853518" cy="822044"/>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Gradient_Top Bar_1">
            <a:extLst>
              <a:ext uri="{FF2B5EF4-FFF2-40B4-BE49-F238E27FC236}">
                <a16:creationId xmlns:a16="http://schemas.microsoft.com/office/drawing/2014/main" id="{60AF7CC2-C9EB-964C-B31B-C41352A9B0A7}"/>
              </a:ext>
              <a:ext uri="{C183D7F6-B498-43B3-948B-1728B52AA6E4}">
                <adec:decorative xmlns:adec="http://schemas.microsoft.com/office/drawing/2017/decorative" val="1"/>
              </a:ext>
            </a:extLst>
          </p:cNvPr>
          <p:cNvSpPr/>
          <p:nvPr userDrawn="1"/>
        </p:nvSpPr>
        <p:spPr>
          <a:xfrm>
            <a:off x="3849" y="0"/>
            <a:ext cx="12184303" cy="611909"/>
          </a:xfrm>
          <a:prstGeom prst="rect">
            <a:avLst/>
          </a:prstGeom>
          <a:gradFill>
            <a:gsLst>
              <a:gs pos="0">
                <a:srgbClr val="F4EC48"/>
              </a:gs>
              <a:gs pos="93000">
                <a:srgbClr val="00A7E5"/>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1"/>
          </a:p>
        </p:txBody>
      </p:sp>
      <p:pic>
        <p:nvPicPr>
          <p:cNvPr id="9" name="Tower_Front Cover" descr="Icon of a transmission tower">
            <a:extLst>
              <a:ext uri="{FF2B5EF4-FFF2-40B4-BE49-F238E27FC236}">
                <a16:creationId xmlns:a16="http://schemas.microsoft.com/office/drawing/2014/main" id="{CC25086B-2530-EE4B-BE3E-DD5816DA1C48}"/>
              </a:ext>
              <a:ext uri="{C183D7F6-B498-43B3-948B-1728B52AA6E4}">
                <adec:decorative xmlns:adec="http://schemas.microsoft.com/office/drawing/2017/decorative" val="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508201" y="0"/>
            <a:ext cx="4679950" cy="6858000"/>
          </a:xfrm>
          <a:prstGeom prst="rect">
            <a:avLst/>
          </a:prstGeom>
        </p:spPr>
      </p:pic>
      <p:pic>
        <p:nvPicPr>
          <p:cNvPr id="5" name="Picture 4">
            <a:extLst>
              <a:ext uri="{FF2B5EF4-FFF2-40B4-BE49-F238E27FC236}">
                <a16:creationId xmlns:a16="http://schemas.microsoft.com/office/drawing/2014/main" id="{0F9D5F39-45BA-4A18-AEC8-9A4ED09E3320}"/>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838200" y="4717080"/>
            <a:ext cx="1704621" cy="1704621"/>
          </a:xfrm>
          <a:prstGeom prst="rect">
            <a:avLst/>
          </a:prstGeom>
        </p:spPr>
      </p:pic>
    </p:spTree>
    <p:extLst>
      <p:ext uri="{BB962C8B-B14F-4D97-AF65-F5344CB8AC3E}">
        <p14:creationId xmlns:p14="http://schemas.microsoft.com/office/powerpoint/2010/main" val="32019418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66656-3AEF-AB4C-ADB6-518DD79D4B63}"/>
              </a:ext>
            </a:extLst>
          </p:cNvPr>
          <p:cNvSpPr>
            <a:spLocks noGrp="1"/>
          </p:cNvSpPr>
          <p:nvPr>
            <p:ph type="title" hasCustomPrompt="1"/>
          </p:nvPr>
        </p:nvSpPr>
        <p:spPr>
          <a:xfrm>
            <a:off x="838200" y="342900"/>
            <a:ext cx="6629400" cy="1574077"/>
          </a:xfrm>
        </p:spPr>
        <p:txBody>
          <a:bodyPr anchor="b"/>
          <a:lstStyle>
            <a:lvl1pPr>
              <a:defRPr baseline="0"/>
            </a:lvl1pPr>
          </a:lstStyle>
          <a:p>
            <a:r>
              <a:rPr lang="en-US"/>
              <a:t>Overview or Introduction</a:t>
            </a:r>
          </a:p>
        </p:txBody>
      </p:sp>
      <p:sp>
        <p:nvSpPr>
          <p:cNvPr id="4" name="Date Placeholder 3">
            <a:extLst>
              <a:ext uri="{FF2B5EF4-FFF2-40B4-BE49-F238E27FC236}">
                <a16:creationId xmlns:a16="http://schemas.microsoft.com/office/drawing/2014/main" id="{E4BE4782-F63C-3142-86D0-7FC7CC1D7A30}"/>
              </a:ext>
            </a:extLst>
          </p:cNvPr>
          <p:cNvSpPr>
            <a:spLocks noGrp="1"/>
          </p:cNvSpPr>
          <p:nvPr>
            <p:ph type="dt" sz="half" idx="10"/>
          </p:nvPr>
        </p:nvSpPr>
        <p:spPr>
          <a:xfrm>
            <a:off x="8790173" y="6356350"/>
            <a:ext cx="1826369" cy="365125"/>
          </a:xfrm>
        </p:spPr>
        <p:txBody>
          <a:bodyPr/>
          <a:lstStyle>
            <a:lvl1pPr>
              <a:defRPr sz="2400"/>
            </a:lvl1pPr>
          </a:lstStyle>
          <a:p>
            <a:fld id="{CB10A671-034D-D241-B2FC-E8675879E2CD}" type="datetime1">
              <a:rPr lang="en-US" smtClean="0"/>
              <a:pPr/>
              <a:t>11/17/2023</a:t>
            </a:fld>
            <a:endParaRPr lang="en-US"/>
          </a:p>
        </p:txBody>
      </p:sp>
      <p:sp>
        <p:nvSpPr>
          <p:cNvPr id="5" name="Footer Placeholder 4">
            <a:extLst>
              <a:ext uri="{FF2B5EF4-FFF2-40B4-BE49-F238E27FC236}">
                <a16:creationId xmlns:a16="http://schemas.microsoft.com/office/drawing/2014/main" id="{E0054575-A9D7-9744-A403-D7D67F7181A9}"/>
              </a:ext>
            </a:extLst>
          </p:cNvPr>
          <p:cNvSpPr>
            <a:spLocks noGrp="1"/>
          </p:cNvSpPr>
          <p:nvPr>
            <p:ph type="ftr" sz="quarter" idx="11"/>
          </p:nvPr>
        </p:nvSpPr>
        <p:spPr>
          <a:xfrm>
            <a:off x="838200" y="6356350"/>
            <a:ext cx="7315200" cy="365125"/>
          </a:xfrm>
          <a:prstGeom prst="rect">
            <a:avLst/>
          </a:prstGeom>
        </p:spPr>
        <p:txBody>
          <a:bodyPr/>
          <a:lstStyle>
            <a:lvl1pPr>
              <a:defRPr sz="2400"/>
            </a:lvl1pPr>
          </a:lstStyle>
          <a:p>
            <a:r>
              <a:rPr lang="en-US"/>
              <a:t>OFFICE OF ENERGY INFRASTRUCTURE SAFETY</a:t>
            </a:r>
          </a:p>
        </p:txBody>
      </p:sp>
      <p:sp>
        <p:nvSpPr>
          <p:cNvPr id="6" name="Slide Number Placeholder 5">
            <a:extLst>
              <a:ext uri="{FF2B5EF4-FFF2-40B4-BE49-F238E27FC236}">
                <a16:creationId xmlns:a16="http://schemas.microsoft.com/office/drawing/2014/main" id="{A7B2A407-91F2-A442-92DA-A13BAD8933C1}"/>
              </a:ext>
            </a:extLst>
          </p:cNvPr>
          <p:cNvSpPr>
            <a:spLocks noGrp="1"/>
          </p:cNvSpPr>
          <p:nvPr>
            <p:ph type="sldNum" sz="quarter" idx="12"/>
          </p:nvPr>
        </p:nvSpPr>
        <p:spPr/>
        <p:txBody>
          <a:bodyPr/>
          <a:lstStyle>
            <a:lvl1pPr>
              <a:defRPr sz="2400"/>
            </a:lvl1pPr>
          </a:lstStyle>
          <a:p>
            <a:fld id="{4266B8F5-C0FF-495D-AA3D-EA7F01968553}" type="slidenum">
              <a:rPr lang="en-US" smtClean="0"/>
              <a:pPr/>
              <a:t>‹#›</a:t>
            </a:fld>
            <a:endParaRPr lang="en-US"/>
          </a:p>
        </p:txBody>
      </p:sp>
      <p:sp>
        <p:nvSpPr>
          <p:cNvPr id="10" name="Text Placeholder 9">
            <a:extLst>
              <a:ext uri="{FF2B5EF4-FFF2-40B4-BE49-F238E27FC236}">
                <a16:creationId xmlns:a16="http://schemas.microsoft.com/office/drawing/2014/main" id="{64546E65-E354-804E-80D6-0C9582F06BE6}"/>
              </a:ext>
            </a:extLst>
          </p:cNvPr>
          <p:cNvSpPr>
            <a:spLocks noGrp="1"/>
          </p:cNvSpPr>
          <p:nvPr>
            <p:ph type="body" sz="quarter" idx="13" hasCustomPrompt="1"/>
          </p:nvPr>
        </p:nvSpPr>
        <p:spPr>
          <a:xfrm>
            <a:off x="838200" y="2035732"/>
            <a:ext cx="6629400" cy="3755468"/>
          </a:xfrm>
        </p:spPr>
        <p:txBody>
          <a:bodyPr>
            <a:normAutofit/>
          </a:bodyPr>
          <a:lstStyle>
            <a:lvl1pPr marL="0" indent="0">
              <a:lnSpc>
                <a:spcPct val="100000"/>
              </a:lnSpc>
              <a:spcBef>
                <a:spcPts val="0"/>
              </a:spcBef>
              <a:spcAft>
                <a:spcPts val="1200"/>
              </a:spcAft>
              <a:buFont typeface="Arial" panose="020B0604020202020204" pitchFamily="34" charset="0"/>
              <a:buNone/>
              <a:defRPr sz="2800">
                <a:solidFill>
                  <a:schemeClr val="tx1"/>
                </a:solidFill>
              </a:defRPr>
            </a:lvl1pPr>
          </a:lstStyle>
          <a:p>
            <a:pPr lvl="0"/>
            <a:r>
              <a:rPr lang="en-US"/>
              <a:t>Click to type introduction or overview body text here.</a:t>
            </a:r>
          </a:p>
        </p:txBody>
      </p:sp>
      <p:sp>
        <p:nvSpPr>
          <p:cNvPr id="11" name="Gradient_Right Side_1">
            <a:extLst>
              <a:ext uri="{FF2B5EF4-FFF2-40B4-BE49-F238E27FC236}">
                <a16:creationId xmlns:a16="http://schemas.microsoft.com/office/drawing/2014/main" id="{19C8ED75-BEAC-8046-AE47-2FECF9BAA571}"/>
              </a:ext>
              <a:ext uri="{C183D7F6-B498-43B3-948B-1728B52AA6E4}">
                <adec:decorative xmlns:adec="http://schemas.microsoft.com/office/drawing/2017/decorative" val="1"/>
              </a:ext>
            </a:extLst>
          </p:cNvPr>
          <p:cNvSpPr/>
          <p:nvPr userDrawn="1"/>
        </p:nvSpPr>
        <p:spPr>
          <a:xfrm>
            <a:off x="8126716" y="0"/>
            <a:ext cx="4061435" cy="6172200"/>
          </a:xfrm>
          <a:prstGeom prst="rect">
            <a:avLst/>
          </a:prstGeom>
          <a:gradFill>
            <a:gsLst>
              <a:gs pos="0">
                <a:srgbClr val="F4EC48"/>
              </a:gs>
              <a:gs pos="93000">
                <a:srgbClr val="00A7E5"/>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1"/>
          </a:p>
        </p:txBody>
      </p:sp>
      <p:pic>
        <p:nvPicPr>
          <p:cNvPr id="8" name="Picture 7" descr="Office of Energy Infrastructure Safety logo">
            <a:extLst>
              <a:ext uri="{FF2B5EF4-FFF2-40B4-BE49-F238E27FC236}">
                <a16:creationId xmlns:a16="http://schemas.microsoft.com/office/drawing/2014/main" id="{D7325B44-A7DC-42F2-865F-F129B910D6BA}"/>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8790173" y="1718840"/>
            <a:ext cx="2734519" cy="2734519"/>
          </a:xfrm>
          <a:prstGeom prst="rect">
            <a:avLst/>
          </a:prstGeom>
        </p:spPr>
      </p:pic>
    </p:spTree>
    <p:extLst>
      <p:ext uri="{BB962C8B-B14F-4D97-AF65-F5344CB8AC3E}">
        <p14:creationId xmlns:p14="http://schemas.microsoft.com/office/powerpoint/2010/main" val="22274849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Subtitle layou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C6AA23E-C249-D745-B99F-B0C79FA97380}"/>
              </a:ext>
            </a:extLst>
          </p:cNvPr>
          <p:cNvSpPr/>
          <p:nvPr userDrawn="1"/>
        </p:nvSpPr>
        <p:spPr>
          <a:xfrm>
            <a:off x="0" y="0"/>
            <a:ext cx="12192000" cy="620776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97795F6-7597-054A-A50E-824229374322}"/>
              </a:ext>
            </a:extLst>
          </p:cNvPr>
          <p:cNvSpPr>
            <a:spLocks noGrp="1"/>
          </p:cNvSpPr>
          <p:nvPr>
            <p:ph type="ctrTitle" hasCustomPrompt="1"/>
          </p:nvPr>
        </p:nvSpPr>
        <p:spPr>
          <a:xfrm>
            <a:off x="1524000" y="1122363"/>
            <a:ext cx="9144000" cy="2387600"/>
          </a:xfrm>
        </p:spPr>
        <p:txBody>
          <a:bodyPr anchor="b"/>
          <a:lstStyle>
            <a:lvl1pPr algn="ctr">
              <a:defRPr sz="6000" baseline="0">
                <a:solidFill>
                  <a:schemeClr val="bg1"/>
                </a:solidFill>
              </a:defRPr>
            </a:lvl1pPr>
          </a:lstStyle>
          <a:p>
            <a:r>
              <a:rPr lang="en-US"/>
              <a:t>TYPE TITLE IN ALL CAPS</a:t>
            </a:r>
          </a:p>
        </p:txBody>
      </p:sp>
      <p:sp>
        <p:nvSpPr>
          <p:cNvPr id="3" name="Subtitle 2">
            <a:extLst>
              <a:ext uri="{FF2B5EF4-FFF2-40B4-BE49-F238E27FC236}">
                <a16:creationId xmlns:a16="http://schemas.microsoft.com/office/drawing/2014/main" id="{A23BA4C3-7EC9-1346-BB0B-5DEC7B883FD0}"/>
              </a:ext>
            </a:extLst>
          </p:cNvPr>
          <p:cNvSpPr>
            <a:spLocks noGrp="1"/>
          </p:cNvSpPr>
          <p:nvPr>
            <p:ph type="subTitle" idx="1" hasCustomPrompt="1"/>
          </p:nvPr>
        </p:nvSpPr>
        <p:spPr>
          <a:xfrm>
            <a:off x="1524000" y="3602038"/>
            <a:ext cx="9144000" cy="1655762"/>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subtitle style</a:t>
            </a:r>
          </a:p>
        </p:txBody>
      </p:sp>
      <p:sp>
        <p:nvSpPr>
          <p:cNvPr id="4" name="Date Placeholder 3">
            <a:extLst>
              <a:ext uri="{FF2B5EF4-FFF2-40B4-BE49-F238E27FC236}">
                <a16:creationId xmlns:a16="http://schemas.microsoft.com/office/drawing/2014/main" id="{B8CAF46C-3D04-3744-A956-25B24589231D}"/>
              </a:ext>
            </a:extLst>
          </p:cNvPr>
          <p:cNvSpPr>
            <a:spLocks noGrp="1"/>
          </p:cNvSpPr>
          <p:nvPr>
            <p:ph type="dt" sz="half" idx="10"/>
          </p:nvPr>
        </p:nvSpPr>
        <p:spPr>
          <a:xfrm>
            <a:off x="8991600" y="6356350"/>
            <a:ext cx="1743697" cy="365125"/>
          </a:xfrm>
        </p:spPr>
        <p:txBody>
          <a:bodyPr/>
          <a:lstStyle>
            <a:lvl1pPr>
              <a:defRPr sz="2400"/>
            </a:lvl1pPr>
          </a:lstStyle>
          <a:p>
            <a:fld id="{18D09DA7-319F-FD43-B09E-BFFE8DFF0995}" type="datetime1">
              <a:rPr lang="en-US" smtClean="0"/>
              <a:pPr/>
              <a:t>11/17/2023</a:t>
            </a:fld>
            <a:endParaRPr lang="en-US"/>
          </a:p>
        </p:txBody>
      </p:sp>
      <p:sp>
        <p:nvSpPr>
          <p:cNvPr id="5" name="Footer Placeholder 4">
            <a:extLst>
              <a:ext uri="{FF2B5EF4-FFF2-40B4-BE49-F238E27FC236}">
                <a16:creationId xmlns:a16="http://schemas.microsoft.com/office/drawing/2014/main" id="{8393666E-26AC-7F47-8E1D-C67061DF10EA}"/>
              </a:ext>
            </a:extLst>
          </p:cNvPr>
          <p:cNvSpPr>
            <a:spLocks noGrp="1"/>
          </p:cNvSpPr>
          <p:nvPr>
            <p:ph type="ftr" sz="quarter" idx="11"/>
          </p:nvPr>
        </p:nvSpPr>
        <p:spPr>
          <a:xfrm>
            <a:off x="838200" y="6356350"/>
            <a:ext cx="7315200" cy="365125"/>
          </a:xfrm>
          <a:prstGeom prst="rect">
            <a:avLst/>
          </a:prstGeom>
        </p:spPr>
        <p:txBody>
          <a:bodyPr/>
          <a:lstStyle>
            <a:lvl1pPr>
              <a:defRPr sz="2400"/>
            </a:lvl1pPr>
          </a:lstStyle>
          <a:p>
            <a:r>
              <a:rPr lang="en-US"/>
              <a:t>OFFICE OF ENERGY INFRASTRUCTURE SAFETY</a:t>
            </a:r>
          </a:p>
        </p:txBody>
      </p:sp>
      <p:sp>
        <p:nvSpPr>
          <p:cNvPr id="6" name="Slide Number Placeholder 5">
            <a:extLst>
              <a:ext uri="{FF2B5EF4-FFF2-40B4-BE49-F238E27FC236}">
                <a16:creationId xmlns:a16="http://schemas.microsoft.com/office/drawing/2014/main" id="{D08E80BA-4B94-134E-88E1-6CBE2C6D133C}"/>
              </a:ext>
            </a:extLst>
          </p:cNvPr>
          <p:cNvSpPr>
            <a:spLocks noGrp="1"/>
          </p:cNvSpPr>
          <p:nvPr>
            <p:ph type="sldNum" sz="quarter" idx="12"/>
          </p:nvPr>
        </p:nvSpPr>
        <p:spPr>
          <a:xfrm>
            <a:off x="10770919" y="6356350"/>
            <a:ext cx="582881" cy="365125"/>
          </a:xfrm>
        </p:spPr>
        <p:txBody>
          <a:bodyPr/>
          <a:lstStyle>
            <a:lvl1pPr>
              <a:defRPr sz="2400"/>
            </a:lvl1pPr>
          </a:lstStyle>
          <a:p>
            <a:fld id="{5492B78E-5BF9-0B46-B1B8-04BFF5711F33}" type="slidenum">
              <a:rPr lang="en-US" smtClean="0"/>
              <a:pPr/>
              <a:t>‹#›</a:t>
            </a:fld>
            <a:endParaRPr lang="en-US"/>
          </a:p>
        </p:txBody>
      </p:sp>
    </p:spTree>
    <p:extLst>
      <p:ext uri="{BB962C8B-B14F-4D97-AF65-F5344CB8AC3E}">
        <p14:creationId xmlns:p14="http://schemas.microsoft.com/office/powerpoint/2010/main" val="19828568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layout 1">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3ED2C754-DE9C-BD4C-9A6F-B40AAE0988D3}"/>
              </a:ext>
            </a:extLst>
          </p:cNvPr>
          <p:cNvSpPr>
            <a:spLocks noGrp="1"/>
          </p:cNvSpPr>
          <p:nvPr>
            <p:ph type="dt" sz="half" idx="10"/>
          </p:nvPr>
        </p:nvSpPr>
        <p:spPr>
          <a:xfrm>
            <a:off x="8904515" y="6356350"/>
            <a:ext cx="1712028" cy="365125"/>
          </a:xfrm>
        </p:spPr>
        <p:txBody>
          <a:bodyPr/>
          <a:lstStyle>
            <a:lvl1pPr>
              <a:defRPr sz="2400"/>
            </a:lvl1pPr>
          </a:lstStyle>
          <a:p>
            <a:fld id="{728FC119-3D3F-0F4B-8256-E6A87A126CED}" type="datetime1">
              <a:rPr lang="en-US" smtClean="0"/>
              <a:pPr/>
              <a:t>11/17/2023</a:t>
            </a:fld>
            <a:endParaRPr lang="en-US"/>
          </a:p>
        </p:txBody>
      </p:sp>
      <p:sp>
        <p:nvSpPr>
          <p:cNvPr id="5" name="Footer Placeholder 4">
            <a:extLst>
              <a:ext uri="{FF2B5EF4-FFF2-40B4-BE49-F238E27FC236}">
                <a16:creationId xmlns:a16="http://schemas.microsoft.com/office/drawing/2014/main" id="{2E9B90BB-58E7-8C41-B1EC-3B83CAA0178A}"/>
              </a:ext>
            </a:extLst>
          </p:cNvPr>
          <p:cNvSpPr>
            <a:spLocks noGrp="1"/>
          </p:cNvSpPr>
          <p:nvPr>
            <p:ph type="ftr" sz="quarter" idx="11"/>
          </p:nvPr>
        </p:nvSpPr>
        <p:spPr>
          <a:xfrm>
            <a:off x="838200" y="6356350"/>
            <a:ext cx="7315200" cy="365125"/>
          </a:xfrm>
          <a:prstGeom prst="rect">
            <a:avLst/>
          </a:prstGeom>
        </p:spPr>
        <p:txBody>
          <a:bodyPr/>
          <a:lstStyle>
            <a:lvl1pPr>
              <a:defRPr sz="2400"/>
            </a:lvl1pPr>
          </a:lstStyle>
          <a:p>
            <a:r>
              <a:rPr lang="en-US"/>
              <a:t>OFFICE OF ENERGY INFRASTRUCTURE SAFETY</a:t>
            </a:r>
          </a:p>
        </p:txBody>
      </p:sp>
      <p:sp>
        <p:nvSpPr>
          <p:cNvPr id="6" name="Slide Number Placeholder 5">
            <a:extLst>
              <a:ext uri="{FF2B5EF4-FFF2-40B4-BE49-F238E27FC236}">
                <a16:creationId xmlns:a16="http://schemas.microsoft.com/office/drawing/2014/main" id="{BF6C9EFA-A852-0746-8420-5FC309CCBC03}"/>
              </a:ext>
            </a:extLst>
          </p:cNvPr>
          <p:cNvSpPr>
            <a:spLocks noGrp="1"/>
          </p:cNvSpPr>
          <p:nvPr>
            <p:ph type="sldNum" sz="quarter" idx="12"/>
          </p:nvPr>
        </p:nvSpPr>
        <p:spPr/>
        <p:txBody>
          <a:bodyPr/>
          <a:lstStyle>
            <a:lvl1pPr>
              <a:defRPr sz="2400"/>
            </a:lvl1pPr>
          </a:lstStyle>
          <a:p>
            <a:fld id="{5492B78E-5BF9-0B46-B1B8-04BFF5711F33}" type="slidenum">
              <a:rPr lang="en-US" smtClean="0"/>
              <a:pPr/>
              <a:t>‹#›</a:t>
            </a:fld>
            <a:endParaRPr lang="en-US"/>
          </a:p>
        </p:txBody>
      </p:sp>
      <p:sp>
        <p:nvSpPr>
          <p:cNvPr id="2" name="Rectangle 1">
            <a:extLst>
              <a:ext uri="{FF2B5EF4-FFF2-40B4-BE49-F238E27FC236}">
                <a16:creationId xmlns:a16="http://schemas.microsoft.com/office/drawing/2014/main" id="{BF316F63-74ED-405F-A21F-0E945790B38B}"/>
              </a:ext>
            </a:extLst>
          </p:cNvPr>
          <p:cNvSpPr/>
          <p:nvPr userDrawn="1"/>
        </p:nvSpPr>
        <p:spPr>
          <a:xfrm>
            <a:off x="0" y="277901"/>
            <a:ext cx="12192000" cy="905436"/>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7" name="Text Placeholder 9">
            <a:extLst>
              <a:ext uri="{FF2B5EF4-FFF2-40B4-BE49-F238E27FC236}">
                <a16:creationId xmlns:a16="http://schemas.microsoft.com/office/drawing/2014/main" id="{F8BB7F59-9343-445B-8C4A-9773B7B1C533}"/>
              </a:ext>
            </a:extLst>
          </p:cNvPr>
          <p:cNvSpPr>
            <a:spLocks noGrp="1"/>
          </p:cNvSpPr>
          <p:nvPr>
            <p:ph type="body" sz="quarter" idx="13" hasCustomPrompt="1"/>
          </p:nvPr>
        </p:nvSpPr>
        <p:spPr>
          <a:xfrm>
            <a:off x="838200" y="376517"/>
            <a:ext cx="10125635" cy="766481"/>
          </a:xfrm>
        </p:spPr>
        <p:txBody>
          <a:bodyPr anchor="ctr">
            <a:normAutofit/>
          </a:bodyPr>
          <a:lstStyle>
            <a:lvl1pPr marL="0" indent="0">
              <a:buFontTx/>
              <a:buNone/>
              <a:defRPr lang="en-US" sz="3200" b="1" kern="1200" cap="all" baseline="0" dirty="0">
                <a:solidFill>
                  <a:schemeClr val="bg1"/>
                </a:solidFill>
                <a:latin typeface="+mn-lt"/>
                <a:ea typeface="+mn-ea"/>
                <a:cs typeface="+mn-cs"/>
              </a:defRPr>
            </a:lvl1pPr>
          </a:lstStyle>
          <a:p>
            <a:pPr lvl="0"/>
            <a:r>
              <a:rPr lang="en-US"/>
              <a:t>TYPE OPTIONAL HEADER HERE IN ALL CAPS</a:t>
            </a:r>
          </a:p>
        </p:txBody>
      </p:sp>
      <p:sp>
        <p:nvSpPr>
          <p:cNvPr id="8" name="Text Placeholder 9">
            <a:extLst>
              <a:ext uri="{FF2B5EF4-FFF2-40B4-BE49-F238E27FC236}">
                <a16:creationId xmlns:a16="http://schemas.microsoft.com/office/drawing/2014/main" id="{8FF3584F-B314-43A8-8A05-4EE1A4FE899A}"/>
              </a:ext>
            </a:extLst>
          </p:cNvPr>
          <p:cNvSpPr>
            <a:spLocks noGrp="1"/>
          </p:cNvSpPr>
          <p:nvPr>
            <p:ph type="body" sz="quarter" idx="14" hasCustomPrompt="1"/>
          </p:nvPr>
        </p:nvSpPr>
        <p:spPr>
          <a:xfrm>
            <a:off x="838200" y="1441262"/>
            <a:ext cx="8220075" cy="4376831"/>
          </a:xfrm>
        </p:spPr>
        <p:txBody>
          <a:bodyPr>
            <a:normAutofit/>
          </a:bodyPr>
          <a:lstStyle>
            <a:lvl1pPr marL="0" indent="0" algn="l">
              <a:spcBef>
                <a:spcPts val="0"/>
              </a:spcBef>
              <a:spcAft>
                <a:spcPts val="1200"/>
              </a:spcAft>
              <a:buFont typeface="Arial" panose="020B0604020202020204" pitchFamily="34" charset="0"/>
              <a:buNone/>
              <a:defRPr lang="en-US" dirty="0"/>
            </a:lvl1pPr>
            <a:lvl4pPr marL="1371600" indent="0">
              <a:buNone/>
              <a:defRPr lang="en-US" dirty="0"/>
            </a:lvl4pPr>
          </a:lstStyle>
          <a:p>
            <a:pPr lvl="0"/>
            <a:r>
              <a:rPr lang="en-US"/>
              <a:t>Type text here.</a:t>
            </a:r>
          </a:p>
        </p:txBody>
      </p:sp>
      <p:pic>
        <p:nvPicPr>
          <p:cNvPr id="17" name="Picture 16">
            <a:extLst>
              <a:ext uri="{FF2B5EF4-FFF2-40B4-BE49-F238E27FC236}">
                <a16:creationId xmlns:a16="http://schemas.microsoft.com/office/drawing/2014/main" id="{7DA22013-AD0F-4647-AD4D-8A1478B15E8C}"/>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9319636" y="2209797"/>
            <a:ext cx="2813474" cy="4011707"/>
          </a:xfrm>
          <a:prstGeom prst="rect">
            <a:avLst/>
          </a:prstGeom>
        </p:spPr>
      </p:pic>
    </p:spTree>
    <p:extLst>
      <p:ext uri="{BB962C8B-B14F-4D97-AF65-F5344CB8AC3E}">
        <p14:creationId xmlns:p14="http://schemas.microsoft.com/office/powerpoint/2010/main" val="16356753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layout 2">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3ED2C754-DE9C-BD4C-9A6F-B40AAE0988D3}"/>
              </a:ext>
            </a:extLst>
          </p:cNvPr>
          <p:cNvSpPr>
            <a:spLocks noGrp="1"/>
          </p:cNvSpPr>
          <p:nvPr>
            <p:ph type="dt" sz="half" idx="10"/>
          </p:nvPr>
        </p:nvSpPr>
        <p:spPr>
          <a:xfrm>
            <a:off x="8882743" y="6356350"/>
            <a:ext cx="1733800" cy="365125"/>
          </a:xfrm>
        </p:spPr>
        <p:txBody>
          <a:bodyPr/>
          <a:lstStyle>
            <a:lvl1pPr>
              <a:defRPr sz="2400"/>
            </a:lvl1pPr>
          </a:lstStyle>
          <a:p>
            <a:fld id="{728FC119-3D3F-0F4B-8256-E6A87A126CED}" type="datetime1">
              <a:rPr lang="en-US" smtClean="0"/>
              <a:pPr/>
              <a:t>11/17/2023</a:t>
            </a:fld>
            <a:endParaRPr lang="en-US"/>
          </a:p>
        </p:txBody>
      </p:sp>
      <p:sp>
        <p:nvSpPr>
          <p:cNvPr id="5" name="Footer Placeholder 4">
            <a:extLst>
              <a:ext uri="{FF2B5EF4-FFF2-40B4-BE49-F238E27FC236}">
                <a16:creationId xmlns:a16="http://schemas.microsoft.com/office/drawing/2014/main" id="{2E9B90BB-58E7-8C41-B1EC-3B83CAA0178A}"/>
              </a:ext>
            </a:extLst>
          </p:cNvPr>
          <p:cNvSpPr>
            <a:spLocks noGrp="1"/>
          </p:cNvSpPr>
          <p:nvPr>
            <p:ph type="ftr" sz="quarter" idx="11"/>
          </p:nvPr>
        </p:nvSpPr>
        <p:spPr>
          <a:xfrm>
            <a:off x="838200" y="6356350"/>
            <a:ext cx="7315200" cy="365125"/>
          </a:xfrm>
          <a:prstGeom prst="rect">
            <a:avLst/>
          </a:prstGeom>
        </p:spPr>
        <p:txBody>
          <a:bodyPr/>
          <a:lstStyle>
            <a:lvl1pPr>
              <a:defRPr sz="2400"/>
            </a:lvl1pPr>
          </a:lstStyle>
          <a:p>
            <a:r>
              <a:rPr lang="en-US"/>
              <a:t>OFFICE OF ENERGY INFRASTRUCTURE SAFETY</a:t>
            </a:r>
          </a:p>
        </p:txBody>
      </p:sp>
      <p:sp>
        <p:nvSpPr>
          <p:cNvPr id="6" name="Slide Number Placeholder 5">
            <a:extLst>
              <a:ext uri="{FF2B5EF4-FFF2-40B4-BE49-F238E27FC236}">
                <a16:creationId xmlns:a16="http://schemas.microsoft.com/office/drawing/2014/main" id="{BF6C9EFA-A852-0746-8420-5FC309CCBC03}"/>
              </a:ext>
            </a:extLst>
          </p:cNvPr>
          <p:cNvSpPr>
            <a:spLocks noGrp="1"/>
          </p:cNvSpPr>
          <p:nvPr>
            <p:ph type="sldNum" sz="quarter" idx="12"/>
          </p:nvPr>
        </p:nvSpPr>
        <p:spPr/>
        <p:txBody>
          <a:bodyPr/>
          <a:lstStyle>
            <a:lvl1pPr>
              <a:defRPr sz="2400"/>
            </a:lvl1pPr>
          </a:lstStyle>
          <a:p>
            <a:fld id="{5492B78E-5BF9-0B46-B1B8-04BFF5711F33}" type="slidenum">
              <a:rPr lang="en-US" smtClean="0"/>
              <a:pPr/>
              <a:t>‹#›</a:t>
            </a:fld>
            <a:endParaRPr lang="en-US"/>
          </a:p>
        </p:txBody>
      </p:sp>
      <p:sp>
        <p:nvSpPr>
          <p:cNvPr id="7" name="Text Placeholder 9">
            <a:extLst>
              <a:ext uri="{FF2B5EF4-FFF2-40B4-BE49-F238E27FC236}">
                <a16:creationId xmlns:a16="http://schemas.microsoft.com/office/drawing/2014/main" id="{F8BB7F59-9343-445B-8C4A-9773B7B1C533}"/>
              </a:ext>
            </a:extLst>
          </p:cNvPr>
          <p:cNvSpPr>
            <a:spLocks noGrp="1"/>
          </p:cNvSpPr>
          <p:nvPr>
            <p:ph type="body" sz="quarter" idx="13" hasCustomPrompt="1"/>
          </p:nvPr>
        </p:nvSpPr>
        <p:spPr>
          <a:xfrm>
            <a:off x="838200" y="376517"/>
            <a:ext cx="11201400" cy="766481"/>
          </a:xfrm>
        </p:spPr>
        <p:txBody>
          <a:bodyPr anchor="ctr">
            <a:normAutofit/>
          </a:bodyPr>
          <a:lstStyle>
            <a:lvl1pPr marL="0" indent="0">
              <a:buFontTx/>
              <a:buNone/>
              <a:defRPr sz="3200" b="1" cap="all" baseline="0">
                <a:solidFill>
                  <a:srgbClr val="0459A5"/>
                </a:solidFill>
                <a:latin typeface="+mn-lt"/>
              </a:defRPr>
            </a:lvl1pPr>
          </a:lstStyle>
          <a:p>
            <a:pPr lvl="0"/>
            <a:r>
              <a:rPr lang="en-US"/>
              <a:t>TYPE TITLE IN ALL CAPS</a:t>
            </a:r>
          </a:p>
        </p:txBody>
      </p:sp>
      <p:sp>
        <p:nvSpPr>
          <p:cNvPr id="8" name="Text Placeholder 9">
            <a:extLst>
              <a:ext uri="{FF2B5EF4-FFF2-40B4-BE49-F238E27FC236}">
                <a16:creationId xmlns:a16="http://schemas.microsoft.com/office/drawing/2014/main" id="{8FF3584F-B314-43A8-8A05-4EE1A4FE899A}"/>
              </a:ext>
            </a:extLst>
          </p:cNvPr>
          <p:cNvSpPr>
            <a:spLocks noGrp="1"/>
          </p:cNvSpPr>
          <p:nvPr>
            <p:ph type="body" sz="quarter" idx="14" hasCustomPrompt="1"/>
          </p:nvPr>
        </p:nvSpPr>
        <p:spPr>
          <a:xfrm>
            <a:off x="838200" y="1441262"/>
            <a:ext cx="8481436" cy="4376831"/>
          </a:xfrm>
        </p:spPr>
        <p:txBody>
          <a:bodyPr>
            <a:normAutofit/>
          </a:bodyPr>
          <a:lstStyle>
            <a:lvl1pPr marL="0" indent="0" algn="l">
              <a:spcBef>
                <a:spcPts val="0"/>
              </a:spcBef>
              <a:spcAft>
                <a:spcPts val="1200"/>
              </a:spcAft>
              <a:buFont typeface="Arial" panose="020B0604020202020204" pitchFamily="34" charset="0"/>
              <a:buNone/>
              <a:defRPr lang="en-US" dirty="0"/>
            </a:lvl1pPr>
          </a:lstStyle>
          <a:p>
            <a:pPr lvl="0"/>
            <a:r>
              <a:rPr lang="en-US"/>
              <a:t>Type text here.</a:t>
            </a:r>
          </a:p>
        </p:txBody>
      </p:sp>
      <p:pic>
        <p:nvPicPr>
          <p:cNvPr id="9" name="Picture 8">
            <a:extLst>
              <a:ext uri="{FF2B5EF4-FFF2-40B4-BE49-F238E27FC236}">
                <a16:creationId xmlns:a16="http://schemas.microsoft.com/office/drawing/2014/main" id="{032FB4A1-E9B8-4ED5-AD4F-266F10A66A79}"/>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9319636" y="2209797"/>
            <a:ext cx="2813474" cy="4011707"/>
          </a:xfrm>
          <a:prstGeom prst="rect">
            <a:avLst/>
          </a:prstGeom>
        </p:spPr>
      </p:pic>
    </p:spTree>
    <p:extLst>
      <p:ext uri="{BB962C8B-B14F-4D97-AF65-F5344CB8AC3E}">
        <p14:creationId xmlns:p14="http://schemas.microsoft.com/office/powerpoint/2010/main" val="32181491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Divider 1">
    <p:spTree>
      <p:nvGrpSpPr>
        <p:cNvPr id="1" name=""/>
        <p:cNvGrpSpPr/>
        <p:nvPr/>
      </p:nvGrpSpPr>
      <p:grpSpPr>
        <a:xfrm>
          <a:off x="0" y="0"/>
          <a:ext cx="0" cy="0"/>
          <a:chOff x="0" y="0"/>
          <a:chExt cx="0" cy="0"/>
        </a:xfrm>
      </p:grpSpPr>
      <p:pic>
        <p:nvPicPr>
          <p:cNvPr id="3" name="Picture 2" descr="Photo of a row of transmission towers against the backdrop of a blue sky with white clouds&#10;&#10;">
            <a:extLst>
              <a:ext uri="{FF2B5EF4-FFF2-40B4-BE49-F238E27FC236}">
                <a16:creationId xmlns:a16="http://schemas.microsoft.com/office/drawing/2014/main" id="{05AD5746-933C-4384-A87F-D71A9E14BD65}"/>
              </a:ext>
            </a:extLst>
          </p:cNvPr>
          <p:cNvPicPr>
            <a:picLocks noChangeAspect="1"/>
          </p:cNvPicPr>
          <p:nvPr userDrawn="1"/>
        </p:nvPicPr>
        <p:blipFill rotWithShape="1">
          <a:blip r:embed="rId2"/>
          <a:srcRect l="17" t="1991" r="-17" b="8205"/>
          <a:stretch/>
        </p:blipFill>
        <p:spPr>
          <a:xfrm>
            <a:off x="4210" y="0"/>
            <a:ext cx="12187790" cy="6176687"/>
          </a:xfrm>
          <a:prstGeom prst="rect">
            <a:avLst/>
          </a:prstGeom>
        </p:spPr>
      </p:pic>
      <p:sp>
        <p:nvSpPr>
          <p:cNvPr id="4" name="Date Placeholder 3">
            <a:extLst>
              <a:ext uri="{FF2B5EF4-FFF2-40B4-BE49-F238E27FC236}">
                <a16:creationId xmlns:a16="http://schemas.microsoft.com/office/drawing/2014/main" id="{3ED2C754-DE9C-BD4C-9A6F-B40AAE0988D3}"/>
              </a:ext>
            </a:extLst>
          </p:cNvPr>
          <p:cNvSpPr>
            <a:spLocks noGrp="1"/>
          </p:cNvSpPr>
          <p:nvPr>
            <p:ph type="dt" sz="half" idx="10"/>
          </p:nvPr>
        </p:nvSpPr>
        <p:spPr>
          <a:xfrm>
            <a:off x="8926287" y="6356350"/>
            <a:ext cx="1690256" cy="365125"/>
          </a:xfrm>
        </p:spPr>
        <p:txBody>
          <a:bodyPr/>
          <a:lstStyle>
            <a:lvl1pPr>
              <a:defRPr sz="2400"/>
            </a:lvl1pPr>
          </a:lstStyle>
          <a:p>
            <a:fld id="{728FC119-3D3F-0F4B-8256-E6A87A126CED}" type="datetime1">
              <a:rPr lang="en-US" smtClean="0"/>
              <a:pPr/>
              <a:t>11/17/2023</a:t>
            </a:fld>
            <a:endParaRPr lang="en-US"/>
          </a:p>
        </p:txBody>
      </p:sp>
      <p:sp>
        <p:nvSpPr>
          <p:cNvPr id="5" name="Footer Placeholder 4">
            <a:extLst>
              <a:ext uri="{FF2B5EF4-FFF2-40B4-BE49-F238E27FC236}">
                <a16:creationId xmlns:a16="http://schemas.microsoft.com/office/drawing/2014/main" id="{2E9B90BB-58E7-8C41-B1EC-3B83CAA0178A}"/>
              </a:ext>
            </a:extLst>
          </p:cNvPr>
          <p:cNvSpPr>
            <a:spLocks noGrp="1"/>
          </p:cNvSpPr>
          <p:nvPr>
            <p:ph type="ftr" sz="quarter" idx="11"/>
          </p:nvPr>
        </p:nvSpPr>
        <p:spPr>
          <a:xfrm>
            <a:off x="838200" y="6356350"/>
            <a:ext cx="7315200" cy="365125"/>
          </a:xfrm>
          <a:prstGeom prst="rect">
            <a:avLst/>
          </a:prstGeom>
        </p:spPr>
        <p:txBody>
          <a:bodyPr/>
          <a:lstStyle>
            <a:lvl1pPr>
              <a:defRPr sz="2400"/>
            </a:lvl1pPr>
          </a:lstStyle>
          <a:p>
            <a:r>
              <a:rPr lang="en-US"/>
              <a:t>OFFICE OF ENERGY INFRASTRUCTURE SAFETY</a:t>
            </a:r>
          </a:p>
        </p:txBody>
      </p:sp>
      <p:sp>
        <p:nvSpPr>
          <p:cNvPr id="6" name="Slide Number Placeholder 5">
            <a:extLst>
              <a:ext uri="{FF2B5EF4-FFF2-40B4-BE49-F238E27FC236}">
                <a16:creationId xmlns:a16="http://schemas.microsoft.com/office/drawing/2014/main" id="{BF6C9EFA-A852-0746-8420-5FC309CCBC03}"/>
              </a:ext>
            </a:extLst>
          </p:cNvPr>
          <p:cNvSpPr>
            <a:spLocks noGrp="1"/>
          </p:cNvSpPr>
          <p:nvPr>
            <p:ph type="sldNum" sz="quarter" idx="12"/>
          </p:nvPr>
        </p:nvSpPr>
        <p:spPr/>
        <p:txBody>
          <a:bodyPr/>
          <a:lstStyle>
            <a:lvl1pPr>
              <a:defRPr sz="1800"/>
            </a:lvl1pPr>
          </a:lstStyle>
          <a:p>
            <a:fld id="{5492B78E-5BF9-0B46-B1B8-04BFF5711F33}" type="slidenum">
              <a:rPr lang="en-US" smtClean="0"/>
              <a:pPr/>
              <a:t>‹#›</a:t>
            </a:fld>
            <a:endParaRPr lang="en-US"/>
          </a:p>
        </p:txBody>
      </p:sp>
      <p:sp>
        <p:nvSpPr>
          <p:cNvPr id="9" name="Oval 8">
            <a:extLst>
              <a:ext uri="{FF2B5EF4-FFF2-40B4-BE49-F238E27FC236}">
                <a16:creationId xmlns:a16="http://schemas.microsoft.com/office/drawing/2014/main" id="{66280186-BEAE-ED4A-9930-F4466A94801C}"/>
              </a:ext>
              <a:ext uri="{C183D7F6-B498-43B3-948B-1728B52AA6E4}">
                <adec:decorative xmlns:adec="http://schemas.microsoft.com/office/drawing/2017/decorative" val="1"/>
              </a:ext>
            </a:extLst>
          </p:cNvPr>
          <p:cNvSpPr/>
          <p:nvPr userDrawn="1"/>
        </p:nvSpPr>
        <p:spPr>
          <a:xfrm>
            <a:off x="986193" y="1061681"/>
            <a:ext cx="4123616" cy="4137014"/>
          </a:xfrm>
          <a:prstGeom prst="ellipse">
            <a:avLst/>
          </a:prstGeom>
          <a:solidFill>
            <a:srgbClr val="045A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1"/>
          </a:p>
        </p:txBody>
      </p:sp>
      <p:sp>
        <p:nvSpPr>
          <p:cNvPr id="8" name="Title 7">
            <a:extLst>
              <a:ext uri="{FF2B5EF4-FFF2-40B4-BE49-F238E27FC236}">
                <a16:creationId xmlns:a16="http://schemas.microsoft.com/office/drawing/2014/main" id="{7586D074-F4F3-41E7-885F-6512EF76777B}"/>
              </a:ext>
            </a:extLst>
          </p:cNvPr>
          <p:cNvSpPr>
            <a:spLocks noGrp="1"/>
          </p:cNvSpPr>
          <p:nvPr>
            <p:ph type="title" hasCustomPrompt="1"/>
          </p:nvPr>
        </p:nvSpPr>
        <p:spPr>
          <a:xfrm>
            <a:off x="1693333" y="1783644"/>
            <a:ext cx="2709334" cy="2743200"/>
          </a:xfrm>
        </p:spPr>
        <p:txBody>
          <a:bodyPr anchor="ctr"/>
          <a:lstStyle>
            <a:lvl1pPr algn="ctr">
              <a:defRPr sz="4800" cap="all" baseline="0">
                <a:solidFill>
                  <a:schemeClr val="bg1"/>
                </a:solidFill>
              </a:defRPr>
            </a:lvl1pPr>
          </a:lstStyle>
          <a:p>
            <a:r>
              <a:rPr lang="en-US"/>
              <a:t>TYPE DIVIDER TITLE IN ALL CAPS</a:t>
            </a:r>
          </a:p>
        </p:txBody>
      </p:sp>
    </p:spTree>
    <p:extLst>
      <p:ext uri="{BB962C8B-B14F-4D97-AF65-F5344CB8AC3E}">
        <p14:creationId xmlns:p14="http://schemas.microsoft.com/office/powerpoint/2010/main" val="12347112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layout 3">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17BFF3A1-4780-F64A-B941-52F3EDF4B8C4}"/>
              </a:ext>
            </a:extLst>
          </p:cNvPr>
          <p:cNvSpPr>
            <a:spLocks noGrp="1"/>
          </p:cNvSpPr>
          <p:nvPr>
            <p:ph type="dt" sz="half" idx="10"/>
          </p:nvPr>
        </p:nvSpPr>
        <p:spPr>
          <a:xfrm>
            <a:off x="8948057" y="6356350"/>
            <a:ext cx="1668485" cy="365125"/>
          </a:xfrm>
        </p:spPr>
        <p:txBody>
          <a:bodyPr/>
          <a:lstStyle>
            <a:lvl1pPr>
              <a:defRPr sz="2400"/>
            </a:lvl1pPr>
          </a:lstStyle>
          <a:p>
            <a:fld id="{B0A3F81F-CA22-F14A-87D1-C6145E02E21D}" type="datetime1">
              <a:rPr lang="en-US" smtClean="0"/>
              <a:pPr/>
              <a:t>11/17/2023</a:t>
            </a:fld>
            <a:endParaRPr lang="en-US"/>
          </a:p>
        </p:txBody>
      </p:sp>
      <p:sp>
        <p:nvSpPr>
          <p:cNvPr id="4" name="Slide Number Placeholder 3">
            <a:extLst>
              <a:ext uri="{FF2B5EF4-FFF2-40B4-BE49-F238E27FC236}">
                <a16:creationId xmlns:a16="http://schemas.microsoft.com/office/drawing/2014/main" id="{9F92EB10-CBC4-C34F-ADBE-7A2E73D54DAF}"/>
              </a:ext>
            </a:extLst>
          </p:cNvPr>
          <p:cNvSpPr>
            <a:spLocks noGrp="1"/>
          </p:cNvSpPr>
          <p:nvPr>
            <p:ph type="sldNum" sz="quarter" idx="11"/>
          </p:nvPr>
        </p:nvSpPr>
        <p:spPr/>
        <p:txBody>
          <a:bodyPr/>
          <a:lstStyle>
            <a:lvl1pPr>
              <a:defRPr sz="2400"/>
            </a:lvl1pPr>
          </a:lstStyle>
          <a:p>
            <a:fld id="{5492B78E-5BF9-0B46-B1B8-04BFF5711F33}" type="slidenum">
              <a:rPr lang="en-US" smtClean="0"/>
              <a:pPr/>
              <a:t>‹#›</a:t>
            </a:fld>
            <a:endParaRPr lang="en-US"/>
          </a:p>
        </p:txBody>
      </p:sp>
      <p:sp>
        <p:nvSpPr>
          <p:cNvPr id="5" name="Footer Placeholder 4">
            <a:extLst>
              <a:ext uri="{FF2B5EF4-FFF2-40B4-BE49-F238E27FC236}">
                <a16:creationId xmlns:a16="http://schemas.microsoft.com/office/drawing/2014/main" id="{99CCE4B2-B534-BE46-80D3-A4D296659A14}"/>
              </a:ext>
            </a:extLst>
          </p:cNvPr>
          <p:cNvSpPr>
            <a:spLocks noGrp="1"/>
          </p:cNvSpPr>
          <p:nvPr>
            <p:ph type="ftr" sz="quarter" idx="12"/>
          </p:nvPr>
        </p:nvSpPr>
        <p:spPr/>
        <p:txBody>
          <a:bodyPr/>
          <a:lstStyle>
            <a:lvl1pPr>
              <a:defRPr sz="2400"/>
            </a:lvl1pPr>
          </a:lstStyle>
          <a:p>
            <a:r>
              <a:rPr lang="en-US"/>
              <a:t>OFFICE OF ENERGY INFRASTRUCTURE SAFETY</a:t>
            </a:r>
          </a:p>
        </p:txBody>
      </p:sp>
      <p:sp>
        <p:nvSpPr>
          <p:cNvPr id="6" name="Rectangle 5">
            <a:extLst>
              <a:ext uri="{FF2B5EF4-FFF2-40B4-BE49-F238E27FC236}">
                <a16:creationId xmlns:a16="http://schemas.microsoft.com/office/drawing/2014/main" id="{A88D16F5-5417-0A4B-BA0F-E3D9CBBB094D}"/>
              </a:ext>
            </a:extLst>
          </p:cNvPr>
          <p:cNvSpPr/>
          <p:nvPr userDrawn="1"/>
        </p:nvSpPr>
        <p:spPr>
          <a:xfrm>
            <a:off x="0" y="0"/>
            <a:ext cx="12192000" cy="61722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9">
            <a:extLst>
              <a:ext uri="{FF2B5EF4-FFF2-40B4-BE49-F238E27FC236}">
                <a16:creationId xmlns:a16="http://schemas.microsoft.com/office/drawing/2014/main" id="{746AE792-B80A-46B9-8147-3EBA3C461DC7}"/>
              </a:ext>
            </a:extLst>
          </p:cNvPr>
          <p:cNvSpPr>
            <a:spLocks noGrp="1"/>
          </p:cNvSpPr>
          <p:nvPr>
            <p:ph type="body" sz="quarter" idx="13" hasCustomPrompt="1"/>
          </p:nvPr>
        </p:nvSpPr>
        <p:spPr>
          <a:xfrm>
            <a:off x="838200" y="376517"/>
            <a:ext cx="11201400" cy="766481"/>
          </a:xfrm>
        </p:spPr>
        <p:txBody>
          <a:bodyPr anchor="ctr">
            <a:noAutofit/>
          </a:bodyPr>
          <a:lstStyle>
            <a:lvl1pPr marL="0" indent="0">
              <a:buFontTx/>
              <a:buNone/>
              <a:defRPr sz="4800" b="1" cap="all" baseline="0">
                <a:solidFill>
                  <a:schemeClr val="bg1"/>
                </a:solidFill>
                <a:latin typeface="+mn-lt"/>
              </a:defRPr>
            </a:lvl1pPr>
          </a:lstStyle>
          <a:p>
            <a:pPr lvl="0"/>
            <a:r>
              <a:rPr lang="en-US"/>
              <a:t>TYPE TITLE IN ALL CAPS</a:t>
            </a:r>
          </a:p>
        </p:txBody>
      </p:sp>
      <p:sp>
        <p:nvSpPr>
          <p:cNvPr id="8" name="Text Placeholder 9">
            <a:extLst>
              <a:ext uri="{FF2B5EF4-FFF2-40B4-BE49-F238E27FC236}">
                <a16:creationId xmlns:a16="http://schemas.microsoft.com/office/drawing/2014/main" id="{0E63A397-545E-4E43-BB3F-3296939C1C3B}"/>
              </a:ext>
            </a:extLst>
          </p:cNvPr>
          <p:cNvSpPr>
            <a:spLocks noGrp="1"/>
          </p:cNvSpPr>
          <p:nvPr>
            <p:ph type="body" sz="quarter" idx="14" hasCustomPrompt="1"/>
          </p:nvPr>
        </p:nvSpPr>
        <p:spPr>
          <a:xfrm>
            <a:off x="838200" y="1441262"/>
            <a:ext cx="11022106" cy="4376831"/>
          </a:xfrm>
        </p:spPr>
        <p:txBody>
          <a:bodyPr>
            <a:normAutofit/>
          </a:bodyPr>
          <a:lstStyle>
            <a:lvl1pPr marL="0" indent="0" algn="l">
              <a:spcBef>
                <a:spcPts val="0"/>
              </a:spcBef>
              <a:spcAft>
                <a:spcPts val="1200"/>
              </a:spcAft>
              <a:buFont typeface="Arial" panose="020B0604020202020204" pitchFamily="34" charset="0"/>
              <a:buNone/>
              <a:tabLst>
                <a:tab pos="287338" algn="l"/>
              </a:tabLst>
              <a:defRPr lang="en-US" dirty="0">
                <a:solidFill>
                  <a:schemeClr val="bg1"/>
                </a:solidFill>
              </a:defRPr>
            </a:lvl1pPr>
          </a:lstStyle>
          <a:p>
            <a:pPr lvl="0"/>
            <a:r>
              <a:rPr lang="en-US"/>
              <a:t>Type text here.</a:t>
            </a:r>
          </a:p>
        </p:txBody>
      </p:sp>
    </p:spTree>
    <p:extLst>
      <p:ext uri="{BB962C8B-B14F-4D97-AF65-F5344CB8AC3E}">
        <p14:creationId xmlns:p14="http://schemas.microsoft.com/office/powerpoint/2010/main" val="6159417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Highlight layout">
    <p:spTree>
      <p:nvGrpSpPr>
        <p:cNvPr id="1" name=""/>
        <p:cNvGrpSpPr/>
        <p:nvPr/>
      </p:nvGrpSpPr>
      <p:grpSpPr>
        <a:xfrm>
          <a:off x="0" y="0"/>
          <a:ext cx="0" cy="0"/>
          <a:chOff x="0" y="0"/>
          <a:chExt cx="0" cy="0"/>
        </a:xfrm>
      </p:grpSpPr>
      <p:pic>
        <p:nvPicPr>
          <p:cNvPr id="9" name="Picture 8" descr="A photo of a rocky outcropping topped with evergreen trees">
            <a:extLst>
              <a:ext uri="{FF2B5EF4-FFF2-40B4-BE49-F238E27FC236}">
                <a16:creationId xmlns:a16="http://schemas.microsoft.com/office/drawing/2014/main" id="{792E8C81-43A0-4BAE-B119-0BFD1D9CB1E2}"/>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110753" y="0"/>
            <a:ext cx="9077399" cy="6167719"/>
          </a:xfrm>
          <a:prstGeom prst="rect">
            <a:avLst/>
          </a:prstGeom>
        </p:spPr>
      </p:pic>
      <p:sp>
        <p:nvSpPr>
          <p:cNvPr id="3" name="Date Placeholder 2">
            <a:extLst>
              <a:ext uri="{FF2B5EF4-FFF2-40B4-BE49-F238E27FC236}">
                <a16:creationId xmlns:a16="http://schemas.microsoft.com/office/drawing/2014/main" id="{6E4DBA9F-DD30-4847-85E2-BC993FE69748}"/>
              </a:ext>
            </a:extLst>
          </p:cNvPr>
          <p:cNvSpPr>
            <a:spLocks noGrp="1"/>
          </p:cNvSpPr>
          <p:nvPr>
            <p:ph type="dt" sz="half" idx="10"/>
          </p:nvPr>
        </p:nvSpPr>
        <p:spPr>
          <a:xfrm>
            <a:off x="8882743" y="6356350"/>
            <a:ext cx="1733799" cy="365125"/>
          </a:xfrm>
        </p:spPr>
        <p:txBody>
          <a:bodyPr/>
          <a:lstStyle>
            <a:lvl1pPr>
              <a:defRPr sz="2400"/>
            </a:lvl1pPr>
          </a:lstStyle>
          <a:p>
            <a:fld id="{B0A3F81F-CA22-F14A-87D1-C6145E02E21D}" type="datetime1">
              <a:rPr lang="en-US" smtClean="0"/>
              <a:pPr/>
              <a:t>11/17/2023</a:t>
            </a:fld>
            <a:endParaRPr lang="en-US"/>
          </a:p>
        </p:txBody>
      </p:sp>
      <p:sp>
        <p:nvSpPr>
          <p:cNvPr id="4" name="Slide Number Placeholder 3">
            <a:extLst>
              <a:ext uri="{FF2B5EF4-FFF2-40B4-BE49-F238E27FC236}">
                <a16:creationId xmlns:a16="http://schemas.microsoft.com/office/drawing/2014/main" id="{76E69AC6-52B6-1547-BFF8-B32806A8C979}"/>
              </a:ext>
            </a:extLst>
          </p:cNvPr>
          <p:cNvSpPr>
            <a:spLocks noGrp="1"/>
          </p:cNvSpPr>
          <p:nvPr>
            <p:ph type="sldNum" sz="quarter" idx="11"/>
          </p:nvPr>
        </p:nvSpPr>
        <p:spPr/>
        <p:txBody>
          <a:bodyPr/>
          <a:lstStyle>
            <a:lvl1pPr>
              <a:defRPr sz="2400"/>
            </a:lvl1pPr>
          </a:lstStyle>
          <a:p>
            <a:fld id="{5492B78E-5BF9-0B46-B1B8-04BFF5711F33}" type="slidenum">
              <a:rPr lang="en-US" smtClean="0"/>
              <a:pPr/>
              <a:t>‹#›</a:t>
            </a:fld>
            <a:endParaRPr lang="en-US"/>
          </a:p>
        </p:txBody>
      </p:sp>
      <p:sp>
        <p:nvSpPr>
          <p:cNvPr id="5" name="Footer Placeholder 4">
            <a:extLst>
              <a:ext uri="{FF2B5EF4-FFF2-40B4-BE49-F238E27FC236}">
                <a16:creationId xmlns:a16="http://schemas.microsoft.com/office/drawing/2014/main" id="{2111B055-97F7-A040-BD06-3D4DFD87F85F}"/>
              </a:ext>
            </a:extLst>
          </p:cNvPr>
          <p:cNvSpPr>
            <a:spLocks noGrp="1"/>
          </p:cNvSpPr>
          <p:nvPr>
            <p:ph type="ftr" sz="quarter" idx="12"/>
          </p:nvPr>
        </p:nvSpPr>
        <p:spPr/>
        <p:txBody>
          <a:bodyPr/>
          <a:lstStyle>
            <a:lvl1pPr>
              <a:defRPr sz="2400"/>
            </a:lvl1pPr>
          </a:lstStyle>
          <a:p>
            <a:r>
              <a:rPr lang="en-US"/>
              <a:t>OFFICE OF ENERGY INFRASTRUCTURE SAFETY</a:t>
            </a:r>
          </a:p>
        </p:txBody>
      </p:sp>
      <p:sp>
        <p:nvSpPr>
          <p:cNvPr id="6" name="Rectangle 5">
            <a:extLst>
              <a:ext uri="{FF2B5EF4-FFF2-40B4-BE49-F238E27FC236}">
                <a16:creationId xmlns:a16="http://schemas.microsoft.com/office/drawing/2014/main" id="{8E8CE35F-63B2-1842-8171-A369EA88294A}"/>
              </a:ext>
              <a:ext uri="{C183D7F6-B498-43B3-948B-1728B52AA6E4}">
                <adec:decorative xmlns:adec="http://schemas.microsoft.com/office/drawing/2017/decorative" val="1"/>
              </a:ext>
            </a:extLst>
          </p:cNvPr>
          <p:cNvSpPr/>
          <p:nvPr userDrawn="1"/>
        </p:nvSpPr>
        <p:spPr>
          <a:xfrm>
            <a:off x="3848" y="2148007"/>
            <a:ext cx="7666182" cy="303376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1"/>
          </a:p>
        </p:txBody>
      </p:sp>
      <p:sp>
        <p:nvSpPr>
          <p:cNvPr id="10" name="Title 7">
            <a:extLst>
              <a:ext uri="{FF2B5EF4-FFF2-40B4-BE49-F238E27FC236}">
                <a16:creationId xmlns:a16="http://schemas.microsoft.com/office/drawing/2014/main" id="{8B4E51BC-2F84-40EE-A63F-107881278201}"/>
              </a:ext>
            </a:extLst>
          </p:cNvPr>
          <p:cNvSpPr>
            <a:spLocks noGrp="1"/>
          </p:cNvSpPr>
          <p:nvPr>
            <p:ph type="title" hasCustomPrompt="1"/>
          </p:nvPr>
        </p:nvSpPr>
        <p:spPr>
          <a:xfrm>
            <a:off x="401419" y="2760217"/>
            <a:ext cx="6800892" cy="1809340"/>
          </a:xfrm>
        </p:spPr>
        <p:txBody>
          <a:bodyPr anchor="ctr"/>
          <a:lstStyle>
            <a:lvl1pPr algn="ctr">
              <a:defRPr sz="4000" b="0" cap="none" baseline="0">
                <a:solidFill>
                  <a:schemeClr val="bg1"/>
                </a:solidFill>
              </a:defRPr>
            </a:lvl1pPr>
          </a:lstStyle>
          <a:p>
            <a:r>
              <a:rPr lang="en-US"/>
              <a:t>Include a quote, statement, or title to break up text heavy slides.</a:t>
            </a:r>
          </a:p>
        </p:txBody>
      </p:sp>
    </p:spTree>
    <p:extLst>
      <p:ext uri="{BB962C8B-B14F-4D97-AF65-F5344CB8AC3E}">
        <p14:creationId xmlns:p14="http://schemas.microsoft.com/office/powerpoint/2010/main" val="18436291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Overview layout">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535610-52D4-7340-9DF3-33A87DA2C073}"/>
              </a:ext>
            </a:extLst>
          </p:cNvPr>
          <p:cNvSpPr>
            <a:spLocks noGrp="1"/>
          </p:cNvSpPr>
          <p:nvPr>
            <p:ph type="dt" sz="half" idx="10"/>
          </p:nvPr>
        </p:nvSpPr>
        <p:spPr>
          <a:xfrm>
            <a:off x="8948057" y="6356350"/>
            <a:ext cx="1668485" cy="365125"/>
          </a:xfrm>
        </p:spPr>
        <p:txBody>
          <a:bodyPr/>
          <a:lstStyle>
            <a:lvl1pPr>
              <a:defRPr sz="2400"/>
            </a:lvl1pPr>
          </a:lstStyle>
          <a:p>
            <a:fld id="{0D5B0248-48BC-AC4E-9A99-00CF7BD0EFD4}" type="datetime1">
              <a:rPr lang="en-US" smtClean="0"/>
              <a:pPr/>
              <a:t>11/17/2023</a:t>
            </a:fld>
            <a:endParaRPr lang="en-US"/>
          </a:p>
        </p:txBody>
      </p:sp>
      <p:sp>
        <p:nvSpPr>
          <p:cNvPr id="3" name="Footer Placeholder 2">
            <a:extLst>
              <a:ext uri="{FF2B5EF4-FFF2-40B4-BE49-F238E27FC236}">
                <a16:creationId xmlns:a16="http://schemas.microsoft.com/office/drawing/2014/main" id="{A35CD8EF-0174-784E-ACAC-B477DE71356D}"/>
              </a:ext>
            </a:extLst>
          </p:cNvPr>
          <p:cNvSpPr>
            <a:spLocks noGrp="1"/>
          </p:cNvSpPr>
          <p:nvPr>
            <p:ph type="ftr" sz="quarter" idx="11"/>
          </p:nvPr>
        </p:nvSpPr>
        <p:spPr>
          <a:xfrm>
            <a:off x="838200" y="6356350"/>
            <a:ext cx="7315200" cy="365125"/>
          </a:xfrm>
          <a:prstGeom prst="rect">
            <a:avLst/>
          </a:prstGeom>
        </p:spPr>
        <p:txBody>
          <a:bodyPr/>
          <a:lstStyle>
            <a:lvl1pPr>
              <a:defRPr sz="2400"/>
            </a:lvl1pPr>
          </a:lstStyle>
          <a:p>
            <a:r>
              <a:rPr lang="en-US"/>
              <a:t>OFFICE OF ENERGY INFRASTRUCTURE SAFETY</a:t>
            </a:r>
          </a:p>
        </p:txBody>
      </p:sp>
      <p:sp>
        <p:nvSpPr>
          <p:cNvPr id="4" name="Slide Number Placeholder 3">
            <a:extLst>
              <a:ext uri="{FF2B5EF4-FFF2-40B4-BE49-F238E27FC236}">
                <a16:creationId xmlns:a16="http://schemas.microsoft.com/office/drawing/2014/main" id="{474674E9-906B-1942-8828-345032A30587}"/>
              </a:ext>
            </a:extLst>
          </p:cNvPr>
          <p:cNvSpPr>
            <a:spLocks noGrp="1"/>
          </p:cNvSpPr>
          <p:nvPr>
            <p:ph type="sldNum" sz="quarter" idx="12"/>
          </p:nvPr>
        </p:nvSpPr>
        <p:spPr/>
        <p:txBody>
          <a:bodyPr/>
          <a:lstStyle>
            <a:lvl1pPr>
              <a:defRPr sz="2400"/>
            </a:lvl1pPr>
          </a:lstStyle>
          <a:p>
            <a:fld id="{5492B78E-5BF9-0B46-B1B8-04BFF5711F33}" type="slidenum">
              <a:rPr lang="en-US" smtClean="0"/>
              <a:pPr/>
              <a:t>‹#›</a:t>
            </a:fld>
            <a:endParaRPr lang="en-US"/>
          </a:p>
        </p:txBody>
      </p:sp>
      <p:sp>
        <p:nvSpPr>
          <p:cNvPr id="5" name="Gradient_Right Side_1">
            <a:extLst>
              <a:ext uri="{FF2B5EF4-FFF2-40B4-BE49-F238E27FC236}">
                <a16:creationId xmlns:a16="http://schemas.microsoft.com/office/drawing/2014/main" id="{C8321213-052C-B344-A79B-141CAFDE72D0}"/>
              </a:ext>
              <a:ext uri="{C183D7F6-B498-43B3-948B-1728B52AA6E4}">
                <adec:decorative xmlns:adec="http://schemas.microsoft.com/office/drawing/2017/decorative" val="1"/>
              </a:ext>
            </a:extLst>
          </p:cNvPr>
          <p:cNvSpPr/>
          <p:nvPr userDrawn="1"/>
        </p:nvSpPr>
        <p:spPr>
          <a:xfrm>
            <a:off x="1" y="0"/>
            <a:ext cx="6096000" cy="6172200"/>
          </a:xfrm>
          <a:prstGeom prst="rect">
            <a:avLst/>
          </a:prstGeom>
          <a:gradFill>
            <a:gsLst>
              <a:gs pos="0">
                <a:srgbClr val="F4EC48"/>
              </a:gs>
              <a:gs pos="93000">
                <a:srgbClr val="00A7E5"/>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1"/>
          </a:p>
        </p:txBody>
      </p:sp>
      <p:sp>
        <p:nvSpPr>
          <p:cNvPr id="6" name="Oval 5">
            <a:extLst>
              <a:ext uri="{FF2B5EF4-FFF2-40B4-BE49-F238E27FC236}">
                <a16:creationId xmlns:a16="http://schemas.microsoft.com/office/drawing/2014/main" id="{51F8DB01-B42C-304D-B64A-4B3A40D097F6}"/>
              </a:ext>
              <a:ext uri="{C183D7F6-B498-43B3-948B-1728B52AA6E4}">
                <adec:decorative xmlns:adec="http://schemas.microsoft.com/office/drawing/2017/decorative" val="1"/>
              </a:ext>
            </a:extLst>
          </p:cNvPr>
          <p:cNvSpPr/>
          <p:nvPr userDrawn="1"/>
        </p:nvSpPr>
        <p:spPr>
          <a:xfrm>
            <a:off x="986193" y="1061681"/>
            <a:ext cx="4123616" cy="41370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1"/>
          </a:p>
        </p:txBody>
      </p:sp>
      <p:sp>
        <p:nvSpPr>
          <p:cNvPr id="8" name="Text Placeholder 9">
            <a:extLst>
              <a:ext uri="{FF2B5EF4-FFF2-40B4-BE49-F238E27FC236}">
                <a16:creationId xmlns:a16="http://schemas.microsoft.com/office/drawing/2014/main" id="{52694DC6-C250-234C-AF3D-1B072B42D61B}"/>
              </a:ext>
            </a:extLst>
          </p:cNvPr>
          <p:cNvSpPr>
            <a:spLocks noGrp="1"/>
          </p:cNvSpPr>
          <p:nvPr>
            <p:ph type="body" sz="quarter" idx="14" hasCustomPrompt="1"/>
          </p:nvPr>
        </p:nvSpPr>
        <p:spPr>
          <a:xfrm>
            <a:off x="6647330" y="340659"/>
            <a:ext cx="5266763" cy="2442883"/>
          </a:xfrm>
        </p:spPr>
        <p:txBody>
          <a:bodyPr>
            <a:normAutofit/>
          </a:bodyPr>
          <a:lstStyle>
            <a:lvl1pPr marL="0" indent="0" algn="l">
              <a:spcBef>
                <a:spcPts val="0"/>
              </a:spcBef>
              <a:spcAft>
                <a:spcPts val="1200"/>
              </a:spcAft>
              <a:buFont typeface="Arial" panose="020B0604020202020204" pitchFamily="34" charset="0"/>
              <a:buNone/>
              <a:defRPr lang="en-US" dirty="0"/>
            </a:lvl1pPr>
          </a:lstStyle>
          <a:p>
            <a:pPr lvl="0"/>
            <a:r>
              <a:rPr lang="en-US"/>
              <a:t>Example text</a:t>
            </a:r>
          </a:p>
        </p:txBody>
      </p:sp>
      <p:sp>
        <p:nvSpPr>
          <p:cNvPr id="11" name="Picture Placeholder 10">
            <a:extLst>
              <a:ext uri="{FF2B5EF4-FFF2-40B4-BE49-F238E27FC236}">
                <a16:creationId xmlns:a16="http://schemas.microsoft.com/office/drawing/2014/main" id="{61D77E3D-E3D1-014D-AFF9-AD37DEA68E2C}"/>
              </a:ext>
            </a:extLst>
          </p:cNvPr>
          <p:cNvSpPr>
            <a:spLocks noGrp="1"/>
          </p:cNvSpPr>
          <p:nvPr>
            <p:ph type="pic" sz="quarter" idx="15"/>
          </p:nvPr>
        </p:nvSpPr>
        <p:spPr>
          <a:xfrm>
            <a:off x="7466013" y="3198813"/>
            <a:ext cx="3427412" cy="2287587"/>
          </a:xfrm>
        </p:spPr>
        <p:txBody>
          <a:bodyPr/>
          <a:lstStyle>
            <a:lvl1pPr marL="0" indent="0">
              <a:buNone/>
              <a:defRPr/>
            </a:lvl1pPr>
          </a:lstStyle>
          <a:p>
            <a:endParaRPr lang="en-US"/>
          </a:p>
        </p:txBody>
      </p:sp>
      <p:sp>
        <p:nvSpPr>
          <p:cNvPr id="13" name="Title 7">
            <a:extLst>
              <a:ext uri="{FF2B5EF4-FFF2-40B4-BE49-F238E27FC236}">
                <a16:creationId xmlns:a16="http://schemas.microsoft.com/office/drawing/2014/main" id="{AF8697D6-58F0-4FA8-A67F-FD8DCE367D5F}"/>
              </a:ext>
            </a:extLst>
          </p:cNvPr>
          <p:cNvSpPr>
            <a:spLocks noGrp="1"/>
          </p:cNvSpPr>
          <p:nvPr>
            <p:ph type="title" hasCustomPrompt="1"/>
          </p:nvPr>
        </p:nvSpPr>
        <p:spPr>
          <a:xfrm>
            <a:off x="1693333" y="1783644"/>
            <a:ext cx="2709334" cy="2743200"/>
          </a:xfrm>
        </p:spPr>
        <p:txBody>
          <a:bodyPr anchor="ctr"/>
          <a:lstStyle>
            <a:lvl1pPr algn="ctr">
              <a:defRPr sz="4800" baseline="0">
                <a:solidFill>
                  <a:srgbClr val="0459A5"/>
                </a:solidFill>
              </a:defRPr>
            </a:lvl1pPr>
          </a:lstStyle>
          <a:p>
            <a:r>
              <a:rPr lang="en-US"/>
              <a:t>TYPE SUB- TITLE IN ALL CAPS</a:t>
            </a:r>
          </a:p>
        </p:txBody>
      </p:sp>
    </p:spTree>
    <p:extLst>
      <p:ext uri="{BB962C8B-B14F-4D97-AF65-F5344CB8AC3E}">
        <p14:creationId xmlns:p14="http://schemas.microsoft.com/office/powerpoint/2010/main" val="1945863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Overview layou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6E62D9-28A9-2845-9485-B6D4F815DB7C}"/>
              </a:ext>
            </a:extLst>
          </p:cNvPr>
          <p:cNvSpPr>
            <a:spLocks noGrp="1"/>
          </p:cNvSpPr>
          <p:nvPr>
            <p:ph type="title" hasCustomPrompt="1"/>
          </p:nvPr>
        </p:nvSpPr>
        <p:spPr>
          <a:xfrm>
            <a:off x="838200" y="374957"/>
            <a:ext cx="10515600" cy="1588945"/>
          </a:xfrm>
        </p:spPr>
        <p:txBody>
          <a:bodyPr anchor="ctr" anchorCtr="0"/>
          <a:lstStyle>
            <a:lvl1pPr>
              <a:defRPr sz="4800" baseline="0"/>
            </a:lvl1pPr>
          </a:lstStyle>
          <a:p>
            <a:r>
              <a:rPr lang="en-US"/>
              <a:t>TYPE HEADING IN ALL CAPS</a:t>
            </a:r>
          </a:p>
        </p:txBody>
      </p:sp>
      <p:sp>
        <p:nvSpPr>
          <p:cNvPr id="3" name="Date Placeholder 2">
            <a:extLst>
              <a:ext uri="{FF2B5EF4-FFF2-40B4-BE49-F238E27FC236}">
                <a16:creationId xmlns:a16="http://schemas.microsoft.com/office/drawing/2014/main" id="{C881A97B-8463-F14F-997E-08A73702492E}"/>
              </a:ext>
            </a:extLst>
          </p:cNvPr>
          <p:cNvSpPr>
            <a:spLocks noGrp="1"/>
          </p:cNvSpPr>
          <p:nvPr>
            <p:ph type="dt" sz="half" idx="10"/>
          </p:nvPr>
        </p:nvSpPr>
        <p:spPr>
          <a:xfrm>
            <a:off x="8915401" y="6356350"/>
            <a:ext cx="1701142" cy="365125"/>
          </a:xfrm>
        </p:spPr>
        <p:txBody>
          <a:bodyPr/>
          <a:lstStyle>
            <a:lvl1pPr>
              <a:defRPr sz="2400"/>
            </a:lvl1pPr>
          </a:lstStyle>
          <a:p>
            <a:fld id="{B0A3F81F-CA22-F14A-87D1-C6145E02E21D}" type="datetime1">
              <a:rPr lang="en-US" smtClean="0"/>
              <a:pPr/>
              <a:t>11/17/2023</a:t>
            </a:fld>
            <a:endParaRPr lang="en-US"/>
          </a:p>
        </p:txBody>
      </p:sp>
      <p:sp>
        <p:nvSpPr>
          <p:cNvPr id="4" name="Slide Number Placeholder 3">
            <a:extLst>
              <a:ext uri="{FF2B5EF4-FFF2-40B4-BE49-F238E27FC236}">
                <a16:creationId xmlns:a16="http://schemas.microsoft.com/office/drawing/2014/main" id="{D7F34DAF-2B33-444F-9D9A-16569689BEAF}"/>
              </a:ext>
            </a:extLst>
          </p:cNvPr>
          <p:cNvSpPr>
            <a:spLocks noGrp="1"/>
          </p:cNvSpPr>
          <p:nvPr>
            <p:ph type="sldNum" sz="quarter" idx="11"/>
          </p:nvPr>
        </p:nvSpPr>
        <p:spPr/>
        <p:txBody>
          <a:bodyPr/>
          <a:lstStyle>
            <a:lvl1pPr>
              <a:defRPr sz="2400"/>
            </a:lvl1pPr>
          </a:lstStyle>
          <a:p>
            <a:fld id="{5492B78E-5BF9-0B46-B1B8-04BFF5711F33}" type="slidenum">
              <a:rPr lang="en-US" smtClean="0"/>
              <a:pPr/>
              <a:t>‹#›</a:t>
            </a:fld>
            <a:endParaRPr lang="en-US"/>
          </a:p>
        </p:txBody>
      </p:sp>
      <p:sp>
        <p:nvSpPr>
          <p:cNvPr id="5" name="Footer Placeholder 4">
            <a:extLst>
              <a:ext uri="{FF2B5EF4-FFF2-40B4-BE49-F238E27FC236}">
                <a16:creationId xmlns:a16="http://schemas.microsoft.com/office/drawing/2014/main" id="{24201653-9FF6-1947-B044-BF04FBAEBED2}"/>
              </a:ext>
            </a:extLst>
          </p:cNvPr>
          <p:cNvSpPr>
            <a:spLocks noGrp="1"/>
          </p:cNvSpPr>
          <p:nvPr>
            <p:ph type="ftr" sz="quarter" idx="12"/>
          </p:nvPr>
        </p:nvSpPr>
        <p:spPr/>
        <p:txBody>
          <a:bodyPr/>
          <a:lstStyle>
            <a:lvl1pPr>
              <a:defRPr sz="2400"/>
            </a:lvl1pPr>
          </a:lstStyle>
          <a:p>
            <a:r>
              <a:rPr lang="en-US"/>
              <a:t>OFFICE OF ENERGY INFRASTRUCTURE SAFETY</a:t>
            </a:r>
          </a:p>
        </p:txBody>
      </p:sp>
      <p:sp>
        <p:nvSpPr>
          <p:cNvPr id="6" name="Text Placeholder 9">
            <a:extLst>
              <a:ext uri="{FF2B5EF4-FFF2-40B4-BE49-F238E27FC236}">
                <a16:creationId xmlns:a16="http://schemas.microsoft.com/office/drawing/2014/main" id="{583C468C-CE84-5F43-B47E-3A1D6DF46AED}"/>
              </a:ext>
            </a:extLst>
          </p:cNvPr>
          <p:cNvSpPr>
            <a:spLocks noGrp="1"/>
          </p:cNvSpPr>
          <p:nvPr>
            <p:ph type="body" sz="quarter" idx="13" hasCustomPrompt="1"/>
          </p:nvPr>
        </p:nvSpPr>
        <p:spPr>
          <a:xfrm>
            <a:off x="838200" y="2131854"/>
            <a:ext cx="3200400" cy="2738725"/>
          </a:xfrm>
        </p:spPr>
        <p:txBody>
          <a:bodyPr>
            <a:normAutofit/>
          </a:bodyPr>
          <a:lstStyle>
            <a:lvl1pPr marL="0" indent="0" algn="l">
              <a:spcBef>
                <a:spcPts val="0"/>
              </a:spcBef>
              <a:spcAft>
                <a:spcPts val="1200"/>
              </a:spcAft>
              <a:buFontTx/>
              <a:buNone/>
              <a:defRPr sz="2400">
                <a:solidFill>
                  <a:srgbClr val="002060"/>
                </a:solidFill>
              </a:defRPr>
            </a:lvl1pPr>
          </a:lstStyle>
          <a:p>
            <a:pPr lvl="0"/>
            <a:r>
              <a:rPr lang="en-US"/>
              <a:t>Click to type info to describe a graph, photo, or infographic at right.</a:t>
            </a:r>
          </a:p>
        </p:txBody>
      </p:sp>
      <p:sp>
        <p:nvSpPr>
          <p:cNvPr id="11" name="Content Placeholder 5">
            <a:extLst>
              <a:ext uri="{FF2B5EF4-FFF2-40B4-BE49-F238E27FC236}">
                <a16:creationId xmlns:a16="http://schemas.microsoft.com/office/drawing/2014/main" id="{A1BEFA44-DDA2-1E48-AE55-FCE40C3427C8}"/>
              </a:ext>
            </a:extLst>
          </p:cNvPr>
          <p:cNvSpPr>
            <a:spLocks noGrp="1"/>
          </p:cNvSpPr>
          <p:nvPr>
            <p:ph sz="quarter" idx="4"/>
          </p:nvPr>
        </p:nvSpPr>
        <p:spPr>
          <a:xfrm>
            <a:off x="4519646" y="2131854"/>
            <a:ext cx="6835742" cy="3717617"/>
          </a:xfrm>
        </p:spPr>
        <p:txBody>
          <a:bodyPr/>
          <a:lstStyle>
            <a:lvl1pPr marL="0" indent="0">
              <a:buNone/>
              <a:defRPr/>
            </a:lvl1pPr>
            <a:lvl2pPr marL="740664" indent="-283464">
              <a:spcBef>
                <a:spcPts val="0"/>
              </a:spcBef>
              <a:spcAft>
                <a:spcPts val="0"/>
              </a:spcAft>
              <a:buFont typeface="Courier New" panose="02070309020205020404" pitchFamily="49" charset="0"/>
              <a:buChar char="o"/>
              <a:defRPr/>
            </a:lvl2pPr>
            <a:lvl3pPr marL="1257300" indent="-342900">
              <a:buFont typeface="Wingdings" panose="05000000000000000000" pitchFamily="2" charset="2"/>
              <a:buChar char="§"/>
              <a:defRPr/>
            </a:lvl3pPr>
            <a:lvl4pPr marL="1714500" indent="-342900">
              <a:buFont typeface="Calibri" panose="020F0502020204030204" pitchFamily="34" charset="0"/>
              <a:buChar char="—"/>
              <a:defRPr/>
            </a:lvl4pPr>
            <a:lvl5pPr marL="2171700" indent="-342900">
              <a:buFont typeface="Calibri" panose="020F0502020204030204" pitchFamily="34" charset="0"/>
              <a:buChar char="—"/>
              <a:defRPr/>
            </a:lvl5pPr>
          </a:lstStyle>
          <a:p>
            <a:pPr lvl="0"/>
            <a:endParaRPr lang="en-US"/>
          </a:p>
        </p:txBody>
      </p:sp>
      <p:cxnSp>
        <p:nvCxnSpPr>
          <p:cNvPr id="12" name="Straight Connector 11">
            <a:extLst>
              <a:ext uri="{FF2B5EF4-FFF2-40B4-BE49-F238E27FC236}">
                <a16:creationId xmlns:a16="http://schemas.microsoft.com/office/drawing/2014/main" id="{1489A1E7-40ED-7144-B0A5-B5E0391A2F5C}"/>
              </a:ext>
              <a:ext uri="{C183D7F6-B498-43B3-948B-1728B52AA6E4}">
                <adec:decorative xmlns:adec="http://schemas.microsoft.com/office/drawing/2017/decorative" val="1"/>
              </a:ext>
            </a:extLst>
          </p:cNvPr>
          <p:cNvCxnSpPr>
            <a:cxnSpLocks/>
          </p:cNvCxnSpPr>
          <p:nvPr userDrawn="1"/>
        </p:nvCxnSpPr>
        <p:spPr>
          <a:xfrm>
            <a:off x="4280647" y="2131854"/>
            <a:ext cx="0" cy="3717617"/>
          </a:xfrm>
          <a:prstGeom prst="line">
            <a:avLst/>
          </a:prstGeom>
          <a:ln w="28575">
            <a:solidFill>
              <a:srgbClr val="80CBAA"/>
            </a:solidFill>
          </a:ln>
        </p:spPr>
        <p:style>
          <a:lnRef idx="1">
            <a:schemeClr val="accent1"/>
          </a:lnRef>
          <a:fillRef idx="0">
            <a:schemeClr val="accent1"/>
          </a:fillRef>
          <a:effectRef idx="0">
            <a:schemeClr val="accent1"/>
          </a:effectRef>
          <a:fontRef idx="minor">
            <a:schemeClr val="tx1"/>
          </a:fontRef>
        </p:style>
      </p:cxnSp>
      <p:sp>
        <p:nvSpPr>
          <p:cNvPr id="9" name="Text Placeholder 9">
            <a:extLst>
              <a:ext uri="{FF2B5EF4-FFF2-40B4-BE49-F238E27FC236}">
                <a16:creationId xmlns:a16="http://schemas.microsoft.com/office/drawing/2014/main" id="{DD90AC6C-0EB1-6540-8630-7B3D3CBB265F}"/>
              </a:ext>
            </a:extLst>
          </p:cNvPr>
          <p:cNvSpPr>
            <a:spLocks noGrp="1"/>
          </p:cNvSpPr>
          <p:nvPr>
            <p:ph type="body" sz="quarter" idx="14" hasCustomPrompt="1"/>
          </p:nvPr>
        </p:nvSpPr>
        <p:spPr>
          <a:xfrm>
            <a:off x="838199" y="5038530"/>
            <a:ext cx="3267075" cy="1038419"/>
          </a:xfrm>
        </p:spPr>
        <p:txBody>
          <a:bodyPr anchor="b" anchorCtr="0">
            <a:noAutofit/>
          </a:bodyPr>
          <a:lstStyle>
            <a:lvl1pPr marL="0" indent="0" algn="l">
              <a:buFontTx/>
              <a:buNone/>
              <a:defRPr sz="2400" i="1">
                <a:solidFill>
                  <a:srgbClr val="002060"/>
                </a:solidFill>
              </a:defRPr>
            </a:lvl1pPr>
          </a:lstStyle>
          <a:p>
            <a:pPr lvl="0"/>
            <a:r>
              <a:rPr lang="en-US"/>
              <a:t>This can be a source note or other brief info about the graphic.</a:t>
            </a:r>
          </a:p>
        </p:txBody>
      </p:sp>
    </p:spTree>
    <p:extLst>
      <p:ext uri="{BB962C8B-B14F-4D97-AF65-F5344CB8AC3E}">
        <p14:creationId xmlns:p14="http://schemas.microsoft.com/office/powerpoint/2010/main" val="12999004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A42D6EEC-534E-435B-9CAE-10AE5B5FE300}"/>
              </a:ext>
            </a:extLst>
          </p:cNvPr>
          <p:cNvSpPr>
            <a:spLocks noGrp="1"/>
          </p:cNvSpPr>
          <p:nvPr>
            <p:ph type="dt" sz="half" idx="10"/>
          </p:nvPr>
        </p:nvSpPr>
        <p:spPr>
          <a:xfrm>
            <a:off x="8817429" y="6356350"/>
            <a:ext cx="1799113" cy="365125"/>
          </a:xfrm>
        </p:spPr>
        <p:txBody>
          <a:bodyPr/>
          <a:lstStyle>
            <a:lvl1pPr>
              <a:defRPr sz="2400"/>
            </a:lvl1pPr>
          </a:lstStyle>
          <a:p>
            <a:fld id="{B0A3F81F-CA22-F14A-87D1-C6145E02E21D}" type="datetime1">
              <a:rPr lang="en-US" smtClean="0"/>
              <a:pPr/>
              <a:t>11/17/2023</a:t>
            </a:fld>
            <a:endParaRPr lang="en-US"/>
          </a:p>
        </p:txBody>
      </p:sp>
      <p:sp>
        <p:nvSpPr>
          <p:cNvPr id="4" name="Slide Number Placeholder 3">
            <a:extLst>
              <a:ext uri="{FF2B5EF4-FFF2-40B4-BE49-F238E27FC236}">
                <a16:creationId xmlns:a16="http://schemas.microsoft.com/office/drawing/2014/main" id="{32EDEBE1-61C1-471C-BE03-57A1C770E6F9}"/>
              </a:ext>
            </a:extLst>
          </p:cNvPr>
          <p:cNvSpPr>
            <a:spLocks noGrp="1"/>
          </p:cNvSpPr>
          <p:nvPr>
            <p:ph type="sldNum" sz="quarter" idx="11"/>
          </p:nvPr>
        </p:nvSpPr>
        <p:spPr/>
        <p:txBody>
          <a:bodyPr/>
          <a:lstStyle>
            <a:lvl1pPr>
              <a:defRPr sz="2400"/>
            </a:lvl1pPr>
          </a:lstStyle>
          <a:p>
            <a:fld id="{5492B78E-5BF9-0B46-B1B8-04BFF5711F33}" type="slidenum">
              <a:rPr lang="en-US" smtClean="0"/>
              <a:pPr/>
              <a:t>‹#›</a:t>
            </a:fld>
            <a:endParaRPr lang="en-US"/>
          </a:p>
        </p:txBody>
      </p:sp>
      <p:sp>
        <p:nvSpPr>
          <p:cNvPr id="5" name="Footer Placeholder 4">
            <a:extLst>
              <a:ext uri="{FF2B5EF4-FFF2-40B4-BE49-F238E27FC236}">
                <a16:creationId xmlns:a16="http://schemas.microsoft.com/office/drawing/2014/main" id="{60DD414A-5E40-42FD-906F-598C66DCF564}"/>
              </a:ext>
            </a:extLst>
          </p:cNvPr>
          <p:cNvSpPr>
            <a:spLocks noGrp="1"/>
          </p:cNvSpPr>
          <p:nvPr>
            <p:ph type="ftr" sz="quarter" idx="12"/>
          </p:nvPr>
        </p:nvSpPr>
        <p:spPr/>
        <p:txBody>
          <a:bodyPr/>
          <a:lstStyle>
            <a:lvl1pPr>
              <a:defRPr sz="2400"/>
            </a:lvl1pPr>
          </a:lstStyle>
          <a:p>
            <a:r>
              <a:rPr lang="en-US"/>
              <a:t>OFFICE OF ENERGY INFRASTRUCTURE SAFETY</a:t>
            </a:r>
          </a:p>
        </p:txBody>
      </p:sp>
      <p:sp>
        <p:nvSpPr>
          <p:cNvPr id="6" name="Rectangle 5">
            <a:extLst>
              <a:ext uri="{FF2B5EF4-FFF2-40B4-BE49-F238E27FC236}">
                <a16:creationId xmlns:a16="http://schemas.microsoft.com/office/drawing/2014/main" id="{FDC22439-7D8B-45D1-9522-E469C6B44DAD}"/>
              </a:ext>
            </a:extLst>
          </p:cNvPr>
          <p:cNvSpPr/>
          <p:nvPr userDrawn="1"/>
        </p:nvSpPr>
        <p:spPr>
          <a:xfrm>
            <a:off x="0" y="1142999"/>
            <a:ext cx="12188151" cy="5029201"/>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7EE823D7-A25A-4355-81D4-C4D3D3230BC5}"/>
              </a:ext>
            </a:extLst>
          </p:cNvPr>
          <p:cNvSpPr/>
          <p:nvPr userDrawn="1"/>
        </p:nvSpPr>
        <p:spPr>
          <a:xfrm>
            <a:off x="-1" y="0"/>
            <a:ext cx="12188151" cy="1142999"/>
          </a:xfrm>
          <a:prstGeom prst="rect">
            <a:avLst/>
          </a:prstGeom>
          <a:solidFill>
            <a:schemeClr val="tx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schemeClr>
              </a:solidFill>
            </a:endParaRPr>
          </a:p>
        </p:txBody>
      </p:sp>
      <p:sp>
        <p:nvSpPr>
          <p:cNvPr id="2" name="Title 1">
            <a:extLst>
              <a:ext uri="{FF2B5EF4-FFF2-40B4-BE49-F238E27FC236}">
                <a16:creationId xmlns:a16="http://schemas.microsoft.com/office/drawing/2014/main" id="{7C7B7690-6143-4641-99D5-647CBA4C5E64}"/>
              </a:ext>
            </a:extLst>
          </p:cNvPr>
          <p:cNvSpPr>
            <a:spLocks noGrp="1"/>
          </p:cNvSpPr>
          <p:nvPr>
            <p:ph type="title" hasCustomPrompt="1"/>
          </p:nvPr>
        </p:nvSpPr>
        <p:spPr>
          <a:xfrm>
            <a:off x="124691" y="64140"/>
            <a:ext cx="10325595" cy="1014720"/>
          </a:xfrm>
        </p:spPr>
        <p:txBody>
          <a:bodyPr anchor="ctr"/>
          <a:lstStyle>
            <a:lvl1pPr>
              <a:lnSpc>
                <a:spcPct val="100000"/>
              </a:lnSpc>
              <a:defRPr sz="4800" cap="none" baseline="0">
                <a:solidFill>
                  <a:schemeClr val="bg1"/>
                </a:solidFill>
              </a:defRPr>
            </a:lvl1pPr>
          </a:lstStyle>
          <a:p>
            <a:r>
              <a:rPr lang="en-US"/>
              <a:t>Slide Title</a:t>
            </a:r>
          </a:p>
        </p:txBody>
      </p:sp>
      <p:pic>
        <p:nvPicPr>
          <p:cNvPr id="8" name="Picture 7" descr="Office of Energy Infrastructure Safety logo">
            <a:extLst>
              <a:ext uri="{FF2B5EF4-FFF2-40B4-BE49-F238E27FC236}">
                <a16:creationId xmlns:a16="http://schemas.microsoft.com/office/drawing/2014/main" id="{8D4A79EE-AAB8-490A-9641-DB472F25EBC0}"/>
              </a:ext>
            </a:extLst>
          </p:cNvPr>
          <p:cNvPicPr>
            <a:picLocks noChangeAspect="1"/>
          </p:cNvPicPr>
          <p:nvPr userDrawn="1"/>
        </p:nvPicPr>
        <p:blipFill>
          <a:blip r:embed="rId2"/>
          <a:stretch>
            <a:fillRect/>
          </a:stretch>
        </p:blipFill>
        <p:spPr>
          <a:xfrm>
            <a:off x="10792695" y="21730"/>
            <a:ext cx="1111333" cy="1111333"/>
          </a:xfrm>
          <a:prstGeom prst="rect">
            <a:avLst/>
          </a:prstGeom>
        </p:spPr>
      </p:pic>
      <p:sp>
        <p:nvSpPr>
          <p:cNvPr id="9" name="Text Placeholder 9">
            <a:extLst>
              <a:ext uri="{FF2B5EF4-FFF2-40B4-BE49-F238E27FC236}">
                <a16:creationId xmlns:a16="http://schemas.microsoft.com/office/drawing/2014/main" id="{00C25116-F6C2-44D0-83A8-4EDCA3F9E333}"/>
              </a:ext>
            </a:extLst>
          </p:cNvPr>
          <p:cNvSpPr>
            <a:spLocks noGrp="1"/>
          </p:cNvSpPr>
          <p:nvPr>
            <p:ph type="body" sz="quarter" idx="14" hasCustomPrompt="1"/>
          </p:nvPr>
        </p:nvSpPr>
        <p:spPr>
          <a:xfrm>
            <a:off x="838200" y="1441262"/>
            <a:ext cx="10515600" cy="4376831"/>
          </a:xfrm>
        </p:spPr>
        <p:txBody>
          <a:bodyPr>
            <a:normAutofit/>
          </a:bodyPr>
          <a:lstStyle>
            <a:lvl1pPr marL="0" indent="0" algn="l">
              <a:spcBef>
                <a:spcPts val="0"/>
              </a:spcBef>
              <a:spcAft>
                <a:spcPts val="1200"/>
              </a:spcAft>
              <a:buFont typeface="Arial" panose="020B0604020202020204" pitchFamily="34" charset="0"/>
              <a:buNone/>
              <a:defRPr lang="en-US" sz="3200" dirty="0">
                <a:solidFill>
                  <a:schemeClr val="bg1"/>
                </a:solidFill>
              </a:defRPr>
            </a:lvl1pPr>
          </a:lstStyle>
          <a:p>
            <a:pPr lvl="0"/>
            <a:r>
              <a:rPr lang="en-US"/>
              <a:t>Type text here.</a:t>
            </a:r>
          </a:p>
        </p:txBody>
      </p:sp>
    </p:spTree>
    <p:extLst>
      <p:ext uri="{BB962C8B-B14F-4D97-AF65-F5344CB8AC3E}">
        <p14:creationId xmlns:p14="http://schemas.microsoft.com/office/powerpoint/2010/main" val="10367213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Divider 2">
    <p:spTree>
      <p:nvGrpSpPr>
        <p:cNvPr id="1" name=""/>
        <p:cNvGrpSpPr/>
        <p:nvPr/>
      </p:nvGrpSpPr>
      <p:grpSpPr>
        <a:xfrm>
          <a:off x="0" y="0"/>
          <a:ext cx="0" cy="0"/>
          <a:chOff x="0" y="0"/>
          <a:chExt cx="0" cy="0"/>
        </a:xfrm>
      </p:grpSpPr>
      <p:pic>
        <p:nvPicPr>
          <p:cNvPr id="7" name="Picture 6" descr="Photo of transmission towers against the backdrop of a flooded field in a valley">
            <a:extLst>
              <a:ext uri="{FF2B5EF4-FFF2-40B4-BE49-F238E27FC236}">
                <a16:creationId xmlns:a16="http://schemas.microsoft.com/office/drawing/2014/main" id="{E71C66D9-614D-4147-82E3-7402F39979D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57"/>
          <a:stretch/>
        </p:blipFill>
        <p:spPr>
          <a:xfrm>
            <a:off x="0" y="1"/>
            <a:ext cx="12192000" cy="6167718"/>
          </a:xfrm>
          <a:prstGeom prst="rect">
            <a:avLst/>
          </a:prstGeom>
        </p:spPr>
      </p:pic>
      <p:sp>
        <p:nvSpPr>
          <p:cNvPr id="4" name="Date Placeholder 3">
            <a:extLst>
              <a:ext uri="{FF2B5EF4-FFF2-40B4-BE49-F238E27FC236}">
                <a16:creationId xmlns:a16="http://schemas.microsoft.com/office/drawing/2014/main" id="{3ED2C754-DE9C-BD4C-9A6F-B40AAE0988D3}"/>
              </a:ext>
            </a:extLst>
          </p:cNvPr>
          <p:cNvSpPr>
            <a:spLocks noGrp="1"/>
          </p:cNvSpPr>
          <p:nvPr>
            <p:ph type="dt" sz="half" idx="10"/>
          </p:nvPr>
        </p:nvSpPr>
        <p:spPr>
          <a:xfrm>
            <a:off x="8915401" y="6356350"/>
            <a:ext cx="1701142" cy="365125"/>
          </a:xfrm>
        </p:spPr>
        <p:txBody>
          <a:bodyPr/>
          <a:lstStyle>
            <a:lvl1pPr>
              <a:defRPr sz="2400"/>
            </a:lvl1pPr>
          </a:lstStyle>
          <a:p>
            <a:fld id="{728FC119-3D3F-0F4B-8256-E6A87A126CED}" type="datetime1">
              <a:rPr lang="en-US" smtClean="0"/>
              <a:pPr/>
              <a:t>11/17/2023</a:t>
            </a:fld>
            <a:endParaRPr lang="en-US"/>
          </a:p>
        </p:txBody>
      </p:sp>
      <p:sp>
        <p:nvSpPr>
          <p:cNvPr id="5" name="Footer Placeholder 4">
            <a:extLst>
              <a:ext uri="{FF2B5EF4-FFF2-40B4-BE49-F238E27FC236}">
                <a16:creationId xmlns:a16="http://schemas.microsoft.com/office/drawing/2014/main" id="{2E9B90BB-58E7-8C41-B1EC-3B83CAA0178A}"/>
              </a:ext>
            </a:extLst>
          </p:cNvPr>
          <p:cNvSpPr>
            <a:spLocks noGrp="1"/>
          </p:cNvSpPr>
          <p:nvPr>
            <p:ph type="ftr" sz="quarter" idx="11"/>
          </p:nvPr>
        </p:nvSpPr>
        <p:spPr>
          <a:xfrm>
            <a:off x="838200" y="6356350"/>
            <a:ext cx="7315200" cy="365125"/>
          </a:xfrm>
          <a:prstGeom prst="rect">
            <a:avLst/>
          </a:prstGeom>
        </p:spPr>
        <p:txBody>
          <a:bodyPr/>
          <a:lstStyle>
            <a:lvl1pPr>
              <a:defRPr sz="2400"/>
            </a:lvl1pPr>
          </a:lstStyle>
          <a:p>
            <a:r>
              <a:rPr lang="en-US"/>
              <a:t>OFFICE OF ENERGY INFRASTRUCTURE SAFETY</a:t>
            </a:r>
          </a:p>
        </p:txBody>
      </p:sp>
      <p:sp>
        <p:nvSpPr>
          <p:cNvPr id="6" name="Slide Number Placeholder 5">
            <a:extLst>
              <a:ext uri="{FF2B5EF4-FFF2-40B4-BE49-F238E27FC236}">
                <a16:creationId xmlns:a16="http://schemas.microsoft.com/office/drawing/2014/main" id="{BF6C9EFA-A852-0746-8420-5FC309CCBC03}"/>
              </a:ext>
            </a:extLst>
          </p:cNvPr>
          <p:cNvSpPr>
            <a:spLocks noGrp="1"/>
          </p:cNvSpPr>
          <p:nvPr>
            <p:ph type="sldNum" sz="quarter" idx="12"/>
          </p:nvPr>
        </p:nvSpPr>
        <p:spPr/>
        <p:txBody>
          <a:bodyPr/>
          <a:lstStyle>
            <a:lvl1pPr>
              <a:defRPr sz="2400"/>
            </a:lvl1pPr>
          </a:lstStyle>
          <a:p>
            <a:fld id="{5492B78E-5BF9-0B46-B1B8-04BFF5711F33}" type="slidenum">
              <a:rPr lang="en-US" smtClean="0"/>
              <a:pPr/>
              <a:t>‹#›</a:t>
            </a:fld>
            <a:endParaRPr lang="en-US"/>
          </a:p>
        </p:txBody>
      </p:sp>
      <p:sp>
        <p:nvSpPr>
          <p:cNvPr id="16" name="Oval 15">
            <a:extLst>
              <a:ext uri="{FF2B5EF4-FFF2-40B4-BE49-F238E27FC236}">
                <a16:creationId xmlns:a16="http://schemas.microsoft.com/office/drawing/2014/main" id="{CFF43494-2868-BB4F-AD1F-FC43A214AFB9}"/>
              </a:ext>
              <a:ext uri="{C183D7F6-B498-43B3-948B-1728B52AA6E4}">
                <adec:decorative xmlns:adec="http://schemas.microsoft.com/office/drawing/2017/decorative" val="1"/>
              </a:ext>
            </a:extLst>
          </p:cNvPr>
          <p:cNvSpPr/>
          <p:nvPr userDrawn="1"/>
        </p:nvSpPr>
        <p:spPr>
          <a:xfrm>
            <a:off x="4034192" y="1061681"/>
            <a:ext cx="4123616" cy="4137014"/>
          </a:xfrm>
          <a:prstGeom prst="ellipse">
            <a:avLst/>
          </a:prstGeom>
          <a:solidFill>
            <a:srgbClr val="045A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1"/>
          </a:p>
        </p:txBody>
      </p:sp>
      <p:sp>
        <p:nvSpPr>
          <p:cNvPr id="10" name="Title 7">
            <a:extLst>
              <a:ext uri="{FF2B5EF4-FFF2-40B4-BE49-F238E27FC236}">
                <a16:creationId xmlns:a16="http://schemas.microsoft.com/office/drawing/2014/main" id="{CBFAB32A-9656-4937-96B5-83726CCF3482}"/>
              </a:ext>
            </a:extLst>
          </p:cNvPr>
          <p:cNvSpPr>
            <a:spLocks noGrp="1"/>
          </p:cNvSpPr>
          <p:nvPr>
            <p:ph type="title" hasCustomPrompt="1"/>
          </p:nvPr>
        </p:nvSpPr>
        <p:spPr>
          <a:xfrm>
            <a:off x="4741333" y="1712260"/>
            <a:ext cx="2709334" cy="2743200"/>
          </a:xfrm>
        </p:spPr>
        <p:txBody>
          <a:bodyPr anchor="ctr"/>
          <a:lstStyle>
            <a:lvl1pPr algn="ctr">
              <a:defRPr sz="4800" baseline="0">
                <a:solidFill>
                  <a:schemeClr val="bg1"/>
                </a:solidFill>
              </a:defRPr>
            </a:lvl1pPr>
          </a:lstStyle>
          <a:p>
            <a:r>
              <a:rPr lang="en-US"/>
              <a:t>TYPE DIVIDER TITLE IN ALL CAPS</a:t>
            </a:r>
          </a:p>
        </p:txBody>
      </p:sp>
    </p:spTree>
    <p:extLst>
      <p:ext uri="{BB962C8B-B14F-4D97-AF65-F5344CB8AC3E}">
        <p14:creationId xmlns:p14="http://schemas.microsoft.com/office/powerpoint/2010/main" val="8387676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lumn layout 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46F252E-7D40-B647-91BA-96B834EB49D0}"/>
              </a:ext>
            </a:extLst>
          </p:cNvPr>
          <p:cNvSpPr/>
          <p:nvPr userDrawn="1"/>
        </p:nvSpPr>
        <p:spPr>
          <a:xfrm>
            <a:off x="0" y="1142999"/>
            <a:ext cx="12188151" cy="5029201"/>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Date Placeholder 2">
            <a:extLst>
              <a:ext uri="{FF2B5EF4-FFF2-40B4-BE49-F238E27FC236}">
                <a16:creationId xmlns:a16="http://schemas.microsoft.com/office/drawing/2014/main" id="{57D8B492-B5AB-5F47-9DF7-C744D21E9039}"/>
              </a:ext>
            </a:extLst>
          </p:cNvPr>
          <p:cNvSpPr>
            <a:spLocks noGrp="1"/>
          </p:cNvSpPr>
          <p:nvPr>
            <p:ph type="dt" sz="half" idx="10"/>
          </p:nvPr>
        </p:nvSpPr>
        <p:spPr>
          <a:xfrm>
            <a:off x="8926287" y="6356350"/>
            <a:ext cx="1690256" cy="365125"/>
          </a:xfrm>
        </p:spPr>
        <p:txBody>
          <a:bodyPr/>
          <a:lstStyle>
            <a:lvl1pPr>
              <a:defRPr sz="2400"/>
            </a:lvl1pPr>
          </a:lstStyle>
          <a:p>
            <a:fld id="{B0A3F81F-CA22-F14A-87D1-C6145E02E21D}" type="datetime1">
              <a:rPr lang="en-US" smtClean="0"/>
              <a:pPr/>
              <a:t>11/17/2023</a:t>
            </a:fld>
            <a:endParaRPr lang="en-US"/>
          </a:p>
        </p:txBody>
      </p:sp>
      <p:sp>
        <p:nvSpPr>
          <p:cNvPr id="4" name="Slide Number Placeholder 3">
            <a:extLst>
              <a:ext uri="{FF2B5EF4-FFF2-40B4-BE49-F238E27FC236}">
                <a16:creationId xmlns:a16="http://schemas.microsoft.com/office/drawing/2014/main" id="{4E2BC0AC-D23B-5E47-ADF6-CF63C046440C}"/>
              </a:ext>
            </a:extLst>
          </p:cNvPr>
          <p:cNvSpPr>
            <a:spLocks noGrp="1"/>
          </p:cNvSpPr>
          <p:nvPr>
            <p:ph type="sldNum" sz="quarter" idx="11"/>
          </p:nvPr>
        </p:nvSpPr>
        <p:spPr/>
        <p:txBody>
          <a:bodyPr/>
          <a:lstStyle>
            <a:lvl1pPr>
              <a:defRPr sz="2400"/>
            </a:lvl1pPr>
          </a:lstStyle>
          <a:p>
            <a:fld id="{5492B78E-5BF9-0B46-B1B8-04BFF5711F33}" type="slidenum">
              <a:rPr lang="en-US" smtClean="0"/>
              <a:pPr/>
              <a:t>‹#›</a:t>
            </a:fld>
            <a:endParaRPr lang="en-US"/>
          </a:p>
        </p:txBody>
      </p:sp>
      <p:sp>
        <p:nvSpPr>
          <p:cNvPr id="5" name="Footer Placeholder 4">
            <a:extLst>
              <a:ext uri="{FF2B5EF4-FFF2-40B4-BE49-F238E27FC236}">
                <a16:creationId xmlns:a16="http://schemas.microsoft.com/office/drawing/2014/main" id="{778602DD-2043-F044-9467-3F65530AF107}"/>
              </a:ext>
            </a:extLst>
          </p:cNvPr>
          <p:cNvSpPr>
            <a:spLocks noGrp="1"/>
          </p:cNvSpPr>
          <p:nvPr>
            <p:ph type="ftr" sz="quarter" idx="12"/>
          </p:nvPr>
        </p:nvSpPr>
        <p:spPr/>
        <p:txBody>
          <a:bodyPr/>
          <a:lstStyle>
            <a:lvl1pPr>
              <a:defRPr sz="2400"/>
            </a:lvl1pPr>
          </a:lstStyle>
          <a:p>
            <a:r>
              <a:rPr lang="en-US"/>
              <a:t>OFFICE OF ENERGY INFRASTRUCTURE SAFETY</a:t>
            </a:r>
          </a:p>
        </p:txBody>
      </p:sp>
      <p:cxnSp>
        <p:nvCxnSpPr>
          <p:cNvPr id="8" name="Straight Connector 7">
            <a:extLst>
              <a:ext uri="{FF2B5EF4-FFF2-40B4-BE49-F238E27FC236}">
                <a16:creationId xmlns:a16="http://schemas.microsoft.com/office/drawing/2014/main" id="{ADFEA94C-F47E-0B4A-87A9-4E9FB58CA98F}"/>
              </a:ext>
            </a:extLst>
          </p:cNvPr>
          <p:cNvCxnSpPr/>
          <p:nvPr userDrawn="1"/>
        </p:nvCxnSpPr>
        <p:spPr>
          <a:xfrm>
            <a:off x="6096000" y="1627909"/>
            <a:ext cx="0" cy="4313584"/>
          </a:xfrm>
          <a:prstGeom prst="line">
            <a:avLst/>
          </a:prstGeom>
          <a:ln w="28575">
            <a:solidFill>
              <a:srgbClr val="80CBAA"/>
            </a:solidFill>
          </a:ln>
        </p:spPr>
        <p:style>
          <a:lnRef idx="1">
            <a:schemeClr val="accent1"/>
          </a:lnRef>
          <a:fillRef idx="0">
            <a:schemeClr val="accent1"/>
          </a:fillRef>
          <a:effectRef idx="0">
            <a:schemeClr val="accent1"/>
          </a:effectRef>
          <a:fontRef idx="minor">
            <a:schemeClr val="tx1"/>
          </a:fontRef>
        </p:style>
      </p:cxnSp>
      <p:sp>
        <p:nvSpPr>
          <p:cNvPr id="12" name="Gradient_Top Bar_2">
            <a:extLst>
              <a:ext uri="{FF2B5EF4-FFF2-40B4-BE49-F238E27FC236}">
                <a16:creationId xmlns:a16="http://schemas.microsoft.com/office/drawing/2014/main" id="{93FEB605-506D-D547-8786-22AC625DE824}"/>
              </a:ext>
              <a:ext uri="{C183D7F6-B498-43B3-948B-1728B52AA6E4}">
                <adec:decorative xmlns:adec="http://schemas.microsoft.com/office/drawing/2017/decorative" val="1"/>
              </a:ext>
            </a:extLst>
          </p:cNvPr>
          <p:cNvSpPr/>
          <p:nvPr userDrawn="1"/>
        </p:nvSpPr>
        <p:spPr>
          <a:xfrm flipH="1">
            <a:off x="3849" y="-1"/>
            <a:ext cx="12184303" cy="1143000"/>
          </a:xfrm>
          <a:prstGeom prst="rect">
            <a:avLst/>
          </a:prstGeom>
          <a:gradFill>
            <a:gsLst>
              <a:gs pos="0">
                <a:srgbClr val="F4EC48"/>
              </a:gs>
              <a:gs pos="93000">
                <a:srgbClr val="00A7E5"/>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1"/>
          </a:p>
        </p:txBody>
      </p:sp>
      <p:sp>
        <p:nvSpPr>
          <p:cNvPr id="10" name="Text Placeholder 9">
            <a:extLst>
              <a:ext uri="{FF2B5EF4-FFF2-40B4-BE49-F238E27FC236}">
                <a16:creationId xmlns:a16="http://schemas.microsoft.com/office/drawing/2014/main" id="{2078ADF6-96E0-5B4D-86EF-4246D4FBB229}"/>
              </a:ext>
            </a:extLst>
          </p:cNvPr>
          <p:cNvSpPr>
            <a:spLocks noGrp="1"/>
          </p:cNvSpPr>
          <p:nvPr>
            <p:ph type="body" sz="quarter" idx="13" hasCustomPrompt="1"/>
          </p:nvPr>
        </p:nvSpPr>
        <p:spPr>
          <a:xfrm>
            <a:off x="838200" y="1"/>
            <a:ext cx="9400822" cy="1142998"/>
          </a:xfrm>
        </p:spPr>
        <p:txBody>
          <a:bodyPr anchor="ctr">
            <a:normAutofit/>
          </a:bodyPr>
          <a:lstStyle>
            <a:lvl1pPr marL="0" indent="0">
              <a:buFontTx/>
              <a:buNone/>
              <a:defRPr sz="3200" b="1" cap="all" baseline="0">
                <a:solidFill>
                  <a:schemeClr val="bg1"/>
                </a:solidFill>
                <a:latin typeface="+mn-lt"/>
              </a:defRPr>
            </a:lvl1pPr>
          </a:lstStyle>
          <a:p>
            <a:pPr lvl="0"/>
            <a:r>
              <a:rPr lang="en-US"/>
              <a:t>TYPE OPTIONAL HEADER HERE IN ALL CAPS</a:t>
            </a:r>
          </a:p>
        </p:txBody>
      </p:sp>
      <p:sp>
        <p:nvSpPr>
          <p:cNvPr id="14" name="Text Placeholder 9">
            <a:extLst>
              <a:ext uri="{FF2B5EF4-FFF2-40B4-BE49-F238E27FC236}">
                <a16:creationId xmlns:a16="http://schemas.microsoft.com/office/drawing/2014/main" id="{D66CBEBB-09D0-6A45-BAC1-3B46C3380C28}"/>
              </a:ext>
            </a:extLst>
          </p:cNvPr>
          <p:cNvSpPr>
            <a:spLocks noGrp="1"/>
          </p:cNvSpPr>
          <p:nvPr>
            <p:ph type="body" sz="quarter" idx="14" hasCustomPrompt="1"/>
          </p:nvPr>
        </p:nvSpPr>
        <p:spPr>
          <a:xfrm>
            <a:off x="838199" y="1627084"/>
            <a:ext cx="10515595" cy="4182046"/>
          </a:xfrm>
        </p:spPr>
        <p:txBody>
          <a:bodyPr numCol="2" spcCol="914400">
            <a:normAutofit/>
          </a:bodyPr>
          <a:lstStyle>
            <a:lvl1pPr marL="0" indent="0" algn="l">
              <a:spcBef>
                <a:spcPts val="0"/>
              </a:spcBef>
              <a:spcAft>
                <a:spcPts val="1200"/>
              </a:spcAft>
              <a:buFontTx/>
              <a:buNone/>
              <a:defRPr lang="en-US" sz="2400" smtClean="0">
                <a:solidFill>
                  <a:schemeClr val="bg1"/>
                </a:solidFill>
                <a:effectLst/>
                <a:latin typeface="Calibri" panose="020F0502020204030204" pitchFamily="34" charset="0"/>
                <a:cs typeface="Calibri" panose="020F0502020204030204" pitchFamily="34" charset="0"/>
              </a:defRPr>
            </a:lvl1pPr>
          </a:lstStyle>
          <a:p>
            <a:pPr lvl="0"/>
            <a:r>
              <a:rPr lang="en-US"/>
              <a:t>Click to type here for a two-column page which is mainly text.</a:t>
            </a:r>
          </a:p>
        </p:txBody>
      </p:sp>
      <p:pic>
        <p:nvPicPr>
          <p:cNvPr id="7" name="Picture 6">
            <a:extLst>
              <a:ext uri="{FF2B5EF4-FFF2-40B4-BE49-F238E27FC236}">
                <a16:creationId xmlns:a16="http://schemas.microsoft.com/office/drawing/2014/main" id="{B0C8A645-C02A-4D6D-883D-713CAF27AA25}"/>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0329088" y="107020"/>
            <a:ext cx="1335914" cy="1335914"/>
          </a:xfrm>
          <a:prstGeom prst="rect">
            <a:avLst/>
          </a:prstGeom>
        </p:spPr>
      </p:pic>
    </p:spTree>
    <p:extLst>
      <p:ext uri="{BB962C8B-B14F-4D97-AF65-F5344CB8AC3E}">
        <p14:creationId xmlns:p14="http://schemas.microsoft.com/office/powerpoint/2010/main" val="6889165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lumn layout 2">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57D8B492-B5AB-5F47-9DF7-C744D21E9039}"/>
              </a:ext>
            </a:extLst>
          </p:cNvPr>
          <p:cNvSpPr>
            <a:spLocks noGrp="1"/>
          </p:cNvSpPr>
          <p:nvPr>
            <p:ph type="dt" sz="half" idx="10"/>
          </p:nvPr>
        </p:nvSpPr>
        <p:spPr>
          <a:xfrm>
            <a:off x="8817429" y="6356350"/>
            <a:ext cx="1799113" cy="365125"/>
          </a:xfrm>
        </p:spPr>
        <p:txBody>
          <a:bodyPr/>
          <a:lstStyle>
            <a:lvl1pPr>
              <a:defRPr sz="2400"/>
            </a:lvl1pPr>
          </a:lstStyle>
          <a:p>
            <a:fld id="{B0A3F81F-CA22-F14A-87D1-C6145E02E21D}" type="datetime1">
              <a:rPr lang="en-US" smtClean="0"/>
              <a:pPr/>
              <a:t>11/17/2023</a:t>
            </a:fld>
            <a:endParaRPr lang="en-US"/>
          </a:p>
        </p:txBody>
      </p:sp>
      <p:sp>
        <p:nvSpPr>
          <p:cNvPr id="4" name="Slide Number Placeholder 3">
            <a:extLst>
              <a:ext uri="{FF2B5EF4-FFF2-40B4-BE49-F238E27FC236}">
                <a16:creationId xmlns:a16="http://schemas.microsoft.com/office/drawing/2014/main" id="{4E2BC0AC-D23B-5E47-ADF6-CF63C046440C}"/>
              </a:ext>
            </a:extLst>
          </p:cNvPr>
          <p:cNvSpPr>
            <a:spLocks noGrp="1"/>
          </p:cNvSpPr>
          <p:nvPr>
            <p:ph type="sldNum" sz="quarter" idx="11"/>
          </p:nvPr>
        </p:nvSpPr>
        <p:spPr/>
        <p:txBody>
          <a:bodyPr/>
          <a:lstStyle>
            <a:lvl1pPr>
              <a:defRPr sz="2400"/>
            </a:lvl1pPr>
          </a:lstStyle>
          <a:p>
            <a:fld id="{5492B78E-5BF9-0B46-B1B8-04BFF5711F33}" type="slidenum">
              <a:rPr lang="en-US" smtClean="0"/>
              <a:pPr/>
              <a:t>‹#›</a:t>
            </a:fld>
            <a:endParaRPr lang="en-US"/>
          </a:p>
        </p:txBody>
      </p:sp>
      <p:sp>
        <p:nvSpPr>
          <p:cNvPr id="5" name="Footer Placeholder 4">
            <a:extLst>
              <a:ext uri="{FF2B5EF4-FFF2-40B4-BE49-F238E27FC236}">
                <a16:creationId xmlns:a16="http://schemas.microsoft.com/office/drawing/2014/main" id="{778602DD-2043-F044-9467-3F65530AF107}"/>
              </a:ext>
            </a:extLst>
          </p:cNvPr>
          <p:cNvSpPr>
            <a:spLocks noGrp="1"/>
          </p:cNvSpPr>
          <p:nvPr>
            <p:ph type="ftr" sz="quarter" idx="12"/>
          </p:nvPr>
        </p:nvSpPr>
        <p:spPr/>
        <p:txBody>
          <a:bodyPr/>
          <a:lstStyle>
            <a:lvl1pPr>
              <a:defRPr sz="2400"/>
            </a:lvl1pPr>
          </a:lstStyle>
          <a:p>
            <a:r>
              <a:rPr lang="en-US"/>
              <a:t>OFFICE OF ENERGY INFRASTRUCTURE SAFETY</a:t>
            </a:r>
          </a:p>
        </p:txBody>
      </p:sp>
      <p:sp>
        <p:nvSpPr>
          <p:cNvPr id="6" name="Gradient_Top Bar_2">
            <a:extLst>
              <a:ext uri="{FF2B5EF4-FFF2-40B4-BE49-F238E27FC236}">
                <a16:creationId xmlns:a16="http://schemas.microsoft.com/office/drawing/2014/main" id="{E695004F-84C9-754B-9719-A3AC19DAE9E1}"/>
              </a:ext>
              <a:ext uri="{C183D7F6-B498-43B3-948B-1728B52AA6E4}">
                <adec:decorative xmlns:adec="http://schemas.microsoft.com/office/drawing/2017/decorative" val="1"/>
              </a:ext>
            </a:extLst>
          </p:cNvPr>
          <p:cNvSpPr/>
          <p:nvPr userDrawn="1"/>
        </p:nvSpPr>
        <p:spPr>
          <a:xfrm flipH="1">
            <a:off x="3849" y="-1"/>
            <a:ext cx="12184303" cy="1143000"/>
          </a:xfrm>
          <a:prstGeom prst="rect">
            <a:avLst/>
          </a:prstGeom>
          <a:gradFill>
            <a:gsLst>
              <a:gs pos="0">
                <a:srgbClr val="F4EC48"/>
              </a:gs>
              <a:gs pos="93000">
                <a:srgbClr val="00A7E5"/>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1"/>
          </a:p>
        </p:txBody>
      </p:sp>
      <p:cxnSp>
        <p:nvCxnSpPr>
          <p:cNvPr id="8" name="Straight Connector 7">
            <a:extLst>
              <a:ext uri="{FF2B5EF4-FFF2-40B4-BE49-F238E27FC236}">
                <a16:creationId xmlns:a16="http://schemas.microsoft.com/office/drawing/2014/main" id="{ADFEA94C-F47E-0B4A-87A9-4E9FB58CA98F}"/>
              </a:ext>
            </a:extLst>
          </p:cNvPr>
          <p:cNvCxnSpPr/>
          <p:nvPr userDrawn="1"/>
        </p:nvCxnSpPr>
        <p:spPr>
          <a:xfrm>
            <a:off x="6096000" y="1627909"/>
            <a:ext cx="0" cy="4313584"/>
          </a:xfrm>
          <a:prstGeom prst="line">
            <a:avLst/>
          </a:prstGeom>
          <a:ln w="28575">
            <a:solidFill>
              <a:srgbClr val="80CBAA"/>
            </a:solidFill>
          </a:ln>
        </p:spPr>
        <p:style>
          <a:lnRef idx="1">
            <a:schemeClr val="accent1"/>
          </a:lnRef>
          <a:fillRef idx="0">
            <a:schemeClr val="accent1"/>
          </a:fillRef>
          <a:effectRef idx="0">
            <a:schemeClr val="accent1"/>
          </a:effectRef>
          <a:fontRef idx="minor">
            <a:schemeClr val="tx1"/>
          </a:fontRef>
        </p:style>
      </p:cxnSp>
      <p:sp>
        <p:nvSpPr>
          <p:cNvPr id="10" name="Text Placeholder 9">
            <a:extLst>
              <a:ext uri="{FF2B5EF4-FFF2-40B4-BE49-F238E27FC236}">
                <a16:creationId xmlns:a16="http://schemas.microsoft.com/office/drawing/2014/main" id="{5F286986-8FFF-8C47-9AB5-716A3AC25A76}"/>
              </a:ext>
            </a:extLst>
          </p:cNvPr>
          <p:cNvSpPr>
            <a:spLocks noGrp="1"/>
          </p:cNvSpPr>
          <p:nvPr>
            <p:ph type="body" sz="quarter" idx="13" hasCustomPrompt="1"/>
          </p:nvPr>
        </p:nvSpPr>
        <p:spPr>
          <a:xfrm>
            <a:off x="838199" y="1"/>
            <a:ext cx="9015653" cy="1142998"/>
          </a:xfrm>
        </p:spPr>
        <p:txBody>
          <a:bodyPr anchor="ctr">
            <a:normAutofit/>
          </a:bodyPr>
          <a:lstStyle>
            <a:lvl1pPr marL="0" indent="0">
              <a:buFontTx/>
              <a:buNone/>
              <a:defRPr sz="3200" b="1" cap="all" baseline="0">
                <a:solidFill>
                  <a:schemeClr val="bg1"/>
                </a:solidFill>
                <a:latin typeface="+mn-lt"/>
              </a:defRPr>
            </a:lvl1pPr>
          </a:lstStyle>
          <a:p>
            <a:pPr lvl="0"/>
            <a:r>
              <a:rPr lang="en-US"/>
              <a:t>TYPE OPTIONAL HEADER HERE IN ALL CAPS</a:t>
            </a:r>
          </a:p>
        </p:txBody>
      </p:sp>
      <p:sp>
        <p:nvSpPr>
          <p:cNvPr id="12" name="Text Placeholder 9">
            <a:extLst>
              <a:ext uri="{FF2B5EF4-FFF2-40B4-BE49-F238E27FC236}">
                <a16:creationId xmlns:a16="http://schemas.microsoft.com/office/drawing/2014/main" id="{A9EF5015-12A2-E946-A6BB-8146C27EA85D}"/>
              </a:ext>
            </a:extLst>
          </p:cNvPr>
          <p:cNvSpPr>
            <a:spLocks noGrp="1"/>
          </p:cNvSpPr>
          <p:nvPr>
            <p:ph type="body" sz="quarter" idx="14" hasCustomPrompt="1"/>
          </p:nvPr>
        </p:nvSpPr>
        <p:spPr>
          <a:xfrm>
            <a:off x="838199" y="1627084"/>
            <a:ext cx="10515595" cy="4182046"/>
          </a:xfrm>
        </p:spPr>
        <p:txBody>
          <a:bodyPr numCol="2" spcCol="914400">
            <a:normAutofit/>
          </a:bodyPr>
          <a:lstStyle>
            <a:lvl1pPr marL="0" indent="0" algn="l">
              <a:spcBef>
                <a:spcPts val="0"/>
              </a:spcBef>
              <a:spcAft>
                <a:spcPts val="1200"/>
              </a:spcAft>
              <a:buFontTx/>
              <a:buNone/>
              <a:defRPr sz="2400">
                <a:solidFill>
                  <a:srgbClr val="002060"/>
                </a:solidFill>
              </a:defRPr>
            </a:lvl1pPr>
          </a:lstStyle>
          <a:p>
            <a:pPr lvl="0"/>
            <a:r>
              <a:rPr lang="en-US"/>
              <a:t>Click to type here for a two-column page which is mainly text.</a:t>
            </a:r>
          </a:p>
          <a:p>
            <a:pPr lvl="0"/>
            <a:endParaRPr lang="en-US"/>
          </a:p>
          <a:p>
            <a:pPr lvl="0"/>
            <a:endParaRPr lang="en-US"/>
          </a:p>
        </p:txBody>
      </p:sp>
      <p:pic>
        <p:nvPicPr>
          <p:cNvPr id="9" name="Picture 8">
            <a:extLst>
              <a:ext uri="{FF2B5EF4-FFF2-40B4-BE49-F238E27FC236}">
                <a16:creationId xmlns:a16="http://schemas.microsoft.com/office/drawing/2014/main" id="{15386A70-E6DB-8F4D-9925-1A9D8E08EEF4}"/>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0398113" y="136525"/>
            <a:ext cx="1197864" cy="1197864"/>
          </a:xfrm>
          <a:prstGeom prst="rect">
            <a:avLst/>
          </a:prstGeom>
        </p:spPr>
      </p:pic>
    </p:spTree>
    <p:extLst>
      <p:ext uri="{BB962C8B-B14F-4D97-AF65-F5344CB8AC3E}">
        <p14:creationId xmlns:p14="http://schemas.microsoft.com/office/powerpoint/2010/main" val="23128450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lumn layout 3">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8C797D4E-C50E-5344-846F-B7B653B64BE8}"/>
              </a:ext>
            </a:extLst>
          </p:cNvPr>
          <p:cNvSpPr>
            <a:spLocks noGrp="1"/>
          </p:cNvSpPr>
          <p:nvPr>
            <p:ph type="dt" sz="half" idx="10"/>
          </p:nvPr>
        </p:nvSpPr>
        <p:spPr>
          <a:xfrm>
            <a:off x="8860971" y="6356350"/>
            <a:ext cx="1755572" cy="365125"/>
          </a:xfrm>
        </p:spPr>
        <p:txBody>
          <a:bodyPr/>
          <a:lstStyle>
            <a:lvl1pPr>
              <a:defRPr sz="2400"/>
            </a:lvl1pPr>
          </a:lstStyle>
          <a:p>
            <a:fld id="{9C31814E-5C67-1442-8F8C-E0D76F12BC79}" type="datetime1">
              <a:rPr lang="en-US" smtClean="0"/>
              <a:pPr/>
              <a:t>11/17/2023</a:t>
            </a:fld>
            <a:endParaRPr lang="en-US"/>
          </a:p>
        </p:txBody>
      </p:sp>
      <p:sp>
        <p:nvSpPr>
          <p:cNvPr id="4" name="Footer Placeholder 3">
            <a:extLst>
              <a:ext uri="{FF2B5EF4-FFF2-40B4-BE49-F238E27FC236}">
                <a16:creationId xmlns:a16="http://schemas.microsoft.com/office/drawing/2014/main" id="{79F7D19B-86D9-0548-B78B-7AF8EB0488F8}"/>
              </a:ext>
            </a:extLst>
          </p:cNvPr>
          <p:cNvSpPr>
            <a:spLocks noGrp="1"/>
          </p:cNvSpPr>
          <p:nvPr>
            <p:ph type="ftr" sz="quarter" idx="11"/>
          </p:nvPr>
        </p:nvSpPr>
        <p:spPr>
          <a:xfrm>
            <a:off x="838200" y="6356350"/>
            <a:ext cx="7315200" cy="365125"/>
          </a:xfrm>
          <a:prstGeom prst="rect">
            <a:avLst/>
          </a:prstGeom>
        </p:spPr>
        <p:txBody>
          <a:bodyPr/>
          <a:lstStyle>
            <a:lvl1pPr>
              <a:defRPr sz="2400"/>
            </a:lvl1pPr>
          </a:lstStyle>
          <a:p>
            <a:r>
              <a:rPr lang="en-US"/>
              <a:t>OFFICE OF ENERGY INFRASTRUCTURE SAFETY</a:t>
            </a:r>
          </a:p>
        </p:txBody>
      </p:sp>
      <p:sp>
        <p:nvSpPr>
          <p:cNvPr id="5" name="Slide Number Placeholder 4">
            <a:extLst>
              <a:ext uri="{FF2B5EF4-FFF2-40B4-BE49-F238E27FC236}">
                <a16:creationId xmlns:a16="http://schemas.microsoft.com/office/drawing/2014/main" id="{8109F58C-33A6-6344-87D3-1EFB715653E0}"/>
              </a:ext>
            </a:extLst>
          </p:cNvPr>
          <p:cNvSpPr>
            <a:spLocks noGrp="1"/>
          </p:cNvSpPr>
          <p:nvPr>
            <p:ph type="sldNum" sz="quarter" idx="12"/>
          </p:nvPr>
        </p:nvSpPr>
        <p:spPr/>
        <p:txBody>
          <a:bodyPr/>
          <a:lstStyle>
            <a:lvl1pPr>
              <a:defRPr sz="2400"/>
            </a:lvl1pPr>
          </a:lstStyle>
          <a:p>
            <a:fld id="{5492B78E-5BF9-0B46-B1B8-04BFF5711F33}" type="slidenum">
              <a:rPr lang="en-US" smtClean="0"/>
              <a:pPr/>
              <a:t>‹#›</a:t>
            </a:fld>
            <a:endParaRPr lang="en-US"/>
          </a:p>
        </p:txBody>
      </p:sp>
      <p:sp>
        <p:nvSpPr>
          <p:cNvPr id="6" name="Gradient_Right Side_1">
            <a:extLst>
              <a:ext uri="{FF2B5EF4-FFF2-40B4-BE49-F238E27FC236}">
                <a16:creationId xmlns:a16="http://schemas.microsoft.com/office/drawing/2014/main" id="{141F5E7B-151E-544C-9A7F-62C2251633B2}"/>
              </a:ext>
              <a:ext uri="{C183D7F6-B498-43B3-948B-1728B52AA6E4}">
                <adec:decorative xmlns:adec="http://schemas.microsoft.com/office/drawing/2017/decorative" val="1"/>
              </a:ext>
            </a:extLst>
          </p:cNvPr>
          <p:cNvSpPr/>
          <p:nvPr userDrawn="1"/>
        </p:nvSpPr>
        <p:spPr>
          <a:xfrm>
            <a:off x="0" y="0"/>
            <a:ext cx="12188151" cy="1828800"/>
          </a:xfrm>
          <a:prstGeom prst="rect">
            <a:avLst/>
          </a:prstGeom>
          <a:gradFill>
            <a:gsLst>
              <a:gs pos="0">
                <a:srgbClr val="F4EC48"/>
              </a:gs>
              <a:gs pos="93000">
                <a:srgbClr val="00A7E5"/>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1"/>
          </a:p>
        </p:txBody>
      </p:sp>
      <p:sp>
        <p:nvSpPr>
          <p:cNvPr id="10" name="Text Placeholder 9">
            <a:extLst>
              <a:ext uri="{FF2B5EF4-FFF2-40B4-BE49-F238E27FC236}">
                <a16:creationId xmlns:a16="http://schemas.microsoft.com/office/drawing/2014/main" id="{3D44832B-61FE-A940-9911-8B17119F3FCC}"/>
              </a:ext>
            </a:extLst>
          </p:cNvPr>
          <p:cNvSpPr>
            <a:spLocks noGrp="1"/>
          </p:cNvSpPr>
          <p:nvPr>
            <p:ph type="body" sz="quarter" idx="13" hasCustomPrompt="1"/>
          </p:nvPr>
        </p:nvSpPr>
        <p:spPr>
          <a:xfrm>
            <a:off x="838200" y="2411562"/>
            <a:ext cx="3200400" cy="3397567"/>
          </a:xfrm>
        </p:spPr>
        <p:txBody>
          <a:bodyPr/>
          <a:lstStyle>
            <a:lvl1pPr marL="0" indent="0" algn="ctr">
              <a:spcBef>
                <a:spcPts val="0"/>
              </a:spcBef>
              <a:spcAft>
                <a:spcPts val="1200"/>
              </a:spcAft>
              <a:buFontTx/>
              <a:buNone/>
              <a:defRPr>
                <a:solidFill>
                  <a:srgbClr val="002060"/>
                </a:solidFill>
              </a:defRPr>
            </a:lvl1pPr>
          </a:lstStyle>
          <a:p>
            <a:pPr lvl="0"/>
            <a:r>
              <a:rPr lang="en-US"/>
              <a:t>Click to type info for a three-step process.</a:t>
            </a:r>
          </a:p>
        </p:txBody>
      </p:sp>
      <p:sp>
        <p:nvSpPr>
          <p:cNvPr id="11" name="Text Placeholder 9">
            <a:extLst>
              <a:ext uri="{FF2B5EF4-FFF2-40B4-BE49-F238E27FC236}">
                <a16:creationId xmlns:a16="http://schemas.microsoft.com/office/drawing/2014/main" id="{734B2D1E-B244-4A4A-A7E9-8103B78CE4AE}"/>
              </a:ext>
            </a:extLst>
          </p:cNvPr>
          <p:cNvSpPr>
            <a:spLocks noGrp="1"/>
          </p:cNvSpPr>
          <p:nvPr>
            <p:ph type="body" sz="quarter" idx="14" hasCustomPrompt="1"/>
          </p:nvPr>
        </p:nvSpPr>
        <p:spPr>
          <a:xfrm>
            <a:off x="8153400" y="2411561"/>
            <a:ext cx="3200400" cy="3401568"/>
          </a:xfrm>
        </p:spPr>
        <p:txBody>
          <a:bodyPr>
            <a:normAutofit/>
          </a:bodyPr>
          <a:lstStyle>
            <a:lvl1pPr marL="0" indent="0" algn="ctr">
              <a:buFontTx/>
              <a:buNone/>
              <a:defRPr lang="en-US" sz="3200" kern="1200" dirty="0">
                <a:solidFill>
                  <a:srgbClr val="002060"/>
                </a:solidFill>
                <a:latin typeface="+mn-lt"/>
                <a:ea typeface="+mn-ea"/>
                <a:cs typeface="+mn-cs"/>
              </a:defRPr>
            </a:lvl1pPr>
          </a:lstStyle>
          <a:p>
            <a:pPr marL="0" lvl="0" indent="0" algn="ctr" defTabSz="914400" rtl="0" eaLnBrk="1" latinLnBrk="0" hangingPunct="1">
              <a:lnSpc>
                <a:spcPct val="100000"/>
              </a:lnSpc>
              <a:spcBef>
                <a:spcPts val="0"/>
              </a:spcBef>
              <a:spcAft>
                <a:spcPts val="1200"/>
              </a:spcAft>
              <a:buFontTx/>
              <a:buNone/>
            </a:pPr>
            <a:r>
              <a:rPr lang="en-US"/>
              <a:t>Click to type info for a three-step process.</a:t>
            </a:r>
          </a:p>
        </p:txBody>
      </p:sp>
      <p:sp>
        <p:nvSpPr>
          <p:cNvPr id="12" name="Text Placeholder 9">
            <a:extLst>
              <a:ext uri="{FF2B5EF4-FFF2-40B4-BE49-F238E27FC236}">
                <a16:creationId xmlns:a16="http://schemas.microsoft.com/office/drawing/2014/main" id="{4A01A6FE-5513-094E-8FBC-DA378EE6F268}"/>
              </a:ext>
            </a:extLst>
          </p:cNvPr>
          <p:cNvSpPr>
            <a:spLocks noGrp="1"/>
          </p:cNvSpPr>
          <p:nvPr>
            <p:ph type="body" sz="quarter" idx="15" hasCustomPrompt="1"/>
          </p:nvPr>
        </p:nvSpPr>
        <p:spPr>
          <a:xfrm>
            <a:off x="4500282" y="2411562"/>
            <a:ext cx="3200400" cy="3397567"/>
          </a:xfrm>
        </p:spPr>
        <p:txBody>
          <a:bodyPr>
            <a:normAutofit/>
          </a:bodyPr>
          <a:lstStyle>
            <a:lvl1pPr marL="0" indent="0" algn="ctr">
              <a:buFontTx/>
              <a:buNone/>
              <a:defRPr lang="en-US" sz="3200" kern="1200" dirty="0">
                <a:solidFill>
                  <a:srgbClr val="002060"/>
                </a:solidFill>
                <a:latin typeface="+mn-lt"/>
                <a:ea typeface="+mn-ea"/>
                <a:cs typeface="+mn-cs"/>
              </a:defRPr>
            </a:lvl1pPr>
          </a:lstStyle>
          <a:p>
            <a:pPr marL="0" lvl="0" indent="0" algn="ctr" defTabSz="914400" rtl="0" eaLnBrk="1" latinLnBrk="0" hangingPunct="1">
              <a:lnSpc>
                <a:spcPct val="100000"/>
              </a:lnSpc>
              <a:spcBef>
                <a:spcPts val="0"/>
              </a:spcBef>
              <a:spcAft>
                <a:spcPts val="1200"/>
              </a:spcAft>
              <a:buFontTx/>
              <a:buNone/>
            </a:pPr>
            <a:r>
              <a:rPr lang="en-US"/>
              <a:t>Click to type info for a three-step process.</a:t>
            </a:r>
          </a:p>
        </p:txBody>
      </p:sp>
      <p:cxnSp>
        <p:nvCxnSpPr>
          <p:cNvPr id="13" name="Straight Connector 12">
            <a:extLst>
              <a:ext uri="{FF2B5EF4-FFF2-40B4-BE49-F238E27FC236}">
                <a16:creationId xmlns:a16="http://schemas.microsoft.com/office/drawing/2014/main" id="{3A5E1493-01B2-6342-B77E-37DC6067F18F}"/>
              </a:ext>
              <a:ext uri="{C183D7F6-B498-43B3-948B-1728B52AA6E4}">
                <adec:decorative xmlns:adec="http://schemas.microsoft.com/office/drawing/2017/decorative" val="1"/>
              </a:ext>
            </a:extLst>
          </p:cNvPr>
          <p:cNvCxnSpPr>
            <a:cxnSpLocks/>
          </p:cNvCxnSpPr>
          <p:nvPr userDrawn="1"/>
        </p:nvCxnSpPr>
        <p:spPr>
          <a:xfrm>
            <a:off x="4277599" y="2411562"/>
            <a:ext cx="3048" cy="3435802"/>
          </a:xfrm>
          <a:prstGeom prst="line">
            <a:avLst/>
          </a:prstGeom>
          <a:ln w="28575">
            <a:solidFill>
              <a:srgbClr val="80CBAA"/>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7C8630A-BF6B-6541-894B-8C54F1B45FDF}"/>
              </a:ext>
              <a:ext uri="{C183D7F6-B498-43B3-948B-1728B52AA6E4}">
                <adec:decorative xmlns:adec="http://schemas.microsoft.com/office/drawing/2017/decorative" val="1"/>
              </a:ext>
            </a:extLst>
          </p:cNvPr>
          <p:cNvCxnSpPr>
            <a:cxnSpLocks/>
          </p:cNvCxnSpPr>
          <p:nvPr userDrawn="1"/>
        </p:nvCxnSpPr>
        <p:spPr>
          <a:xfrm>
            <a:off x="7924800" y="2411562"/>
            <a:ext cx="3048" cy="3435802"/>
          </a:xfrm>
          <a:prstGeom prst="line">
            <a:avLst/>
          </a:prstGeom>
          <a:ln w="28575">
            <a:solidFill>
              <a:srgbClr val="80CBAA"/>
            </a:solidFill>
          </a:ln>
        </p:spPr>
        <p:style>
          <a:lnRef idx="1">
            <a:schemeClr val="accent1"/>
          </a:lnRef>
          <a:fillRef idx="0">
            <a:schemeClr val="accent1"/>
          </a:fillRef>
          <a:effectRef idx="0">
            <a:schemeClr val="accent1"/>
          </a:effectRef>
          <a:fontRef idx="minor">
            <a:schemeClr val="tx1"/>
          </a:fontRef>
        </p:style>
      </p:cxnSp>
      <p:sp>
        <p:nvSpPr>
          <p:cNvPr id="17" name="Oval 16">
            <a:extLst>
              <a:ext uri="{FF2B5EF4-FFF2-40B4-BE49-F238E27FC236}">
                <a16:creationId xmlns:a16="http://schemas.microsoft.com/office/drawing/2014/main" id="{EFEF357E-F439-0647-AA3C-354EB32A2282}"/>
              </a:ext>
              <a:ext uri="{C183D7F6-B498-43B3-948B-1728B52AA6E4}">
                <adec:decorative xmlns:adec="http://schemas.microsoft.com/office/drawing/2017/decorative" val="1"/>
              </a:ext>
            </a:extLst>
          </p:cNvPr>
          <p:cNvSpPr/>
          <p:nvPr userDrawn="1"/>
        </p:nvSpPr>
        <p:spPr>
          <a:xfrm>
            <a:off x="1862418" y="394446"/>
            <a:ext cx="1151965" cy="1151965"/>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B0C96A9-5E3A-894E-9EDA-FDAF6E728AD9}"/>
              </a:ext>
              <a:ext uri="{C183D7F6-B498-43B3-948B-1728B52AA6E4}">
                <adec:decorative xmlns:adec="http://schemas.microsoft.com/office/drawing/2017/decorative" val="1"/>
              </a:ext>
            </a:extLst>
          </p:cNvPr>
          <p:cNvSpPr/>
          <p:nvPr userDrawn="1"/>
        </p:nvSpPr>
        <p:spPr>
          <a:xfrm>
            <a:off x="5522259" y="394446"/>
            <a:ext cx="1151965" cy="1151965"/>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1D5FFF09-0F68-B14C-A807-A76BD22B6598}"/>
              </a:ext>
              <a:ext uri="{C183D7F6-B498-43B3-948B-1728B52AA6E4}">
                <adec:decorative xmlns:adec="http://schemas.microsoft.com/office/drawing/2017/decorative" val="1"/>
              </a:ext>
            </a:extLst>
          </p:cNvPr>
          <p:cNvSpPr/>
          <p:nvPr userDrawn="1"/>
        </p:nvSpPr>
        <p:spPr>
          <a:xfrm>
            <a:off x="9177618" y="394446"/>
            <a:ext cx="1151965" cy="1151965"/>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 Placeholder 9">
            <a:extLst>
              <a:ext uri="{FF2B5EF4-FFF2-40B4-BE49-F238E27FC236}">
                <a16:creationId xmlns:a16="http://schemas.microsoft.com/office/drawing/2014/main" id="{12CBDF81-6DAD-364E-A57B-51FF2086657B}"/>
              </a:ext>
            </a:extLst>
          </p:cNvPr>
          <p:cNvSpPr>
            <a:spLocks noGrp="1"/>
          </p:cNvSpPr>
          <p:nvPr>
            <p:ph type="body" sz="quarter" idx="16" hasCustomPrompt="1"/>
          </p:nvPr>
        </p:nvSpPr>
        <p:spPr>
          <a:xfrm>
            <a:off x="2057400" y="394446"/>
            <a:ext cx="766482" cy="1151966"/>
          </a:xfrm>
        </p:spPr>
        <p:txBody>
          <a:bodyPr anchor="ctr">
            <a:normAutofit/>
          </a:bodyPr>
          <a:lstStyle>
            <a:lvl1pPr marL="0" indent="0" algn="ctr">
              <a:buFontTx/>
              <a:buNone/>
              <a:defRPr sz="5400" b="1">
                <a:solidFill>
                  <a:schemeClr val="bg1"/>
                </a:solidFill>
              </a:defRPr>
            </a:lvl1pPr>
          </a:lstStyle>
          <a:p>
            <a:pPr lvl="0"/>
            <a:r>
              <a:rPr lang="en-US"/>
              <a:t>1</a:t>
            </a:r>
          </a:p>
        </p:txBody>
      </p:sp>
      <p:sp>
        <p:nvSpPr>
          <p:cNvPr id="32" name="Text Placeholder 9">
            <a:extLst>
              <a:ext uri="{FF2B5EF4-FFF2-40B4-BE49-F238E27FC236}">
                <a16:creationId xmlns:a16="http://schemas.microsoft.com/office/drawing/2014/main" id="{8E0E4CBC-4B70-BB49-9197-DB9F1B6B1006}"/>
              </a:ext>
            </a:extLst>
          </p:cNvPr>
          <p:cNvSpPr>
            <a:spLocks noGrp="1"/>
          </p:cNvSpPr>
          <p:nvPr>
            <p:ph type="body" sz="quarter" idx="17" hasCustomPrompt="1"/>
          </p:nvPr>
        </p:nvSpPr>
        <p:spPr>
          <a:xfrm>
            <a:off x="5715000" y="394446"/>
            <a:ext cx="766482" cy="1151966"/>
          </a:xfrm>
        </p:spPr>
        <p:txBody>
          <a:bodyPr anchor="ctr">
            <a:normAutofit/>
          </a:bodyPr>
          <a:lstStyle>
            <a:lvl1pPr marL="0" indent="0" algn="ctr">
              <a:buFontTx/>
              <a:buNone/>
              <a:defRPr sz="5400" b="1">
                <a:solidFill>
                  <a:schemeClr val="bg1"/>
                </a:solidFill>
              </a:defRPr>
            </a:lvl1pPr>
          </a:lstStyle>
          <a:p>
            <a:pPr lvl="0"/>
            <a:r>
              <a:rPr lang="en-US"/>
              <a:t>2</a:t>
            </a:r>
          </a:p>
        </p:txBody>
      </p:sp>
      <p:sp>
        <p:nvSpPr>
          <p:cNvPr id="33" name="Text Placeholder 9">
            <a:extLst>
              <a:ext uri="{FF2B5EF4-FFF2-40B4-BE49-F238E27FC236}">
                <a16:creationId xmlns:a16="http://schemas.microsoft.com/office/drawing/2014/main" id="{C0800415-7371-3645-9B46-F8BB9DDF07C9}"/>
              </a:ext>
            </a:extLst>
          </p:cNvPr>
          <p:cNvSpPr>
            <a:spLocks noGrp="1"/>
          </p:cNvSpPr>
          <p:nvPr>
            <p:ph type="body" sz="quarter" idx="18" hasCustomPrompt="1"/>
          </p:nvPr>
        </p:nvSpPr>
        <p:spPr>
          <a:xfrm>
            <a:off x="9372600" y="394446"/>
            <a:ext cx="766482" cy="1151966"/>
          </a:xfrm>
        </p:spPr>
        <p:txBody>
          <a:bodyPr anchor="ctr">
            <a:normAutofit/>
          </a:bodyPr>
          <a:lstStyle>
            <a:lvl1pPr marL="0" indent="0" algn="ctr">
              <a:buFontTx/>
              <a:buNone/>
              <a:defRPr sz="5400" b="1">
                <a:solidFill>
                  <a:schemeClr val="bg1"/>
                </a:solidFill>
              </a:defRPr>
            </a:lvl1pPr>
          </a:lstStyle>
          <a:p>
            <a:pPr lvl="0"/>
            <a:r>
              <a:rPr lang="en-US"/>
              <a:t>3</a:t>
            </a:r>
          </a:p>
        </p:txBody>
      </p:sp>
    </p:spTree>
    <p:extLst>
      <p:ext uri="{BB962C8B-B14F-4D97-AF65-F5344CB8AC3E}">
        <p14:creationId xmlns:p14="http://schemas.microsoft.com/office/powerpoint/2010/main" val="13171214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lumn layout 4">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57D8B492-B5AB-5F47-9DF7-C744D21E9039}"/>
              </a:ext>
            </a:extLst>
          </p:cNvPr>
          <p:cNvSpPr>
            <a:spLocks noGrp="1"/>
          </p:cNvSpPr>
          <p:nvPr>
            <p:ph type="dt" sz="half" idx="10"/>
          </p:nvPr>
        </p:nvSpPr>
        <p:spPr>
          <a:xfrm>
            <a:off x="8958943" y="6356350"/>
            <a:ext cx="1657599" cy="365125"/>
          </a:xfrm>
        </p:spPr>
        <p:txBody>
          <a:bodyPr/>
          <a:lstStyle>
            <a:lvl1pPr>
              <a:defRPr sz="2400"/>
            </a:lvl1pPr>
          </a:lstStyle>
          <a:p>
            <a:fld id="{B0A3F81F-CA22-F14A-87D1-C6145E02E21D}" type="datetime1">
              <a:rPr lang="en-US" smtClean="0"/>
              <a:pPr/>
              <a:t>11/17/2023</a:t>
            </a:fld>
            <a:endParaRPr lang="en-US"/>
          </a:p>
        </p:txBody>
      </p:sp>
      <p:sp>
        <p:nvSpPr>
          <p:cNvPr id="4" name="Slide Number Placeholder 3">
            <a:extLst>
              <a:ext uri="{FF2B5EF4-FFF2-40B4-BE49-F238E27FC236}">
                <a16:creationId xmlns:a16="http://schemas.microsoft.com/office/drawing/2014/main" id="{4E2BC0AC-D23B-5E47-ADF6-CF63C046440C}"/>
              </a:ext>
            </a:extLst>
          </p:cNvPr>
          <p:cNvSpPr>
            <a:spLocks noGrp="1"/>
          </p:cNvSpPr>
          <p:nvPr>
            <p:ph type="sldNum" sz="quarter" idx="11"/>
          </p:nvPr>
        </p:nvSpPr>
        <p:spPr/>
        <p:txBody>
          <a:bodyPr/>
          <a:lstStyle>
            <a:lvl1pPr>
              <a:defRPr sz="2400"/>
            </a:lvl1pPr>
          </a:lstStyle>
          <a:p>
            <a:fld id="{5492B78E-5BF9-0B46-B1B8-04BFF5711F33}" type="slidenum">
              <a:rPr lang="en-US" smtClean="0"/>
              <a:pPr/>
              <a:t>‹#›</a:t>
            </a:fld>
            <a:endParaRPr lang="en-US"/>
          </a:p>
        </p:txBody>
      </p:sp>
      <p:sp>
        <p:nvSpPr>
          <p:cNvPr id="5" name="Footer Placeholder 4">
            <a:extLst>
              <a:ext uri="{FF2B5EF4-FFF2-40B4-BE49-F238E27FC236}">
                <a16:creationId xmlns:a16="http://schemas.microsoft.com/office/drawing/2014/main" id="{778602DD-2043-F044-9467-3F65530AF107}"/>
              </a:ext>
            </a:extLst>
          </p:cNvPr>
          <p:cNvSpPr>
            <a:spLocks noGrp="1"/>
          </p:cNvSpPr>
          <p:nvPr>
            <p:ph type="ftr" sz="quarter" idx="12"/>
          </p:nvPr>
        </p:nvSpPr>
        <p:spPr/>
        <p:txBody>
          <a:bodyPr/>
          <a:lstStyle>
            <a:lvl1pPr>
              <a:defRPr sz="2400"/>
            </a:lvl1pPr>
          </a:lstStyle>
          <a:p>
            <a:r>
              <a:rPr lang="en-US"/>
              <a:t>OFFICE OF ENERGY INFRASTRUCTURE SAFETY</a:t>
            </a:r>
          </a:p>
        </p:txBody>
      </p:sp>
      <p:cxnSp>
        <p:nvCxnSpPr>
          <p:cNvPr id="8" name="Straight Connector 7">
            <a:extLst>
              <a:ext uri="{FF2B5EF4-FFF2-40B4-BE49-F238E27FC236}">
                <a16:creationId xmlns:a16="http://schemas.microsoft.com/office/drawing/2014/main" id="{ADFEA94C-F47E-0B4A-87A9-4E9FB58CA98F}"/>
              </a:ext>
            </a:extLst>
          </p:cNvPr>
          <p:cNvCxnSpPr>
            <a:cxnSpLocks/>
          </p:cNvCxnSpPr>
          <p:nvPr userDrawn="1"/>
        </p:nvCxnSpPr>
        <p:spPr>
          <a:xfrm>
            <a:off x="6096000" y="2921620"/>
            <a:ext cx="0" cy="2869581"/>
          </a:xfrm>
          <a:prstGeom prst="line">
            <a:avLst/>
          </a:prstGeom>
          <a:ln w="28575">
            <a:solidFill>
              <a:srgbClr val="80CBAA"/>
            </a:solidFill>
          </a:ln>
        </p:spPr>
        <p:style>
          <a:lnRef idx="1">
            <a:schemeClr val="accent1"/>
          </a:lnRef>
          <a:fillRef idx="0">
            <a:schemeClr val="accent1"/>
          </a:fillRef>
          <a:effectRef idx="0">
            <a:schemeClr val="accent1"/>
          </a:effectRef>
          <a:fontRef idx="minor">
            <a:schemeClr val="tx1"/>
          </a:fontRef>
        </p:style>
      </p:cxnSp>
      <p:sp>
        <p:nvSpPr>
          <p:cNvPr id="12" name="Gradient_Right Side_1">
            <a:extLst>
              <a:ext uri="{FF2B5EF4-FFF2-40B4-BE49-F238E27FC236}">
                <a16:creationId xmlns:a16="http://schemas.microsoft.com/office/drawing/2014/main" id="{116F1D01-CAEA-514D-B160-9AC612738681}"/>
              </a:ext>
              <a:ext uri="{C183D7F6-B498-43B3-948B-1728B52AA6E4}">
                <adec:decorative xmlns:adec="http://schemas.microsoft.com/office/drawing/2017/decorative" val="1"/>
              </a:ext>
            </a:extLst>
          </p:cNvPr>
          <p:cNvSpPr/>
          <p:nvPr userDrawn="1"/>
        </p:nvSpPr>
        <p:spPr>
          <a:xfrm>
            <a:off x="0" y="0"/>
            <a:ext cx="12188151" cy="1828800"/>
          </a:xfrm>
          <a:prstGeom prst="rect">
            <a:avLst/>
          </a:prstGeom>
          <a:gradFill>
            <a:gsLst>
              <a:gs pos="0">
                <a:srgbClr val="F4EC48"/>
              </a:gs>
              <a:gs pos="93000">
                <a:srgbClr val="00A7E5"/>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1"/>
          </a:p>
        </p:txBody>
      </p:sp>
      <p:sp>
        <p:nvSpPr>
          <p:cNvPr id="13" name="Text Placeholder 9">
            <a:extLst>
              <a:ext uri="{FF2B5EF4-FFF2-40B4-BE49-F238E27FC236}">
                <a16:creationId xmlns:a16="http://schemas.microsoft.com/office/drawing/2014/main" id="{139EEACB-C7AE-5446-9995-2E5770EDD79D}"/>
              </a:ext>
            </a:extLst>
          </p:cNvPr>
          <p:cNvSpPr>
            <a:spLocks noGrp="1"/>
          </p:cNvSpPr>
          <p:nvPr>
            <p:ph type="body" sz="quarter" idx="13" hasCustomPrompt="1"/>
          </p:nvPr>
        </p:nvSpPr>
        <p:spPr>
          <a:xfrm>
            <a:off x="838199" y="3017177"/>
            <a:ext cx="5051611" cy="2774024"/>
          </a:xfrm>
        </p:spPr>
        <p:txBody>
          <a:bodyPr/>
          <a:lstStyle>
            <a:lvl1pPr marL="0" indent="0" algn="ctr">
              <a:spcBef>
                <a:spcPts val="0"/>
              </a:spcBef>
              <a:spcAft>
                <a:spcPts val="1200"/>
              </a:spcAft>
              <a:buFontTx/>
              <a:buNone/>
              <a:defRPr lang="en-US" sz="3200" kern="1200" dirty="0">
                <a:solidFill>
                  <a:srgbClr val="002060"/>
                </a:solidFill>
                <a:latin typeface="+mn-lt"/>
                <a:ea typeface="+mn-ea"/>
                <a:cs typeface="+mn-cs"/>
              </a:defRPr>
            </a:lvl1pPr>
          </a:lstStyle>
          <a:p>
            <a:pPr lvl="0"/>
            <a:r>
              <a:rPr lang="en-US"/>
              <a:t>Click to type info for a two column layout with photos.</a:t>
            </a:r>
          </a:p>
        </p:txBody>
      </p:sp>
      <p:sp>
        <p:nvSpPr>
          <p:cNvPr id="14" name="Text Placeholder 9">
            <a:extLst>
              <a:ext uri="{FF2B5EF4-FFF2-40B4-BE49-F238E27FC236}">
                <a16:creationId xmlns:a16="http://schemas.microsoft.com/office/drawing/2014/main" id="{84BCCAF9-D01E-8D40-84E2-570024C90743}"/>
              </a:ext>
            </a:extLst>
          </p:cNvPr>
          <p:cNvSpPr>
            <a:spLocks noGrp="1"/>
          </p:cNvSpPr>
          <p:nvPr>
            <p:ph type="body" sz="quarter" idx="14" hasCustomPrompt="1"/>
          </p:nvPr>
        </p:nvSpPr>
        <p:spPr>
          <a:xfrm>
            <a:off x="6297705" y="3017177"/>
            <a:ext cx="5051611" cy="2774024"/>
          </a:xfrm>
        </p:spPr>
        <p:txBody>
          <a:bodyPr/>
          <a:lstStyle>
            <a:lvl1pPr marL="0" indent="0" algn="ctr">
              <a:spcBef>
                <a:spcPts val="0"/>
              </a:spcBef>
              <a:spcAft>
                <a:spcPts val="1200"/>
              </a:spcAft>
              <a:buFontTx/>
              <a:buNone/>
              <a:defRPr>
                <a:solidFill>
                  <a:srgbClr val="002060"/>
                </a:solidFill>
              </a:defRPr>
            </a:lvl1pPr>
          </a:lstStyle>
          <a:p>
            <a:pPr lvl="0"/>
            <a:r>
              <a:rPr lang="en-US"/>
              <a:t>Click to type info for a two column layout with photos.</a:t>
            </a:r>
          </a:p>
        </p:txBody>
      </p:sp>
      <p:sp>
        <p:nvSpPr>
          <p:cNvPr id="6" name="Picture Placeholder 5">
            <a:extLst>
              <a:ext uri="{FF2B5EF4-FFF2-40B4-BE49-F238E27FC236}">
                <a16:creationId xmlns:a16="http://schemas.microsoft.com/office/drawing/2014/main" id="{24049E67-42C1-BB4E-83F7-C18CE2AAA078}"/>
              </a:ext>
            </a:extLst>
          </p:cNvPr>
          <p:cNvSpPr>
            <a:spLocks noGrp="1"/>
          </p:cNvSpPr>
          <p:nvPr>
            <p:ph type="pic" sz="quarter" idx="15"/>
          </p:nvPr>
        </p:nvSpPr>
        <p:spPr>
          <a:xfrm>
            <a:off x="1819275" y="473075"/>
            <a:ext cx="3089275" cy="2073275"/>
          </a:xfrm>
        </p:spPr>
        <p:txBody>
          <a:bodyPr/>
          <a:lstStyle>
            <a:lvl1pPr marL="0" indent="0">
              <a:buNone/>
              <a:defRPr/>
            </a:lvl1pPr>
          </a:lstStyle>
          <a:p>
            <a:endParaRPr lang="en-US"/>
          </a:p>
        </p:txBody>
      </p:sp>
      <p:sp>
        <p:nvSpPr>
          <p:cNvPr id="15" name="Picture Placeholder 5">
            <a:extLst>
              <a:ext uri="{FF2B5EF4-FFF2-40B4-BE49-F238E27FC236}">
                <a16:creationId xmlns:a16="http://schemas.microsoft.com/office/drawing/2014/main" id="{2A3E4025-082F-7B44-B69C-07A8DC82B6D7}"/>
              </a:ext>
            </a:extLst>
          </p:cNvPr>
          <p:cNvSpPr>
            <a:spLocks noGrp="1"/>
          </p:cNvSpPr>
          <p:nvPr>
            <p:ph type="pic" sz="quarter" idx="16"/>
          </p:nvPr>
        </p:nvSpPr>
        <p:spPr>
          <a:xfrm>
            <a:off x="7274502" y="473075"/>
            <a:ext cx="3089275" cy="2073275"/>
          </a:xfrm>
        </p:spPr>
        <p:txBody>
          <a:bodyPr/>
          <a:lstStyle>
            <a:lvl1pPr marL="0" indent="0">
              <a:buNone/>
              <a:defRPr/>
            </a:lvl1pPr>
          </a:lstStyle>
          <a:p>
            <a:endParaRPr lang="en-US"/>
          </a:p>
        </p:txBody>
      </p:sp>
    </p:spTree>
    <p:extLst>
      <p:ext uri="{BB962C8B-B14F-4D97-AF65-F5344CB8AC3E}">
        <p14:creationId xmlns:p14="http://schemas.microsoft.com/office/powerpoint/2010/main" val="40937590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Question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2DB0A43-98A4-C24F-878D-09BA84EA4EB1}"/>
              </a:ext>
            </a:extLst>
          </p:cNvPr>
          <p:cNvSpPr/>
          <p:nvPr userDrawn="1"/>
        </p:nvSpPr>
        <p:spPr>
          <a:xfrm>
            <a:off x="0" y="0"/>
            <a:ext cx="8126716" cy="61722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a:extLst>
              <a:ext uri="{FF2B5EF4-FFF2-40B4-BE49-F238E27FC236}">
                <a16:creationId xmlns:a16="http://schemas.microsoft.com/office/drawing/2014/main" id="{E4BE4782-F63C-3142-86D0-7FC7CC1D7A30}"/>
              </a:ext>
            </a:extLst>
          </p:cNvPr>
          <p:cNvSpPr>
            <a:spLocks noGrp="1"/>
          </p:cNvSpPr>
          <p:nvPr>
            <p:ph type="dt" sz="half" idx="10"/>
          </p:nvPr>
        </p:nvSpPr>
        <p:spPr>
          <a:xfrm>
            <a:off x="8926287" y="6356350"/>
            <a:ext cx="1690256" cy="365125"/>
          </a:xfrm>
        </p:spPr>
        <p:txBody>
          <a:bodyPr/>
          <a:lstStyle>
            <a:lvl1pPr>
              <a:defRPr sz="2400"/>
            </a:lvl1pPr>
          </a:lstStyle>
          <a:p>
            <a:fld id="{CB10A671-034D-D241-B2FC-E8675879E2CD}" type="datetime1">
              <a:rPr lang="en-US" smtClean="0"/>
              <a:pPr/>
              <a:t>11/17/2023</a:t>
            </a:fld>
            <a:endParaRPr lang="en-US"/>
          </a:p>
        </p:txBody>
      </p:sp>
      <p:sp>
        <p:nvSpPr>
          <p:cNvPr id="5" name="Footer Placeholder 4">
            <a:extLst>
              <a:ext uri="{FF2B5EF4-FFF2-40B4-BE49-F238E27FC236}">
                <a16:creationId xmlns:a16="http://schemas.microsoft.com/office/drawing/2014/main" id="{E0054575-A9D7-9744-A403-D7D67F7181A9}"/>
              </a:ext>
            </a:extLst>
          </p:cNvPr>
          <p:cNvSpPr>
            <a:spLocks noGrp="1"/>
          </p:cNvSpPr>
          <p:nvPr>
            <p:ph type="ftr" sz="quarter" idx="11"/>
          </p:nvPr>
        </p:nvSpPr>
        <p:spPr>
          <a:xfrm>
            <a:off x="838200" y="6356350"/>
            <a:ext cx="7315200" cy="365125"/>
          </a:xfrm>
          <a:prstGeom prst="rect">
            <a:avLst/>
          </a:prstGeom>
        </p:spPr>
        <p:txBody>
          <a:bodyPr/>
          <a:lstStyle>
            <a:lvl1pPr>
              <a:defRPr sz="2400"/>
            </a:lvl1pPr>
          </a:lstStyle>
          <a:p>
            <a:r>
              <a:rPr lang="en-US"/>
              <a:t>OFFICE OF ENERGY INFRASTRUCTURE SAFETY</a:t>
            </a:r>
          </a:p>
        </p:txBody>
      </p:sp>
      <p:sp>
        <p:nvSpPr>
          <p:cNvPr id="6" name="Slide Number Placeholder 5">
            <a:extLst>
              <a:ext uri="{FF2B5EF4-FFF2-40B4-BE49-F238E27FC236}">
                <a16:creationId xmlns:a16="http://schemas.microsoft.com/office/drawing/2014/main" id="{A7B2A407-91F2-A442-92DA-A13BAD8933C1}"/>
              </a:ext>
            </a:extLst>
          </p:cNvPr>
          <p:cNvSpPr>
            <a:spLocks noGrp="1"/>
          </p:cNvSpPr>
          <p:nvPr>
            <p:ph type="sldNum" sz="quarter" idx="12"/>
          </p:nvPr>
        </p:nvSpPr>
        <p:spPr/>
        <p:txBody>
          <a:bodyPr/>
          <a:lstStyle>
            <a:lvl1pPr>
              <a:defRPr sz="2400"/>
            </a:lvl1pPr>
          </a:lstStyle>
          <a:p>
            <a:fld id="{5492B78E-5BF9-0B46-B1B8-04BFF5711F33}" type="slidenum">
              <a:rPr lang="en-US" smtClean="0"/>
              <a:pPr/>
              <a:t>‹#›</a:t>
            </a:fld>
            <a:endParaRPr lang="en-US"/>
          </a:p>
        </p:txBody>
      </p:sp>
      <p:sp>
        <p:nvSpPr>
          <p:cNvPr id="11" name="Gradient_Right Side_1">
            <a:extLst>
              <a:ext uri="{FF2B5EF4-FFF2-40B4-BE49-F238E27FC236}">
                <a16:creationId xmlns:a16="http://schemas.microsoft.com/office/drawing/2014/main" id="{19C8ED75-BEAC-8046-AE47-2FECF9BAA571}"/>
              </a:ext>
              <a:ext uri="{C183D7F6-B498-43B3-948B-1728B52AA6E4}">
                <adec:decorative xmlns:adec="http://schemas.microsoft.com/office/drawing/2017/decorative" val="1"/>
              </a:ext>
            </a:extLst>
          </p:cNvPr>
          <p:cNvSpPr/>
          <p:nvPr userDrawn="1"/>
        </p:nvSpPr>
        <p:spPr>
          <a:xfrm>
            <a:off x="8126716" y="0"/>
            <a:ext cx="4061435" cy="6172200"/>
          </a:xfrm>
          <a:prstGeom prst="rect">
            <a:avLst/>
          </a:prstGeom>
          <a:gradFill>
            <a:gsLst>
              <a:gs pos="0">
                <a:srgbClr val="F4EC48"/>
              </a:gs>
              <a:gs pos="93000">
                <a:srgbClr val="00A7E5"/>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1"/>
          </a:p>
        </p:txBody>
      </p:sp>
      <p:sp>
        <p:nvSpPr>
          <p:cNvPr id="3" name="TextBox 2">
            <a:extLst>
              <a:ext uri="{FF2B5EF4-FFF2-40B4-BE49-F238E27FC236}">
                <a16:creationId xmlns:a16="http://schemas.microsoft.com/office/drawing/2014/main" id="{C68E5BFB-3A11-A84F-9A36-2D23788121E9}"/>
              </a:ext>
            </a:extLst>
          </p:cNvPr>
          <p:cNvSpPr txBox="1"/>
          <p:nvPr userDrawn="1"/>
        </p:nvSpPr>
        <p:spPr>
          <a:xfrm>
            <a:off x="838200" y="2624435"/>
            <a:ext cx="6629400" cy="923330"/>
          </a:xfrm>
          <a:prstGeom prst="rect">
            <a:avLst/>
          </a:prstGeom>
          <a:noFill/>
        </p:spPr>
        <p:txBody>
          <a:bodyPr wrap="square" rtlCol="0">
            <a:spAutoFit/>
          </a:bodyPr>
          <a:lstStyle/>
          <a:p>
            <a:r>
              <a:rPr lang="en-US" sz="5400" b="1" cap="all" baseline="0">
                <a:solidFill>
                  <a:schemeClr val="bg1"/>
                </a:solidFill>
              </a:rPr>
              <a:t>QUESTIONS?</a:t>
            </a:r>
          </a:p>
        </p:txBody>
      </p:sp>
      <p:pic>
        <p:nvPicPr>
          <p:cNvPr id="9" name="Picture 8" descr="Large Question Mark used as a graphic icon">
            <a:extLst>
              <a:ext uri="{FF2B5EF4-FFF2-40B4-BE49-F238E27FC236}">
                <a16:creationId xmlns:a16="http://schemas.microsoft.com/office/drawing/2014/main" id="{975E0F25-A193-024B-8CA2-2B2EEF08D234}"/>
              </a:ext>
            </a:extLst>
          </p:cNvPr>
          <p:cNvPicPr>
            <a:picLocks noChangeAspect="1"/>
          </p:cNvPicPr>
          <p:nvPr userDrawn="1"/>
        </p:nvPicPr>
        <p:blipFill>
          <a:blip r:embed="rId2"/>
          <a:stretch>
            <a:fillRect/>
          </a:stretch>
        </p:blipFill>
        <p:spPr>
          <a:xfrm>
            <a:off x="9103180" y="1312125"/>
            <a:ext cx="2095500" cy="3898900"/>
          </a:xfrm>
          <a:prstGeom prst="rect">
            <a:avLst/>
          </a:prstGeom>
        </p:spPr>
      </p:pic>
    </p:spTree>
    <p:extLst>
      <p:ext uri="{BB962C8B-B14F-4D97-AF65-F5344CB8AC3E}">
        <p14:creationId xmlns:p14="http://schemas.microsoft.com/office/powerpoint/2010/main" val="36150534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losing layout">
    <p:spTree>
      <p:nvGrpSpPr>
        <p:cNvPr id="1" name=""/>
        <p:cNvGrpSpPr/>
        <p:nvPr/>
      </p:nvGrpSpPr>
      <p:grpSpPr>
        <a:xfrm>
          <a:off x="0" y="0"/>
          <a:ext cx="0" cy="0"/>
          <a:chOff x="0" y="0"/>
          <a:chExt cx="0" cy="0"/>
        </a:xfrm>
      </p:grpSpPr>
      <p:sp>
        <p:nvSpPr>
          <p:cNvPr id="48" name="Rectangle 47">
            <a:extLst>
              <a:ext uri="{FF2B5EF4-FFF2-40B4-BE49-F238E27FC236}">
                <a16:creationId xmlns:a16="http://schemas.microsoft.com/office/drawing/2014/main" id="{858F70B2-74AC-6540-9DDB-2426331F45FE}"/>
              </a:ext>
            </a:extLst>
          </p:cNvPr>
          <p:cNvSpPr/>
          <p:nvPr userDrawn="1"/>
        </p:nvSpPr>
        <p:spPr>
          <a:xfrm>
            <a:off x="0" y="3838575"/>
            <a:ext cx="12188152" cy="238842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Date Placeholder 2">
            <a:extLst>
              <a:ext uri="{FF2B5EF4-FFF2-40B4-BE49-F238E27FC236}">
                <a16:creationId xmlns:a16="http://schemas.microsoft.com/office/drawing/2014/main" id="{9E13335E-C4E3-904E-A48C-9D306491A01D}"/>
              </a:ext>
            </a:extLst>
          </p:cNvPr>
          <p:cNvSpPr>
            <a:spLocks noGrp="1"/>
          </p:cNvSpPr>
          <p:nvPr>
            <p:ph type="dt" sz="half" idx="10"/>
          </p:nvPr>
        </p:nvSpPr>
        <p:spPr>
          <a:xfrm>
            <a:off x="8905875" y="6356350"/>
            <a:ext cx="1710667" cy="365125"/>
          </a:xfrm>
        </p:spPr>
        <p:txBody>
          <a:bodyPr/>
          <a:lstStyle>
            <a:lvl1pPr>
              <a:defRPr sz="2400"/>
            </a:lvl1pPr>
          </a:lstStyle>
          <a:p>
            <a:fld id="{B0A3F81F-CA22-F14A-87D1-C6145E02E21D}" type="datetime1">
              <a:rPr lang="en-US" smtClean="0"/>
              <a:pPr/>
              <a:t>11/17/2023</a:t>
            </a:fld>
            <a:endParaRPr lang="en-US"/>
          </a:p>
        </p:txBody>
      </p:sp>
      <p:sp>
        <p:nvSpPr>
          <p:cNvPr id="4" name="Slide Number Placeholder 3">
            <a:extLst>
              <a:ext uri="{FF2B5EF4-FFF2-40B4-BE49-F238E27FC236}">
                <a16:creationId xmlns:a16="http://schemas.microsoft.com/office/drawing/2014/main" id="{DCEFA57D-DAA8-674B-975C-648A38A0625F}"/>
              </a:ext>
            </a:extLst>
          </p:cNvPr>
          <p:cNvSpPr>
            <a:spLocks noGrp="1"/>
          </p:cNvSpPr>
          <p:nvPr>
            <p:ph type="sldNum" sz="quarter" idx="11"/>
          </p:nvPr>
        </p:nvSpPr>
        <p:spPr/>
        <p:txBody>
          <a:bodyPr/>
          <a:lstStyle>
            <a:lvl1pPr>
              <a:defRPr sz="2400"/>
            </a:lvl1pPr>
          </a:lstStyle>
          <a:p>
            <a:fld id="{5492B78E-5BF9-0B46-B1B8-04BFF5711F33}" type="slidenum">
              <a:rPr lang="en-US" smtClean="0"/>
              <a:pPr/>
              <a:t>‹#›</a:t>
            </a:fld>
            <a:endParaRPr lang="en-US"/>
          </a:p>
        </p:txBody>
      </p:sp>
      <p:sp>
        <p:nvSpPr>
          <p:cNvPr id="5" name="Footer Placeholder 4">
            <a:extLst>
              <a:ext uri="{FF2B5EF4-FFF2-40B4-BE49-F238E27FC236}">
                <a16:creationId xmlns:a16="http://schemas.microsoft.com/office/drawing/2014/main" id="{41E4198F-6599-FE45-A8CA-03724476BF7F}"/>
              </a:ext>
            </a:extLst>
          </p:cNvPr>
          <p:cNvSpPr>
            <a:spLocks noGrp="1"/>
          </p:cNvSpPr>
          <p:nvPr>
            <p:ph type="ftr" sz="quarter" idx="12"/>
          </p:nvPr>
        </p:nvSpPr>
        <p:spPr/>
        <p:txBody>
          <a:bodyPr/>
          <a:lstStyle>
            <a:lvl1pPr>
              <a:defRPr sz="2400"/>
            </a:lvl1pPr>
          </a:lstStyle>
          <a:p>
            <a:r>
              <a:rPr lang="en-US"/>
              <a:t>OFFICE OF ENERGY INFRASTRUCTURE SAFETY</a:t>
            </a:r>
          </a:p>
        </p:txBody>
      </p:sp>
      <p:sp>
        <p:nvSpPr>
          <p:cNvPr id="30" name="object 6">
            <a:extLst>
              <a:ext uri="{FF2B5EF4-FFF2-40B4-BE49-F238E27FC236}">
                <a16:creationId xmlns:a16="http://schemas.microsoft.com/office/drawing/2014/main" id="{01CB4B2E-313B-1A4A-89C0-B594512EB075}"/>
              </a:ext>
            </a:extLst>
          </p:cNvPr>
          <p:cNvSpPr txBox="1"/>
          <p:nvPr userDrawn="1"/>
        </p:nvSpPr>
        <p:spPr>
          <a:xfrm>
            <a:off x="3309588" y="2894566"/>
            <a:ext cx="5466112" cy="472157"/>
          </a:xfrm>
          <a:prstGeom prst="rect">
            <a:avLst/>
          </a:prstGeom>
        </p:spPr>
        <p:txBody>
          <a:bodyPr vert="horz" wrap="square" lIns="0" tIns="10391" rIns="0" bIns="0" rtlCol="0">
            <a:spAutoFit/>
          </a:bodyPr>
          <a:lstStyle/>
          <a:p>
            <a:pPr marL="7697">
              <a:spcBef>
                <a:spcPts val="82"/>
              </a:spcBef>
            </a:pPr>
            <a:r>
              <a:rPr sz="3000" b="1" spc="36">
                <a:solidFill>
                  <a:srgbClr val="005BA6"/>
                </a:solidFill>
                <a:latin typeface="Calibri" panose="020F0502020204030204" pitchFamily="34" charset="0"/>
                <a:cs typeface="Calibri" panose="020F0502020204030204" pitchFamily="34" charset="0"/>
                <a:hlinkClick r:id="rId2"/>
              </a:rPr>
              <a:t>www.energysafety.ca.gov</a:t>
            </a:r>
            <a:endParaRPr sz="3000">
              <a:latin typeface="Calibri" panose="020F0502020204030204" pitchFamily="34" charset="0"/>
              <a:cs typeface="Calibri" panose="020F0502020204030204" pitchFamily="34" charset="0"/>
            </a:endParaRPr>
          </a:p>
        </p:txBody>
      </p:sp>
      <p:sp>
        <p:nvSpPr>
          <p:cNvPr id="45" name="TextBox 44">
            <a:extLst>
              <a:ext uri="{FF2B5EF4-FFF2-40B4-BE49-F238E27FC236}">
                <a16:creationId xmlns:a16="http://schemas.microsoft.com/office/drawing/2014/main" id="{9A76F88B-A123-A64B-BDC2-4D0D588C92C7}"/>
              </a:ext>
            </a:extLst>
          </p:cNvPr>
          <p:cNvSpPr txBox="1"/>
          <p:nvPr userDrawn="1"/>
        </p:nvSpPr>
        <p:spPr>
          <a:xfrm>
            <a:off x="850075" y="4010025"/>
            <a:ext cx="8055800" cy="2159820"/>
          </a:xfrm>
          <a:prstGeom prst="rect">
            <a:avLst/>
          </a:prstGeom>
          <a:noFill/>
        </p:spPr>
        <p:txBody>
          <a:bodyPr wrap="square" rtlCol="0" anchor="ctr" anchorCtr="0">
            <a:noAutofit/>
          </a:bodyPr>
          <a:lstStyle/>
          <a:p>
            <a:r>
              <a:rPr lang="en-US" sz="2400" b="1" kern="1200">
                <a:solidFill>
                  <a:schemeClr val="bg1"/>
                </a:solidFill>
                <a:effectLst/>
                <a:latin typeface="+mn-lt"/>
                <a:ea typeface="+mn-ea"/>
                <a:cs typeface="+mn-cs"/>
              </a:rPr>
              <a:t>OFFICE OF ENERGY INFRASTRUCTURE SAFETY</a:t>
            </a:r>
          </a:p>
          <a:p>
            <a:r>
              <a:rPr lang="en-US" sz="2400" kern="1200">
                <a:solidFill>
                  <a:schemeClr val="bg1"/>
                </a:solidFill>
                <a:effectLst/>
                <a:latin typeface="+mn-lt"/>
                <a:ea typeface="+mn-ea"/>
                <a:cs typeface="+mn-cs"/>
              </a:rPr>
              <a:t>A California Natural Resources Agency</a:t>
            </a:r>
          </a:p>
          <a:p>
            <a:endParaRPr lang="en-US" sz="2400" kern="1200">
              <a:solidFill>
                <a:schemeClr val="bg1"/>
              </a:solidFill>
              <a:effectLst/>
              <a:latin typeface="+mn-lt"/>
              <a:ea typeface="+mn-ea"/>
              <a:cs typeface="+mn-cs"/>
            </a:endParaRPr>
          </a:p>
          <a:p>
            <a:r>
              <a:rPr lang="en-US" sz="2400" kern="1200">
                <a:solidFill>
                  <a:schemeClr val="bg1"/>
                </a:solidFill>
                <a:effectLst/>
                <a:latin typeface="+mn-lt"/>
                <a:ea typeface="+mn-ea"/>
                <a:cs typeface="+mn-cs"/>
              </a:rPr>
              <a:t>715 P Street, 20th Floor</a:t>
            </a:r>
          </a:p>
          <a:p>
            <a:r>
              <a:rPr lang="en-US" sz="2400" kern="1200">
                <a:solidFill>
                  <a:schemeClr val="bg1"/>
                </a:solidFill>
                <a:effectLst/>
                <a:latin typeface="+mn-lt"/>
                <a:ea typeface="+mn-ea"/>
                <a:cs typeface="+mn-cs"/>
              </a:rPr>
              <a:t>Sacramento, CA  95814</a:t>
            </a:r>
          </a:p>
          <a:p>
            <a:r>
              <a:rPr lang="en-US" sz="2400" kern="1200">
                <a:solidFill>
                  <a:schemeClr val="bg1"/>
                </a:solidFill>
                <a:effectLst/>
                <a:latin typeface="+mn-lt"/>
                <a:ea typeface="+mn-ea"/>
                <a:cs typeface="+mn-cs"/>
              </a:rPr>
              <a:t>916.902.6000</a:t>
            </a:r>
          </a:p>
        </p:txBody>
      </p:sp>
      <p:pic>
        <p:nvPicPr>
          <p:cNvPr id="47" name="Picture 46" descr="State of California Seal">
            <a:extLst>
              <a:ext uri="{FF2B5EF4-FFF2-40B4-BE49-F238E27FC236}">
                <a16:creationId xmlns:a16="http://schemas.microsoft.com/office/drawing/2014/main" id="{308F1241-D6FC-B64F-8588-F12CA928F8A3}"/>
              </a:ext>
            </a:extLst>
          </p:cNvPr>
          <p:cNvPicPr>
            <a:picLocks noChangeAspect="1"/>
          </p:cNvPicPr>
          <p:nvPr userDrawn="1"/>
        </p:nvPicPr>
        <p:blipFill>
          <a:blip r:embed="rId3"/>
          <a:stretch>
            <a:fillRect/>
          </a:stretch>
        </p:blipFill>
        <p:spPr>
          <a:xfrm>
            <a:off x="10119572" y="4413341"/>
            <a:ext cx="1238888" cy="1238888"/>
          </a:xfrm>
          <a:prstGeom prst="rect">
            <a:avLst/>
          </a:prstGeom>
        </p:spPr>
      </p:pic>
      <p:pic>
        <p:nvPicPr>
          <p:cNvPr id="6" name="Picture 5" descr="Graphic that reads: Data driven, forward-thinking, innovative, safety focused">
            <a:extLst>
              <a:ext uri="{FF2B5EF4-FFF2-40B4-BE49-F238E27FC236}">
                <a16:creationId xmlns:a16="http://schemas.microsoft.com/office/drawing/2014/main" id="{BCC184A4-3E86-0D4B-B195-BB2203867E78}"/>
              </a:ext>
            </a:extLst>
          </p:cNvPr>
          <p:cNvPicPr>
            <a:picLocks noChangeAspect="1"/>
          </p:cNvPicPr>
          <p:nvPr userDrawn="1"/>
        </p:nvPicPr>
        <p:blipFill>
          <a:blip r:embed="rId4"/>
          <a:stretch>
            <a:fillRect/>
          </a:stretch>
        </p:blipFill>
        <p:spPr>
          <a:xfrm>
            <a:off x="3309588" y="500523"/>
            <a:ext cx="4941611" cy="2070230"/>
          </a:xfrm>
          <a:prstGeom prst="rect">
            <a:avLst/>
          </a:prstGeom>
        </p:spPr>
      </p:pic>
      <p:pic>
        <p:nvPicPr>
          <p:cNvPr id="7" name="Picture 6" descr="Office of Energy Infrastructure Safety logo">
            <a:extLst>
              <a:ext uri="{FF2B5EF4-FFF2-40B4-BE49-F238E27FC236}">
                <a16:creationId xmlns:a16="http://schemas.microsoft.com/office/drawing/2014/main" id="{8AA19EF9-C4DF-4F59-98A1-9229D7AB8251}"/>
              </a:ext>
            </a:extLst>
          </p:cNvPr>
          <p:cNvPicPr>
            <a:picLocks noChangeAspect="1"/>
          </p:cNvPicPr>
          <p:nvPr userDrawn="1"/>
        </p:nvPicPr>
        <p:blipFill>
          <a:blip r:embed="rId5"/>
          <a:stretch>
            <a:fillRect/>
          </a:stretch>
        </p:blipFill>
        <p:spPr>
          <a:xfrm>
            <a:off x="598608" y="760227"/>
            <a:ext cx="2043609" cy="2043609"/>
          </a:xfrm>
          <a:prstGeom prst="rect">
            <a:avLst/>
          </a:prstGeom>
        </p:spPr>
      </p:pic>
    </p:spTree>
    <p:extLst>
      <p:ext uri="{BB962C8B-B14F-4D97-AF65-F5344CB8AC3E}">
        <p14:creationId xmlns:p14="http://schemas.microsoft.com/office/powerpoint/2010/main" val="11096835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C6AA23E-C249-D745-B99F-B0C79FA97380}"/>
              </a:ext>
            </a:extLst>
          </p:cNvPr>
          <p:cNvSpPr/>
          <p:nvPr userDrawn="1"/>
        </p:nvSpPr>
        <p:spPr>
          <a:xfrm>
            <a:off x="0" y="0"/>
            <a:ext cx="12192000" cy="620776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97795F6-7597-054A-A50E-824229374322}"/>
              </a:ext>
            </a:extLst>
          </p:cNvPr>
          <p:cNvSpPr>
            <a:spLocks noGrp="1"/>
          </p:cNvSpPr>
          <p:nvPr>
            <p:ph type="ctrTitle" hasCustomPrompt="1"/>
          </p:nvPr>
        </p:nvSpPr>
        <p:spPr>
          <a:xfrm>
            <a:off x="1524000" y="1122363"/>
            <a:ext cx="9144000" cy="2387600"/>
          </a:xfrm>
        </p:spPr>
        <p:txBody>
          <a:bodyPr anchor="b"/>
          <a:lstStyle>
            <a:lvl1pPr algn="ctr">
              <a:defRPr sz="6000">
                <a:solidFill>
                  <a:schemeClr val="bg1"/>
                </a:solidFill>
              </a:defRPr>
            </a:lvl1pPr>
          </a:lstStyle>
          <a:p>
            <a:r>
              <a:rPr lang="en-US"/>
              <a:t>TYPE TITLE IN ALL CAPS</a:t>
            </a:r>
          </a:p>
        </p:txBody>
      </p:sp>
      <p:sp>
        <p:nvSpPr>
          <p:cNvPr id="3" name="Subtitle 2">
            <a:extLst>
              <a:ext uri="{FF2B5EF4-FFF2-40B4-BE49-F238E27FC236}">
                <a16:creationId xmlns:a16="http://schemas.microsoft.com/office/drawing/2014/main" id="{A23BA4C3-7EC9-1346-BB0B-5DEC7B883FD0}"/>
              </a:ext>
            </a:extLst>
          </p:cNvPr>
          <p:cNvSpPr>
            <a:spLocks noGrp="1"/>
          </p:cNvSpPr>
          <p:nvPr>
            <p:ph type="subTitle" idx="1"/>
          </p:nvPr>
        </p:nvSpPr>
        <p:spPr>
          <a:xfrm>
            <a:off x="1524000" y="3602038"/>
            <a:ext cx="9144000" cy="1655762"/>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AF46C-3D04-3744-A956-25B24589231D}"/>
              </a:ext>
            </a:extLst>
          </p:cNvPr>
          <p:cNvSpPr>
            <a:spLocks noGrp="1"/>
          </p:cNvSpPr>
          <p:nvPr>
            <p:ph type="dt" sz="half" idx="10"/>
          </p:nvPr>
        </p:nvSpPr>
        <p:spPr>
          <a:xfrm>
            <a:off x="9239251" y="6356350"/>
            <a:ext cx="1496046" cy="365125"/>
          </a:xfrm>
        </p:spPr>
        <p:txBody>
          <a:bodyPr/>
          <a:lstStyle>
            <a:lvl1pPr>
              <a:defRPr sz="2400"/>
            </a:lvl1pPr>
          </a:lstStyle>
          <a:p>
            <a:fld id="{18D09DA7-319F-FD43-B09E-BFFE8DFF0995}" type="datetime1">
              <a:rPr lang="en-US" smtClean="0"/>
              <a:pPr/>
              <a:t>11/17/2023</a:t>
            </a:fld>
            <a:endParaRPr lang="en-US"/>
          </a:p>
        </p:txBody>
      </p:sp>
      <p:sp>
        <p:nvSpPr>
          <p:cNvPr id="5" name="Footer Placeholder 4">
            <a:extLst>
              <a:ext uri="{FF2B5EF4-FFF2-40B4-BE49-F238E27FC236}">
                <a16:creationId xmlns:a16="http://schemas.microsoft.com/office/drawing/2014/main" id="{8393666E-26AC-7F47-8E1D-C67061DF10EA}"/>
              </a:ext>
            </a:extLst>
          </p:cNvPr>
          <p:cNvSpPr>
            <a:spLocks noGrp="1"/>
          </p:cNvSpPr>
          <p:nvPr>
            <p:ph type="ftr" sz="quarter" idx="11"/>
          </p:nvPr>
        </p:nvSpPr>
        <p:spPr>
          <a:xfrm>
            <a:off x="838200" y="6356350"/>
            <a:ext cx="7315200" cy="365125"/>
          </a:xfrm>
          <a:prstGeom prst="rect">
            <a:avLst/>
          </a:prstGeom>
        </p:spPr>
        <p:txBody>
          <a:bodyPr/>
          <a:lstStyle>
            <a:lvl1pPr>
              <a:defRPr sz="2400"/>
            </a:lvl1pPr>
          </a:lstStyle>
          <a:p>
            <a:r>
              <a:rPr lang="en-US"/>
              <a:t>OFFICE OF ENERGY INFRASTRUCTURE SAFETY</a:t>
            </a:r>
          </a:p>
        </p:txBody>
      </p:sp>
      <p:sp>
        <p:nvSpPr>
          <p:cNvPr id="6" name="Slide Number Placeholder 5">
            <a:extLst>
              <a:ext uri="{FF2B5EF4-FFF2-40B4-BE49-F238E27FC236}">
                <a16:creationId xmlns:a16="http://schemas.microsoft.com/office/drawing/2014/main" id="{D08E80BA-4B94-134E-88E1-6CBE2C6D133C}"/>
              </a:ext>
            </a:extLst>
          </p:cNvPr>
          <p:cNvSpPr>
            <a:spLocks noGrp="1"/>
          </p:cNvSpPr>
          <p:nvPr>
            <p:ph type="sldNum" sz="quarter" idx="12"/>
          </p:nvPr>
        </p:nvSpPr>
        <p:spPr>
          <a:xfrm>
            <a:off x="10770919" y="6356350"/>
            <a:ext cx="582881" cy="365125"/>
          </a:xfrm>
        </p:spPr>
        <p:txBody>
          <a:bodyPr/>
          <a:lstStyle>
            <a:lvl1pPr>
              <a:defRPr sz="2400"/>
            </a:lvl1pPr>
          </a:lstStyle>
          <a:p>
            <a:fld id="{5492B78E-5BF9-0B46-B1B8-04BFF5711F33}" type="slidenum">
              <a:rPr lang="en-US" smtClean="0"/>
              <a:pPr/>
              <a:t>‹#›</a:t>
            </a:fld>
            <a:endParaRPr lang="en-US"/>
          </a:p>
        </p:txBody>
      </p:sp>
    </p:spTree>
    <p:extLst>
      <p:ext uri="{BB962C8B-B14F-4D97-AF65-F5344CB8AC3E}">
        <p14:creationId xmlns:p14="http://schemas.microsoft.com/office/powerpoint/2010/main" val="18638772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66656-3AEF-AB4C-ADB6-518DD79D4B63}"/>
              </a:ext>
            </a:extLst>
          </p:cNvPr>
          <p:cNvSpPr>
            <a:spLocks noGrp="1"/>
          </p:cNvSpPr>
          <p:nvPr>
            <p:ph type="title" hasCustomPrompt="1"/>
          </p:nvPr>
        </p:nvSpPr>
        <p:spPr/>
        <p:txBody>
          <a:bodyPr/>
          <a:lstStyle/>
          <a:p>
            <a:r>
              <a:rPr lang="en-US"/>
              <a:t>TYPE TITLE IN ALL CAPS</a:t>
            </a:r>
          </a:p>
        </p:txBody>
      </p:sp>
      <p:sp>
        <p:nvSpPr>
          <p:cNvPr id="3" name="Content Placeholder 2">
            <a:extLst>
              <a:ext uri="{FF2B5EF4-FFF2-40B4-BE49-F238E27FC236}">
                <a16:creationId xmlns:a16="http://schemas.microsoft.com/office/drawing/2014/main" id="{08369E10-BD8C-4446-9FF0-3B25ED192DB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Date Placeholder 3">
            <a:extLst>
              <a:ext uri="{FF2B5EF4-FFF2-40B4-BE49-F238E27FC236}">
                <a16:creationId xmlns:a16="http://schemas.microsoft.com/office/drawing/2014/main" id="{E4BE4782-F63C-3142-86D0-7FC7CC1D7A30}"/>
              </a:ext>
            </a:extLst>
          </p:cNvPr>
          <p:cNvSpPr>
            <a:spLocks noGrp="1"/>
          </p:cNvSpPr>
          <p:nvPr>
            <p:ph type="dt" sz="half" idx="10"/>
          </p:nvPr>
        </p:nvSpPr>
        <p:spPr/>
        <p:txBody>
          <a:bodyPr/>
          <a:lstStyle>
            <a:lvl1pPr>
              <a:defRPr sz="2400"/>
            </a:lvl1pPr>
          </a:lstStyle>
          <a:p>
            <a:fld id="{CB10A671-034D-D241-B2FC-E8675879E2CD}" type="datetime1">
              <a:rPr lang="en-US" smtClean="0"/>
              <a:pPr/>
              <a:t>11/17/2023</a:t>
            </a:fld>
            <a:endParaRPr lang="en-US"/>
          </a:p>
        </p:txBody>
      </p:sp>
      <p:sp>
        <p:nvSpPr>
          <p:cNvPr id="5" name="Footer Placeholder 4">
            <a:extLst>
              <a:ext uri="{FF2B5EF4-FFF2-40B4-BE49-F238E27FC236}">
                <a16:creationId xmlns:a16="http://schemas.microsoft.com/office/drawing/2014/main" id="{E0054575-A9D7-9744-A403-D7D67F7181A9}"/>
              </a:ext>
            </a:extLst>
          </p:cNvPr>
          <p:cNvSpPr>
            <a:spLocks noGrp="1"/>
          </p:cNvSpPr>
          <p:nvPr>
            <p:ph type="ftr" sz="quarter" idx="11"/>
          </p:nvPr>
        </p:nvSpPr>
        <p:spPr>
          <a:xfrm>
            <a:off x="838200" y="6356350"/>
            <a:ext cx="7315200" cy="365125"/>
          </a:xfrm>
          <a:prstGeom prst="rect">
            <a:avLst/>
          </a:prstGeom>
        </p:spPr>
        <p:txBody>
          <a:bodyPr/>
          <a:lstStyle>
            <a:lvl1pPr>
              <a:defRPr sz="2400"/>
            </a:lvl1pPr>
          </a:lstStyle>
          <a:p>
            <a:r>
              <a:rPr lang="en-US"/>
              <a:t>OFFICE OF ENERGY INFRASTRUCTURE SAFETY</a:t>
            </a:r>
          </a:p>
        </p:txBody>
      </p:sp>
      <p:sp>
        <p:nvSpPr>
          <p:cNvPr id="6" name="Slide Number Placeholder 5">
            <a:extLst>
              <a:ext uri="{FF2B5EF4-FFF2-40B4-BE49-F238E27FC236}">
                <a16:creationId xmlns:a16="http://schemas.microsoft.com/office/drawing/2014/main" id="{A7B2A407-91F2-A442-92DA-A13BAD8933C1}"/>
              </a:ext>
            </a:extLst>
          </p:cNvPr>
          <p:cNvSpPr>
            <a:spLocks noGrp="1"/>
          </p:cNvSpPr>
          <p:nvPr>
            <p:ph type="sldNum" sz="quarter" idx="12"/>
          </p:nvPr>
        </p:nvSpPr>
        <p:spPr/>
        <p:txBody>
          <a:bodyPr/>
          <a:lstStyle>
            <a:lvl1pPr>
              <a:defRPr sz="2400"/>
            </a:lvl1pPr>
          </a:lstStyle>
          <a:p>
            <a:fld id="{5492B78E-5BF9-0B46-B1B8-04BFF5711F33}" type="slidenum">
              <a:rPr lang="en-US" smtClean="0"/>
              <a:pPr/>
              <a:t>‹#›</a:t>
            </a:fld>
            <a:endParaRPr lang="en-US"/>
          </a:p>
        </p:txBody>
      </p:sp>
    </p:spTree>
    <p:extLst>
      <p:ext uri="{BB962C8B-B14F-4D97-AF65-F5344CB8AC3E}">
        <p14:creationId xmlns:p14="http://schemas.microsoft.com/office/powerpoint/2010/main" val="18784404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EB42A-CD4D-7C43-A13A-F23DBB62614E}"/>
              </a:ext>
            </a:extLst>
          </p:cNvPr>
          <p:cNvSpPr>
            <a:spLocks noGrp="1"/>
          </p:cNvSpPr>
          <p:nvPr>
            <p:ph type="title" hasCustomPrompt="1"/>
          </p:nvPr>
        </p:nvSpPr>
        <p:spPr>
          <a:xfrm>
            <a:off x="831850" y="1709738"/>
            <a:ext cx="10515600" cy="2852737"/>
          </a:xfrm>
        </p:spPr>
        <p:txBody>
          <a:bodyPr anchor="b"/>
          <a:lstStyle>
            <a:lvl1pPr>
              <a:defRPr sz="6000"/>
            </a:lvl1pPr>
          </a:lstStyle>
          <a:p>
            <a:r>
              <a:rPr lang="en-US"/>
              <a:t>TYPE TITLE IN ALL CAPS</a:t>
            </a:r>
          </a:p>
        </p:txBody>
      </p:sp>
      <p:sp>
        <p:nvSpPr>
          <p:cNvPr id="3" name="Text Placeholder 2">
            <a:extLst>
              <a:ext uri="{FF2B5EF4-FFF2-40B4-BE49-F238E27FC236}">
                <a16:creationId xmlns:a16="http://schemas.microsoft.com/office/drawing/2014/main" id="{EE23DB94-27A7-3D46-A60F-573558D3585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ED2C754-DE9C-BD4C-9A6F-B40AAE0988D3}"/>
              </a:ext>
            </a:extLst>
          </p:cNvPr>
          <p:cNvSpPr>
            <a:spLocks noGrp="1"/>
          </p:cNvSpPr>
          <p:nvPr>
            <p:ph type="dt" sz="half" idx="10"/>
          </p:nvPr>
        </p:nvSpPr>
        <p:spPr/>
        <p:txBody>
          <a:bodyPr/>
          <a:lstStyle>
            <a:lvl1pPr>
              <a:defRPr sz="2400"/>
            </a:lvl1pPr>
          </a:lstStyle>
          <a:p>
            <a:fld id="{728FC119-3D3F-0F4B-8256-E6A87A126CED}" type="datetime1">
              <a:rPr lang="en-US" smtClean="0"/>
              <a:pPr/>
              <a:t>11/17/2023</a:t>
            </a:fld>
            <a:endParaRPr lang="en-US"/>
          </a:p>
        </p:txBody>
      </p:sp>
      <p:sp>
        <p:nvSpPr>
          <p:cNvPr id="5" name="Footer Placeholder 4">
            <a:extLst>
              <a:ext uri="{FF2B5EF4-FFF2-40B4-BE49-F238E27FC236}">
                <a16:creationId xmlns:a16="http://schemas.microsoft.com/office/drawing/2014/main" id="{2E9B90BB-58E7-8C41-B1EC-3B83CAA0178A}"/>
              </a:ext>
            </a:extLst>
          </p:cNvPr>
          <p:cNvSpPr>
            <a:spLocks noGrp="1"/>
          </p:cNvSpPr>
          <p:nvPr>
            <p:ph type="ftr" sz="quarter" idx="11"/>
          </p:nvPr>
        </p:nvSpPr>
        <p:spPr>
          <a:xfrm>
            <a:off x="838200" y="6356350"/>
            <a:ext cx="7315200" cy="365125"/>
          </a:xfrm>
          <a:prstGeom prst="rect">
            <a:avLst/>
          </a:prstGeom>
        </p:spPr>
        <p:txBody>
          <a:bodyPr/>
          <a:lstStyle>
            <a:lvl1pPr>
              <a:defRPr sz="2400"/>
            </a:lvl1pPr>
          </a:lstStyle>
          <a:p>
            <a:r>
              <a:rPr lang="en-US"/>
              <a:t>OFFICE OF ENERGY INFRASTRUCTURE SAFETY</a:t>
            </a:r>
          </a:p>
        </p:txBody>
      </p:sp>
      <p:sp>
        <p:nvSpPr>
          <p:cNvPr id="6" name="Slide Number Placeholder 5">
            <a:extLst>
              <a:ext uri="{FF2B5EF4-FFF2-40B4-BE49-F238E27FC236}">
                <a16:creationId xmlns:a16="http://schemas.microsoft.com/office/drawing/2014/main" id="{BF6C9EFA-A852-0746-8420-5FC309CCBC03}"/>
              </a:ext>
            </a:extLst>
          </p:cNvPr>
          <p:cNvSpPr>
            <a:spLocks noGrp="1"/>
          </p:cNvSpPr>
          <p:nvPr>
            <p:ph type="sldNum" sz="quarter" idx="12"/>
          </p:nvPr>
        </p:nvSpPr>
        <p:spPr/>
        <p:txBody>
          <a:bodyPr/>
          <a:lstStyle>
            <a:lvl1pPr>
              <a:defRPr sz="2400"/>
            </a:lvl1pPr>
          </a:lstStyle>
          <a:p>
            <a:fld id="{5492B78E-5BF9-0B46-B1B8-04BFF5711F33}" type="slidenum">
              <a:rPr lang="en-US" smtClean="0"/>
              <a:pPr/>
              <a:t>‹#›</a:t>
            </a:fld>
            <a:endParaRPr lang="en-US"/>
          </a:p>
        </p:txBody>
      </p:sp>
    </p:spTree>
    <p:extLst>
      <p:ext uri="{BB962C8B-B14F-4D97-AF65-F5344CB8AC3E}">
        <p14:creationId xmlns:p14="http://schemas.microsoft.com/office/powerpoint/2010/main" val="40455277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87629-A257-7F42-BE61-E6754A89DA54}"/>
              </a:ext>
            </a:extLst>
          </p:cNvPr>
          <p:cNvSpPr>
            <a:spLocks noGrp="1"/>
          </p:cNvSpPr>
          <p:nvPr>
            <p:ph type="title" hasCustomPrompt="1"/>
          </p:nvPr>
        </p:nvSpPr>
        <p:spPr/>
        <p:txBody>
          <a:bodyPr/>
          <a:lstStyle/>
          <a:p>
            <a:r>
              <a:rPr lang="en-US"/>
              <a:t>TYPE TITLE IN ALL CAPS</a:t>
            </a:r>
          </a:p>
        </p:txBody>
      </p:sp>
      <p:sp>
        <p:nvSpPr>
          <p:cNvPr id="3" name="Content Placeholder 2">
            <a:extLst>
              <a:ext uri="{FF2B5EF4-FFF2-40B4-BE49-F238E27FC236}">
                <a16:creationId xmlns:a16="http://schemas.microsoft.com/office/drawing/2014/main" id="{E6A4674B-CF85-8E49-8463-506B23537F9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Content Placeholder 3">
            <a:extLst>
              <a:ext uri="{FF2B5EF4-FFF2-40B4-BE49-F238E27FC236}">
                <a16:creationId xmlns:a16="http://schemas.microsoft.com/office/drawing/2014/main" id="{FF287FCB-4CA0-BF4D-A686-209F6DBCF9A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Date Placeholder 4">
            <a:extLst>
              <a:ext uri="{FF2B5EF4-FFF2-40B4-BE49-F238E27FC236}">
                <a16:creationId xmlns:a16="http://schemas.microsoft.com/office/drawing/2014/main" id="{75349CE3-E585-994D-8029-CF08876B273B}"/>
              </a:ext>
            </a:extLst>
          </p:cNvPr>
          <p:cNvSpPr>
            <a:spLocks noGrp="1"/>
          </p:cNvSpPr>
          <p:nvPr>
            <p:ph type="dt" sz="half" idx="10"/>
          </p:nvPr>
        </p:nvSpPr>
        <p:spPr/>
        <p:txBody>
          <a:bodyPr/>
          <a:lstStyle>
            <a:lvl1pPr>
              <a:defRPr sz="2400"/>
            </a:lvl1pPr>
          </a:lstStyle>
          <a:p>
            <a:fld id="{90644E92-F512-8742-BDF6-6B47059B78BF}" type="datetime1">
              <a:rPr lang="en-US" smtClean="0"/>
              <a:pPr/>
              <a:t>11/17/2023</a:t>
            </a:fld>
            <a:endParaRPr lang="en-US"/>
          </a:p>
        </p:txBody>
      </p:sp>
      <p:sp>
        <p:nvSpPr>
          <p:cNvPr id="6" name="Footer Placeholder 5">
            <a:extLst>
              <a:ext uri="{FF2B5EF4-FFF2-40B4-BE49-F238E27FC236}">
                <a16:creationId xmlns:a16="http://schemas.microsoft.com/office/drawing/2014/main" id="{BC76D34A-9778-E14E-91D9-7770A49DBA37}"/>
              </a:ext>
            </a:extLst>
          </p:cNvPr>
          <p:cNvSpPr>
            <a:spLocks noGrp="1"/>
          </p:cNvSpPr>
          <p:nvPr>
            <p:ph type="ftr" sz="quarter" idx="11"/>
          </p:nvPr>
        </p:nvSpPr>
        <p:spPr>
          <a:xfrm>
            <a:off x="838200" y="6356350"/>
            <a:ext cx="7315200" cy="365125"/>
          </a:xfrm>
          <a:prstGeom prst="rect">
            <a:avLst/>
          </a:prstGeom>
        </p:spPr>
        <p:txBody>
          <a:bodyPr/>
          <a:lstStyle>
            <a:lvl1pPr>
              <a:defRPr sz="2400"/>
            </a:lvl1pPr>
          </a:lstStyle>
          <a:p>
            <a:r>
              <a:rPr lang="en-US"/>
              <a:t>OFFICE OF ENERGY INFRASTRUCTURE SAFETY</a:t>
            </a:r>
          </a:p>
        </p:txBody>
      </p:sp>
      <p:sp>
        <p:nvSpPr>
          <p:cNvPr id="7" name="Slide Number Placeholder 6">
            <a:extLst>
              <a:ext uri="{FF2B5EF4-FFF2-40B4-BE49-F238E27FC236}">
                <a16:creationId xmlns:a16="http://schemas.microsoft.com/office/drawing/2014/main" id="{29A08B60-463F-FE4E-BE5B-BA4C1613AD15}"/>
              </a:ext>
            </a:extLst>
          </p:cNvPr>
          <p:cNvSpPr>
            <a:spLocks noGrp="1"/>
          </p:cNvSpPr>
          <p:nvPr>
            <p:ph type="sldNum" sz="quarter" idx="12"/>
          </p:nvPr>
        </p:nvSpPr>
        <p:spPr/>
        <p:txBody>
          <a:bodyPr/>
          <a:lstStyle>
            <a:lvl1pPr>
              <a:defRPr sz="2400"/>
            </a:lvl1pPr>
          </a:lstStyle>
          <a:p>
            <a:fld id="{5492B78E-5BF9-0B46-B1B8-04BFF5711F33}" type="slidenum">
              <a:rPr lang="en-US" smtClean="0"/>
              <a:pPr/>
              <a:t>‹#›</a:t>
            </a:fld>
            <a:endParaRPr lang="en-US"/>
          </a:p>
        </p:txBody>
      </p:sp>
    </p:spTree>
    <p:extLst>
      <p:ext uri="{BB962C8B-B14F-4D97-AF65-F5344CB8AC3E}">
        <p14:creationId xmlns:p14="http://schemas.microsoft.com/office/powerpoint/2010/main" val="81415054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FFCCF-F277-7440-8BEF-B8171022B774}"/>
              </a:ext>
            </a:extLst>
          </p:cNvPr>
          <p:cNvSpPr>
            <a:spLocks noGrp="1"/>
          </p:cNvSpPr>
          <p:nvPr>
            <p:ph type="title" hasCustomPrompt="1"/>
          </p:nvPr>
        </p:nvSpPr>
        <p:spPr>
          <a:xfrm>
            <a:off x="839788" y="365125"/>
            <a:ext cx="10515600" cy="1325563"/>
          </a:xfrm>
        </p:spPr>
        <p:txBody>
          <a:bodyPr/>
          <a:lstStyle/>
          <a:p>
            <a:r>
              <a:rPr lang="en-US"/>
              <a:t>TYPE TITLE IN ALL CAPS</a:t>
            </a:r>
          </a:p>
        </p:txBody>
      </p:sp>
      <p:sp>
        <p:nvSpPr>
          <p:cNvPr id="3" name="Text Placeholder 2">
            <a:extLst>
              <a:ext uri="{FF2B5EF4-FFF2-40B4-BE49-F238E27FC236}">
                <a16:creationId xmlns:a16="http://schemas.microsoft.com/office/drawing/2014/main" id="{0E596162-C9A6-D149-BB78-0B130588AB8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D0364DF-F5D3-994F-B38E-A072EBC678A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Text Placeholder 4">
            <a:extLst>
              <a:ext uri="{FF2B5EF4-FFF2-40B4-BE49-F238E27FC236}">
                <a16:creationId xmlns:a16="http://schemas.microsoft.com/office/drawing/2014/main" id="{BBB536D6-31B1-A74A-BF23-046DD799040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E851A0C-4C1E-4A4B-AA18-95FA4958185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Date Placeholder 6">
            <a:extLst>
              <a:ext uri="{FF2B5EF4-FFF2-40B4-BE49-F238E27FC236}">
                <a16:creationId xmlns:a16="http://schemas.microsoft.com/office/drawing/2014/main" id="{562BA31B-5708-2441-BD6F-210247DE9952}"/>
              </a:ext>
            </a:extLst>
          </p:cNvPr>
          <p:cNvSpPr>
            <a:spLocks noGrp="1"/>
          </p:cNvSpPr>
          <p:nvPr>
            <p:ph type="dt" sz="half" idx="10"/>
          </p:nvPr>
        </p:nvSpPr>
        <p:spPr/>
        <p:txBody>
          <a:bodyPr/>
          <a:lstStyle>
            <a:lvl1pPr>
              <a:defRPr sz="2400"/>
            </a:lvl1pPr>
          </a:lstStyle>
          <a:p>
            <a:fld id="{A6204BC5-233A-0943-B0C7-F9B281E38CA9}" type="datetime1">
              <a:rPr lang="en-US" smtClean="0"/>
              <a:pPr/>
              <a:t>11/17/2023</a:t>
            </a:fld>
            <a:endParaRPr lang="en-US"/>
          </a:p>
        </p:txBody>
      </p:sp>
      <p:sp>
        <p:nvSpPr>
          <p:cNvPr id="8" name="Footer Placeholder 7">
            <a:extLst>
              <a:ext uri="{FF2B5EF4-FFF2-40B4-BE49-F238E27FC236}">
                <a16:creationId xmlns:a16="http://schemas.microsoft.com/office/drawing/2014/main" id="{9505F1B3-0A94-6543-A5E5-56F7D2618C36}"/>
              </a:ext>
            </a:extLst>
          </p:cNvPr>
          <p:cNvSpPr>
            <a:spLocks noGrp="1"/>
          </p:cNvSpPr>
          <p:nvPr>
            <p:ph type="ftr" sz="quarter" idx="11"/>
          </p:nvPr>
        </p:nvSpPr>
        <p:spPr>
          <a:xfrm>
            <a:off x="838200" y="6356350"/>
            <a:ext cx="7315200" cy="365125"/>
          </a:xfrm>
          <a:prstGeom prst="rect">
            <a:avLst/>
          </a:prstGeom>
        </p:spPr>
        <p:txBody>
          <a:bodyPr/>
          <a:lstStyle>
            <a:lvl1pPr>
              <a:defRPr sz="2400"/>
            </a:lvl1pPr>
          </a:lstStyle>
          <a:p>
            <a:r>
              <a:rPr lang="en-US"/>
              <a:t>OFFICE OF ENERGY INFRASTRUCTURE SAFETY</a:t>
            </a:r>
          </a:p>
        </p:txBody>
      </p:sp>
      <p:sp>
        <p:nvSpPr>
          <p:cNvPr id="9" name="Slide Number Placeholder 8">
            <a:extLst>
              <a:ext uri="{FF2B5EF4-FFF2-40B4-BE49-F238E27FC236}">
                <a16:creationId xmlns:a16="http://schemas.microsoft.com/office/drawing/2014/main" id="{CD2D6A89-1125-AC49-8B67-38985F7EBCE1}"/>
              </a:ext>
            </a:extLst>
          </p:cNvPr>
          <p:cNvSpPr>
            <a:spLocks noGrp="1"/>
          </p:cNvSpPr>
          <p:nvPr>
            <p:ph type="sldNum" sz="quarter" idx="12"/>
          </p:nvPr>
        </p:nvSpPr>
        <p:spPr/>
        <p:txBody>
          <a:bodyPr/>
          <a:lstStyle>
            <a:lvl1pPr>
              <a:defRPr sz="2400"/>
            </a:lvl1pPr>
          </a:lstStyle>
          <a:p>
            <a:fld id="{5492B78E-5BF9-0B46-B1B8-04BFF5711F33}" type="slidenum">
              <a:rPr lang="en-US" smtClean="0"/>
              <a:pPr/>
              <a:t>‹#›</a:t>
            </a:fld>
            <a:endParaRPr lang="en-US"/>
          </a:p>
        </p:txBody>
      </p:sp>
    </p:spTree>
    <p:extLst>
      <p:ext uri="{BB962C8B-B14F-4D97-AF65-F5344CB8AC3E}">
        <p14:creationId xmlns:p14="http://schemas.microsoft.com/office/powerpoint/2010/main" val="291228870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876E26-CAF9-DB4C-BA33-3D3E15B02263}"/>
              </a:ext>
            </a:extLst>
          </p:cNvPr>
          <p:cNvSpPr>
            <a:spLocks noGrp="1"/>
          </p:cNvSpPr>
          <p:nvPr>
            <p:ph type="title" hasCustomPrompt="1"/>
          </p:nvPr>
        </p:nvSpPr>
        <p:spPr/>
        <p:txBody>
          <a:bodyPr/>
          <a:lstStyle/>
          <a:p>
            <a:r>
              <a:rPr lang="en-US"/>
              <a:t>TYPE TITLE IN ALL CAPS</a:t>
            </a:r>
          </a:p>
        </p:txBody>
      </p:sp>
      <p:sp>
        <p:nvSpPr>
          <p:cNvPr id="3" name="Date Placeholder 2">
            <a:extLst>
              <a:ext uri="{FF2B5EF4-FFF2-40B4-BE49-F238E27FC236}">
                <a16:creationId xmlns:a16="http://schemas.microsoft.com/office/drawing/2014/main" id="{8C797D4E-C50E-5344-846F-B7B653B64BE8}"/>
              </a:ext>
            </a:extLst>
          </p:cNvPr>
          <p:cNvSpPr>
            <a:spLocks noGrp="1"/>
          </p:cNvSpPr>
          <p:nvPr>
            <p:ph type="dt" sz="half" idx="10"/>
          </p:nvPr>
        </p:nvSpPr>
        <p:spPr/>
        <p:txBody>
          <a:bodyPr/>
          <a:lstStyle>
            <a:lvl1pPr>
              <a:defRPr sz="2400"/>
            </a:lvl1pPr>
          </a:lstStyle>
          <a:p>
            <a:fld id="{9C31814E-5C67-1442-8F8C-E0D76F12BC79}" type="datetime1">
              <a:rPr lang="en-US" smtClean="0"/>
              <a:pPr/>
              <a:t>11/17/2023</a:t>
            </a:fld>
            <a:endParaRPr lang="en-US"/>
          </a:p>
        </p:txBody>
      </p:sp>
      <p:sp>
        <p:nvSpPr>
          <p:cNvPr id="4" name="Footer Placeholder 3">
            <a:extLst>
              <a:ext uri="{FF2B5EF4-FFF2-40B4-BE49-F238E27FC236}">
                <a16:creationId xmlns:a16="http://schemas.microsoft.com/office/drawing/2014/main" id="{79F7D19B-86D9-0548-B78B-7AF8EB0488F8}"/>
              </a:ext>
            </a:extLst>
          </p:cNvPr>
          <p:cNvSpPr>
            <a:spLocks noGrp="1"/>
          </p:cNvSpPr>
          <p:nvPr>
            <p:ph type="ftr" sz="quarter" idx="11"/>
          </p:nvPr>
        </p:nvSpPr>
        <p:spPr>
          <a:xfrm>
            <a:off x="838200" y="6356350"/>
            <a:ext cx="7315200" cy="365125"/>
          </a:xfrm>
          <a:prstGeom prst="rect">
            <a:avLst/>
          </a:prstGeom>
        </p:spPr>
        <p:txBody>
          <a:bodyPr/>
          <a:lstStyle>
            <a:lvl1pPr>
              <a:defRPr sz="2400"/>
            </a:lvl1pPr>
          </a:lstStyle>
          <a:p>
            <a:r>
              <a:rPr lang="en-US"/>
              <a:t>OFFICE OF ENERGY INFRASTRUCTURE SAFETY</a:t>
            </a:r>
          </a:p>
        </p:txBody>
      </p:sp>
      <p:sp>
        <p:nvSpPr>
          <p:cNvPr id="5" name="Slide Number Placeholder 4">
            <a:extLst>
              <a:ext uri="{FF2B5EF4-FFF2-40B4-BE49-F238E27FC236}">
                <a16:creationId xmlns:a16="http://schemas.microsoft.com/office/drawing/2014/main" id="{8109F58C-33A6-6344-87D3-1EFB715653E0}"/>
              </a:ext>
            </a:extLst>
          </p:cNvPr>
          <p:cNvSpPr>
            <a:spLocks noGrp="1"/>
          </p:cNvSpPr>
          <p:nvPr>
            <p:ph type="sldNum" sz="quarter" idx="12"/>
          </p:nvPr>
        </p:nvSpPr>
        <p:spPr/>
        <p:txBody>
          <a:bodyPr/>
          <a:lstStyle>
            <a:lvl1pPr>
              <a:defRPr sz="2400"/>
            </a:lvl1pPr>
          </a:lstStyle>
          <a:p>
            <a:fld id="{5492B78E-5BF9-0B46-B1B8-04BFF5711F33}" type="slidenum">
              <a:rPr lang="en-US" smtClean="0"/>
              <a:pPr/>
              <a:t>‹#›</a:t>
            </a:fld>
            <a:endParaRPr lang="en-US"/>
          </a:p>
        </p:txBody>
      </p:sp>
    </p:spTree>
    <p:extLst>
      <p:ext uri="{BB962C8B-B14F-4D97-AF65-F5344CB8AC3E}">
        <p14:creationId xmlns:p14="http://schemas.microsoft.com/office/powerpoint/2010/main" val="254554357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535610-52D4-7340-9DF3-33A87DA2C073}"/>
              </a:ext>
            </a:extLst>
          </p:cNvPr>
          <p:cNvSpPr>
            <a:spLocks noGrp="1"/>
          </p:cNvSpPr>
          <p:nvPr>
            <p:ph type="dt" sz="half" idx="10"/>
          </p:nvPr>
        </p:nvSpPr>
        <p:spPr/>
        <p:txBody>
          <a:bodyPr/>
          <a:lstStyle>
            <a:lvl1pPr>
              <a:defRPr sz="2400"/>
            </a:lvl1pPr>
          </a:lstStyle>
          <a:p>
            <a:fld id="{0D5B0248-48BC-AC4E-9A99-00CF7BD0EFD4}" type="datetime1">
              <a:rPr lang="en-US" smtClean="0"/>
              <a:pPr/>
              <a:t>11/17/2023</a:t>
            </a:fld>
            <a:endParaRPr lang="en-US"/>
          </a:p>
        </p:txBody>
      </p:sp>
      <p:sp>
        <p:nvSpPr>
          <p:cNvPr id="3" name="Footer Placeholder 2">
            <a:extLst>
              <a:ext uri="{FF2B5EF4-FFF2-40B4-BE49-F238E27FC236}">
                <a16:creationId xmlns:a16="http://schemas.microsoft.com/office/drawing/2014/main" id="{A35CD8EF-0174-784E-ACAC-B477DE71356D}"/>
              </a:ext>
            </a:extLst>
          </p:cNvPr>
          <p:cNvSpPr>
            <a:spLocks noGrp="1"/>
          </p:cNvSpPr>
          <p:nvPr>
            <p:ph type="ftr" sz="quarter" idx="11"/>
          </p:nvPr>
        </p:nvSpPr>
        <p:spPr>
          <a:xfrm>
            <a:off x="838200" y="6356350"/>
            <a:ext cx="7315200" cy="365125"/>
          </a:xfrm>
          <a:prstGeom prst="rect">
            <a:avLst/>
          </a:prstGeom>
        </p:spPr>
        <p:txBody>
          <a:bodyPr/>
          <a:lstStyle>
            <a:lvl1pPr>
              <a:defRPr sz="2400"/>
            </a:lvl1pPr>
          </a:lstStyle>
          <a:p>
            <a:r>
              <a:rPr lang="en-US"/>
              <a:t>OFFICE OF ENERGY INFRASTRUCTURE SAFETY</a:t>
            </a:r>
          </a:p>
        </p:txBody>
      </p:sp>
      <p:sp>
        <p:nvSpPr>
          <p:cNvPr id="4" name="Slide Number Placeholder 3">
            <a:extLst>
              <a:ext uri="{FF2B5EF4-FFF2-40B4-BE49-F238E27FC236}">
                <a16:creationId xmlns:a16="http://schemas.microsoft.com/office/drawing/2014/main" id="{474674E9-906B-1942-8828-345032A30587}"/>
              </a:ext>
            </a:extLst>
          </p:cNvPr>
          <p:cNvSpPr>
            <a:spLocks noGrp="1"/>
          </p:cNvSpPr>
          <p:nvPr>
            <p:ph type="sldNum" sz="quarter" idx="12"/>
          </p:nvPr>
        </p:nvSpPr>
        <p:spPr/>
        <p:txBody>
          <a:bodyPr/>
          <a:lstStyle>
            <a:lvl1pPr>
              <a:defRPr sz="2400"/>
            </a:lvl1pPr>
          </a:lstStyle>
          <a:p>
            <a:fld id="{5492B78E-5BF9-0B46-B1B8-04BFF5711F33}" type="slidenum">
              <a:rPr lang="en-US" smtClean="0"/>
              <a:pPr/>
              <a:t>‹#›</a:t>
            </a:fld>
            <a:endParaRPr lang="en-US"/>
          </a:p>
        </p:txBody>
      </p:sp>
    </p:spTree>
    <p:extLst>
      <p:ext uri="{BB962C8B-B14F-4D97-AF65-F5344CB8AC3E}">
        <p14:creationId xmlns:p14="http://schemas.microsoft.com/office/powerpoint/2010/main" val="179622550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17BFF3A1-4780-F64A-B941-52F3EDF4B8C4}"/>
              </a:ext>
            </a:extLst>
          </p:cNvPr>
          <p:cNvSpPr>
            <a:spLocks noGrp="1"/>
          </p:cNvSpPr>
          <p:nvPr>
            <p:ph type="dt" sz="half" idx="10"/>
          </p:nvPr>
        </p:nvSpPr>
        <p:spPr/>
        <p:txBody>
          <a:bodyPr/>
          <a:lstStyle>
            <a:lvl1pPr>
              <a:defRPr sz="2400"/>
            </a:lvl1pPr>
          </a:lstStyle>
          <a:p>
            <a:fld id="{B0A3F81F-CA22-F14A-87D1-C6145E02E21D}" type="datetime1">
              <a:rPr lang="en-US" smtClean="0"/>
              <a:pPr/>
              <a:t>11/17/2023</a:t>
            </a:fld>
            <a:endParaRPr lang="en-US"/>
          </a:p>
        </p:txBody>
      </p:sp>
      <p:sp>
        <p:nvSpPr>
          <p:cNvPr id="4" name="Slide Number Placeholder 3">
            <a:extLst>
              <a:ext uri="{FF2B5EF4-FFF2-40B4-BE49-F238E27FC236}">
                <a16:creationId xmlns:a16="http://schemas.microsoft.com/office/drawing/2014/main" id="{9F92EB10-CBC4-C34F-ADBE-7A2E73D54DAF}"/>
              </a:ext>
            </a:extLst>
          </p:cNvPr>
          <p:cNvSpPr>
            <a:spLocks noGrp="1"/>
          </p:cNvSpPr>
          <p:nvPr>
            <p:ph type="sldNum" sz="quarter" idx="11"/>
          </p:nvPr>
        </p:nvSpPr>
        <p:spPr/>
        <p:txBody>
          <a:bodyPr/>
          <a:lstStyle>
            <a:lvl1pPr>
              <a:defRPr sz="2400"/>
            </a:lvl1pPr>
          </a:lstStyle>
          <a:p>
            <a:fld id="{5492B78E-5BF9-0B46-B1B8-04BFF5711F33}" type="slidenum">
              <a:rPr lang="en-US" smtClean="0"/>
              <a:pPr/>
              <a:t>‹#›</a:t>
            </a:fld>
            <a:endParaRPr lang="en-US"/>
          </a:p>
        </p:txBody>
      </p:sp>
      <p:sp>
        <p:nvSpPr>
          <p:cNvPr id="5" name="Footer Placeholder 4">
            <a:extLst>
              <a:ext uri="{FF2B5EF4-FFF2-40B4-BE49-F238E27FC236}">
                <a16:creationId xmlns:a16="http://schemas.microsoft.com/office/drawing/2014/main" id="{99CCE4B2-B534-BE46-80D3-A4D296659A14}"/>
              </a:ext>
            </a:extLst>
          </p:cNvPr>
          <p:cNvSpPr>
            <a:spLocks noGrp="1"/>
          </p:cNvSpPr>
          <p:nvPr>
            <p:ph type="ftr" sz="quarter" idx="12"/>
          </p:nvPr>
        </p:nvSpPr>
        <p:spPr/>
        <p:txBody>
          <a:bodyPr/>
          <a:lstStyle>
            <a:lvl1pPr>
              <a:defRPr sz="2400"/>
            </a:lvl1pPr>
          </a:lstStyle>
          <a:p>
            <a:r>
              <a:rPr lang="en-US"/>
              <a:t>OFFICE OF ENERGY INFRASTRUCTURE SAFETY</a:t>
            </a:r>
          </a:p>
        </p:txBody>
      </p:sp>
      <p:sp>
        <p:nvSpPr>
          <p:cNvPr id="6" name="Rectangle 5">
            <a:extLst>
              <a:ext uri="{FF2B5EF4-FFF2-40B4-BE49-F238E27FC236}">
                <a16:creationId xmlns:a16="http://schemas.microsoft.com/office/drawing/2014/main" id="{A88D16F5-5417-0A4B-BA0F-E3D9CBBB094D}"/>
              </a:ext>
            </a:extLst>
          </p:cNvPr>
          <p:cNvSpPr/>
          <p:nvPr userDrawn="1"/>
        </p:nvSpPr>
        <p:spPr>
          <a:xfrm>
            <a:off x="0" y="0"/>
            <a:ext cx="12192000" cy="61722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175525328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ver 1B">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F6C154-2E20-2244-A1B5-F9E16DDFEEA2}"/>
              </a:ext>
            </a:extLst>
          </p:cNvPr>
          <p:cNvSpPr>
            <a:spLocks noGrp="1"/>
          </p:cNvSpPr>
          <p:nvPr>
            <p:ph type="ctrTitle"/>
          </p:nvPr>
        </p:nvSpPr>
        <p:spPr>
          <a:xfrm>
            <a:off x="1524000" y="1000443"/>
            <a:ext cx="9144000" cy="950277"/>
          </a:xfrm>
        </p:spPr>
        <p:txBody>
          <a:bodyPr anchor="b"/>
          <a:lstStyle>
            <a:lvl1pPr algn="ctr">
              <a:defRPr sz="5400" b="0" i="0">
                <a:solidFill>
                  <a:srgbClr val="FF8300"/>
                </a:solidFill>
                <a:latin typeface="Lato" panose="020F0502020204030203" pitchFamily="34" charset="0"/>
                <a:cs typeface="Lato" panose="020F0502020204030203"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D2FC7D50-4AE3-464C-9B43-56C30B3B80A1}"/>
              </a:ext>
            </a:extLst>
          </p:cNvPr>
          <p:cNvSpPr>
            <a:spLocks noGrp="1"/>
          </p:cNvSpPr>
          <p:nvPr>
            <p:ph type="subTitle" idx="1"/>
          </p:nvPr>
        </p:nvSpPr>
        <p:spPr>
          <a:xfrm>
            <a:off x="1513840" y="2372678"/>
            <a:ext cx="9144000" cy="726122"/>
          </a:xfrm>
        </p:spPr>
        <p:txBody>
          <a:bodyPr/>
          <a:lstStyle>
            <a:lvl1pPr marL="0" indent="0" algn="ctr">
              <a:buNone/>
              <a:defRPr sz="3600" b="0" i="0">
                <a:solidFill>
                  <a:schemeClr val="tx1">
                    <a:lumMod val="50000"/>
                    <a:lumOff val="50000"/>
                  </a:schemeClr>
                </a:solidFill>
                <a:latin typeface="Lato" panose="020F0502020204030203" pitchFamily="34" charset="0"/>
                <a:cs typeface="Lato" panose="020F050202020403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705097682"/>
      </p:ext>
    </p:extLst>
  </p:cSld>
  <p:clrMapOvr>
    <a:masterClrMapping/>
  </p:clrMapOvr>
  <p:extLst>
    <p:ext uri="{DCECCB84-F9BA-43D5-87BE-67443E8EF086}">
      <p15:sldGuideLst xmlns:p15="http://schemas.microsoft.com/office/powerpoint/2012/main">
        <p15:guide id="1" orient="horz" pos="4056">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1_Content: Text Only">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5A734C2-9006-044E-83DD-61FC6A70915F}"/>
              </a:ext>
            </a:extLst>
          </p:cNvPr>
          <p:cNvSpPr>
            <a:spLocks noGrp="1"/>
          </p:cNvSpPr>
          <p:nvPr>
            <p:ph type="subTitle" idx="1"/>
          </p:nvPr>
        </p:nvSpPr>
        <p:spPr>
          <a:xfrm>
            <a:off x="868680" y="813118"/>
            <a:ext cx="10524744" cy="686498"/>
          </a:xfrm>
        </p:spPr>
        <p:txBody>
          <a:bodyPr>
            <a:normAutofit/>
          </a:bodyPr>
          <a:lstStyle>
            <a:lvl1pPr marL="0" indent="0" algn="l">
              <a:buNone/>
              <a:defRPr sz="3600" b="0" i="0">
                <a:latin typeface="Lato" panose="020F0502020204030203" pitchFamily="34" charset="0"/>
                <a:cs typeface="Lato" panose="020F050202020403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21007132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t: Text Only">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5A734C2-9006-044E-83DD-61FC6A70915F}"/>
              </a:ext>
            </a:extLst>
          </p:cNvPr>
          <p:cNvSpPr>
            <a:spLocks noGrp="1"/>
          </p:cNvSpPr>
          <p:nvPr>
            <p:ph type="subTitle" idx="1"/>
          </p:nvPr>
        </p:nvSpPr>
        <p:spPr>
          <a:xfrm>
            <a:off x="868680" y="813118"/>
            <a:ext cx="10524744" cy="686498"/>
          </a:xfrm>
        </p:spPr>
        <p:txBody>
          <a:bodyPr>
            <a:normAutofit/>
          </a:bodyPr>
          <a:lstStyle>
            <a:lvl1pPr marL="0" indent="0" algn="l">
              <a:buNone/>
              <a:defRPr sz="3600" b="0" i="0">
                <a:latin typeface="Lato" panose="020F0502020204030203" pitchFamily="34" charset="0"/>
                <a:cs typeface="Lato" panose="020F050202020403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Text Placeholder 4">
            <a:extLst>
              <a:ext uri="{FF2B5EF4-FFF2-40B4-BE49-F238E27FC236}">
                <a16:creationId xmlns:a16="http://schemas.microsoft.com/office/drawing/2014/main" id="{AF64FAB1-6930-1B4F-BBD7-55282D1438AC}"/>
              </a:ext>
            </a:extLst>
          </p:cNvPr>
          <p:cNvSpPr>
            <a:spLocks noGrp="1"/>
          </p:cNvSpPr>
          <p:nvPr>
            <p:ph type="body" sz="quarter" idx="10"/>
          </p:nvPr>
        </p:nvSpPr>
        <p:spPr>
          <a:xfrm>
            <a:off x="868679" y="1800224"/>
            <a:ext cx="7404811" cy="2793721"/>
          </a:xfrm>
        </p:spPr>
        <p:txBody>
          <a:bodyPr/>
          <a:lstStyle>
            <a:lvl1pPr marL="0" indent="0">
              <a:buNone/>
              <a:defRPr/>
            </a:lvl1pPr>
          </a:lstStyle>
          <a:p>
            <a:pPr lvl="0"/>
            <a:endParaRPr lang="en-US"/>
          </a:p>
        </p:txBody>
      </p:sp>
    </p:spTree>
    <p:extLst>
      <p:ext uri="{BB962C8B-B14F-4D97-AF65-F5344CB8AC3E}">
        <p14:creationId xmlns:p14="http://schemas.microsoft.com/office/powerpoint/2010/main" val="81490471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ontent: Heading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2EE7A25-8BAA-654E-A4F9-7DA4C999909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ubtitle 2">
            <a:extLst>
              <a:ext uri="{FF2B5EF4-FFF2-40B4-BE49-F238E27FC236}">
                <a16:creationId xmlns:a16="http://schemas.microsoft.com/office/drawing/2014/main" id="{1322FAED-5FE4-1E46-B15F-A4FC514B1AC5}"/>
              </a:ext>
            </a:extLst>
          </p:cNvPr>
          <p:cNvSpPr>
            <a:spLocks noGrp="1"/>
          </p:cNvSpPr>
          <p:nvPr>
            <p:ph type="subTitle" idx="10"/>
          </p:nvPr>
        </p:nvSpPr>
        <p:spPr>
          <a:xfrm>
            <a:off x="868680" y="813118"/>
            <a:ext cx="10524744" cy="686498"/>
          </a:xfrm>
        </p:spPr>
        <p:txBody>
          <a:bodyPr>
            <a:normAutofit/>
          </a:bodyPr>
          <a:lstStyle>
            <a:lvl1pPr marL="0" indent="0" algn="l">
              <a:buNone/>
              <a:defRPr sz="3600" b="0" i="0">
                <a:latin typeface="Lato" panose="020F0502020204030203" pitchFamily="34" charset="0"/>
                <a:cs typeface="Lato" panose="020F050202020403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51734183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ontent: Two-Column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CCB82DD-B220-1E48-AAFB-118DB7E6BB7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8DFA91D-7458-064C-8814-0CF7C319E1A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ubtitle 2">
            <a:extLst>
              <a:ext uri="{FF2B5EF4-FFF2-40B4-BE49-F238E27FC236}">
                <a16:creationId xmlns:a16="http://schemas.microsoft.com/office/drawing/2014/main" id="{94240B3D-315B-AA42-B2C1-8192C56B9492}"/>
              </a:ext>
            </a:extLst>
          </p:cNvPr>
          <p:cNvSpPr>
            <a:spLocks noGrp="1"/>
          </p:cNvSpPr>
          <p:nvPr>
            <p:ph type="subTitle" idx="10"/>
          </p:nvPr>
        </p:nvSpPr>
        <p:spPr>
          <a:xfrm>
            <a:off x="868680" y="813118"/>
            <a:ext cx="10524744" cy="686498"/>
          </a:xfrm>
        </p:spPr>
        <p:txBody>
          <a:bodyPr>
            <a:normAutofit/>
          </a:bodyPr>
          <a:lstStyle>
            <a:lvl1pPr marL="0" indent="0" algn="l">
              <a:buNone/>
              <a:defRPr sz="3600" b="0" i="0">
                <a:latin typeface="Lato" panose="020F0502020204030203" pitchFamily="34" charset="0"/>
                <a:cs typeface="Lato" panose="020F050202020403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51442072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ontent: Text and Picture RIGH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2AC0F648-270F-674E-AF65-22200E50A157}"/>
              </a:ext>
            </a:extLst>
          </p:cNvPr>
          <p:cNvSpPr>
            <a:spLocks noGrp="1"/>
          </p:cNvSpPr>
          <p:nvPr>
            <p:ph type="pic" idx="1"/>
          </p:nvPr>
        </p:nvSpPr>
        <p:spPr>
          <a:xfrm>
            <a:off x="5183188" y="0"/>
            <a:ext cx="7008812" cy="6400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B41A54C6-92EA-E147-8216-79ED38E65944}"/>
              </a:ext>
            </a:extLst>
          </p:cNvPr>
          <p:cNvSpPr>
            <a:spLocks noGrp="1"/>
          </p:cNvSpPr>
          <p:nvPr>
            <p:ph type="body" sz="half" idx="2"/>
          </p:nvPr>
        </p:nvSpPr>
        <p:spPr>
          <a:xfrm>
            <a:off x="839788" y="2057400"/>
            <a:ext cx="3932237" cy="4023360"/>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Subtitle 2">
            <a:extLst>
              <a:ext uri="{FF2B5EF4-FFF2-40B4-BE49-F238E27FC236}">
                <a16:creationId xmlns:a16="http://schemas.microsoft.com/office/drawing/2014/main" id="{479A3D70-59D4-9845-95AC-7DF3216A9E79}"/>
              </a:ext>
            </a:extLst>
          </p:cNvPr>
          <p:cNvSpPr>
            <a:spLocks noGrp="1"/>
          </p:cNvSpPr>
          <p:nvPr>
            <p:ph type="subTitle" idx="10"/>
          </p:nvPr>
        </p:nvSpPr>
        <p:spPr>
          <a:xfrm>
            <a:off x="841248" y="813118"/>
            <a:ext cx="3941064" cy="1061402"/>
          </a:xfrm>
        </p:spPr>
        <p:txBody>
          <a:bodyPr>
            <a:normAutofit/>
          </a:bodyPr>
          <a:lstStyle>
            <a:lvl1pPr marL="0" indent="0" algn="l">
              <a:buNone/>
              <a:defRPr sz="2800" b="0" i="0">
                <a:latin typeface="Lato" panose="020F0502020204030203" pitchFamily="34" charset="0"/>
                <a:cs typeface="Lato" panose="020F050202020403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64048361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 Text and Picture LEF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2AC0F648-270F-674E-AF65-22200E50A157}"/>
              </a:ext>
            </a:extLst>
          </p:cNvPr>
          <p:cNvSpPr>
            <a:spLocks noGrp="1"/>
          </p:cNvSpPr>
          <p:nvPr>
            <p:ph type="pic" idx="1"/>
          </p:nvPr>
        </p:nvSpPr>
        <p:spPr>
          <a:xfrm>
            <a:off x="0" y="0"/>
            <a:ext cx="7021132" cy="6400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B41A54C6-92EA-E147-8216-79ED38E65944}"/>
              </a:ext>
            </a:extLst>
          </p:cNvPr>
          <p:cNvSpPr>
            <a:spLocks noGrp="1"/>
          </p:cNvSpPr>
          <p:nvPr>
            <p:ph type="body" sz="half" idx="2"/>
          </p:nvPr>
        </p:nvSpPr>
        <p:spPr>
          <a:xfrm>
            <a:off x="7432612" y="2057400"/>
            <a:ext cx="3932237" cy="4023360"/>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Subtitle 2">
            <a:extLst>
              <a:ext uri="{FF2B5EF4-FFF2-40B4-BE49-F238E27FC236}">
                <a16:creationId xmlns:a16="http://schemas.microsoft.com/office/drawing/2014/main" id="{479A3D70-59D4-9845-95AC-7DF3216A9E79}"/>
              </a:ext>
            </a:extLst>
          </p:cNvPr>
          <p:cNvSpPr>
            <a:spLocks noGrp="1"/>
          </p:cNvSpPr>
          <p:nvPr>
            <p:ph type="subTitle" idx="10"/>
          </p:nvPr>
        </p:nvSpPr>
        <p:spPr>
          <a:xfrm>
            <a:off x="7434072" y="813118"/>
            <a:ext cx="3913632" cy="1061402"/>
          </a:xfrm>
        </p:spPr>
        <p:txBody>
          <a:bodyPr>
            <a:normAutofit/>
          </a:bodyPr>
          <a:lstStyle>
            <a:lvl1pPr marL="0" indent="0" algn="l">
              <a:buNone/>
              <a:defRPr sz="2800" b="0" i="0">
                <a:latin typeface="Lato" panose="020F0502020204030203" pitchFamily="34" charset="0"/>
                <a:cs typeface="Lato" panose="020F050202020403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982728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Content: Text and Chart RIGHT">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41A54C6-92EA-E147-8216-79ED38E65944}"/>
              </a:ext>
            </a:extLst>
          </p:cNvPr>
          <p:cNvSpPr>
            <a:spLocks noGrp="1"/>
          </p:cNvSpPr>
          <p:nvPr>
            <p:ph type="body" sz="half" idx="2"/>
          </p:nvPr>
        </p:nvSpPr>
        <p:spPr>
          <a:xfrm>
            <a:off x="839788" y="2057400"/>
            <a:ext cx="3932237" cy="3811588"/>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Subtitle 2">
            <a:extLst>
              <a:ext uri="{FF2B5EF4-FFF2-40B4-BE49-F238E27FC236}">
                <a16:creationId xmlns:a16="http://schemas.microsoft.com/office/drawing/2014/main" id="{479A3D70-59D4-9845-95AC-7DF3216A9E79}"/>
              </a:ext>
            </a:extLst>
          </p:cNvPr>
          <p:cNvSpPr>
            <a:spLocks noGrp="1"/>
          </p:cNvSpPr>
          <p:nvPr>
            <p:ph type="subTitle" idx="10"/>
          </p:nvPr>
        </p:nvSpPr>
        <p:spPr>
          <a:xfrm>
            <a:off x="841248" y="813118"/>
            <a:ext cx="3941064" cy="1061402"/>
          </a:xfrm>
        </p:spPr>
        <p:txBody>
          <a:bodyPr>
            <a:normAutofit/>
          </a:bodyPr>
          <a:lstStyle>
            <a:lvl1pPr marL="0" indent="0" algn="l">
              <a:buNone/>
              <a:defRPr sz="2800" b="0" i="0">
                <a:latin typeface="Lato" panose="020F0502020204030203" pitchFamily="34" charset="0"/>
                <a:cs typeface="Lato" panose="020F050202020403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3" name="Chart Placeholder 12">
            <a:extLst>
              <a:ext uri="{FF2B5EF4-FFF2-40B4-BE49-F238E27FC236}">
                <a16:creationId xmlns:a16="http://schemas.microsoft.com/office/drawing/2014/main" id="{ABBC1BB9-71D0-EA4F-9E0E-13948C39F32E}"/>
              </a:ext>
            </a:extLst>
          </p:cNvPr>
          <p:cNvSpPr>
            <a:spLocks noGrp="1"/>
          </p:cNvSpPr>
          <p:nvPr>
            <p:ph type="chart" sz="quarter" idx="11"/>
          </p:nvPr>
        </p:nvSpPr>
        <p:spPr>
          <a:xfrm>
            <a:off x="5184648" y="795528"/>
            <a:ext cx="6071616" cy="5074920"/>
          </a:xfrm>
        </p:spPr>
        <p:txBody>
          <a:bodyPr/>
          <a:lstStyle>
            <a:lvl1pPr marL="0" indent="0">
              <a:buNone/>
              <a:defRPr/>
            </a:lvl1pPr>
          </a:lstStyle>
          <a:p>
            <a:r>
              <a:rPr lang="en-US"/>
              <a:t>Click icon to add chart</a:t>
            </a:r>
          </a:p>
        </p:txBody>
      </p:sp>
    </p:spTree>
    <p:extLst>
      <p:ext uri="{BB962C8B-B14F-4D97-AF65-F5344CB8AC3E}">
        <p14:creationId xmlns:p14="http://schemas.microsoft.com/office/powerpoint/2010/main" val="334784238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Content: Text and Chart LEFT">
    <p:spTree>
      <p:nvGrpSpPr>
        <p:cNvPr id="1" name=""/>
        <p:cNvGrpSpPr/>
        <p:nvPr/>
      </p:nvGrpSpPr>
      <p:grpSpPr>
        <a:xfrm>
          <a:off x="0" y="0"/>
          <a:ext cx="0" cy="0"/>
          <a:chOff x="0" y="0"/>
          <a:chExt cx="0" cy="0"/>
        </a:xfrm>
      </p:grpSpPr>
      <p:sp>
        <p:nvSpPr>
          <p:cNvPr id="13" name="Chart Placeholder 12">
            <a:extLst>
              <a:ext uri="{FF2B5EF4-FFF2-40B4-BE49-F238E27FC236}">
                <a16:creationId xmlns:a16="http://schemas.microsoft.com/office/drawing/2014/main" id="{ABBC1BB9-71D0-EA4F-9E0E-13948C39F32E}"/>
              </a:ext>
            </a:extLst>
          </p:cNvPr>
          <p:cNvSpPr>
            <a:spLocks noGrp="1"/>
          </p:cNvSpPr>
          <p:nvPr>
            <p:ph type="chart" sz="quarter" idx="11"/>
          </p:nvPr>
        </p:nvSpPr>
        <p:spPr>
          <a:xfrm>
            <a:off x="841248" y="804672"/>
            <a:ext cx="6071616" cy="5065776"/>
          </a:xfrm>
        </p:spPr>
        <p:txBody>
          <a:bodyPr/>
          <a:lstStyle>
            <a:lvl1pPr marL="0" indent="0">
              <a:buNone/>
              <a:defRPr/>
            </a:lvl1pPr>
          </a:lstStyle>
          <a:p>
            <a:r>
              <a:rPr lang="en-US"/>
              <a:t>Click icon to add chart</a:t>
            </a:r>
          </a:p>
        </p:txBody>
      </p:sp>
      <p:sp>
        <p:nvSpPr>
          <p:cNvPr id="4" name="Text Placeholder 3">
            <a:extLst>
              <a:ext uri="{FF2B5EF4-FFF2-40B4-BE49-F238E27FC236}">
                <a16:creationId xmlns:a16="http://schemas.microsoft.com/office/drawing/2014/main" id="{B41A54C6-92EA-E147-8216-79ED38E65944}"/>
              </a:ext>
            </a:extLst>
          </p:cNvPr>
          <p:cNvSpPr>
            <a:spLocks noGrp="1"/>
          </p:cNvSpPr>
          <p:nvPr>
            <p:ph type="body" sz="half" idx="2"/>
          </p:nvPr>
        </p:nvSpPr>
        <p:spPr>
          <a:xfrm>
            <a:off x="7322884" y="2057400"/>
            <a:ext cx="3932237" cy="3811588"/>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Subtitle 2">
            <a:extLst>
              <a:ext uri="{FF2B5EF4-FFF2-40B4-BE49-F238E27FC236}">
                <a16:creationId xmlns:a16="http://schemas.microsoft.com/office/drawing/2014/main" id="{479A3D70-59D4-9845-95AC-7DF3216A9E79}"/>
              </a:ext>
            </a:extLst>
          </p:cNvPr>
          <p:cNvSpPr>
            <a:spLocks noGrp="1"/>
          </p:cNvSpPr>
          <p:nvPr>
            <p:ph type="subTitle" idx="10"/>
          </p:nvPr>
        </p:nvSpPr>
        <p:spPr>
          <a:xfrm>
            <a:off x="7324344" y="813118"/>
            <a:ext cx="3941064" cy="1061402"/>
          </a:xfrm>
        </p:spPr>
        <p:txBody>
          <a:bodyPr>
            <a:normAutofit/>
          </a:bodyPr>
          <a:lstStyle>
            <a:lvl1pPr marL="0" indent="0" algn="l">
              <a:buNone/>
              <a:defRPr sz="2800" b="0" i="0">
                <a:latin typeface="Lato" panose="020F0502020204030203" pitchFamily="34" charset="0"/>
                <a:cs typeface="Lato" panose="020F050202020403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02606717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Closing Slide: B">
    <p:spTree>
      <p:nvGrpSpPr>
        <p:cNvPr id="1" name=""/>
        <p:cNvGrpSpPr/>
        <p:nvPr/>
      </p:nvGrpSpPr>
      <p:grpSpPr>
        <a:xfrm>
          <a:off x="0" y="0"/>
          <a:ext cx="0" cy="0"/>
          <a:chOff x="0" y="0"/>
          <a:chExt cx="0" cy="0"/>
        </a:xfrm>
      </p:grpSpPr>
    </p:spTree>
    <p:extLst>
      <p:ext uri="{BB962C8B-B14F-4D97-AF65-F5344CB8AC3E}">
        <p14:creationId xmlns:p14="http://schemas.microsoft.com/office/powerpoint/2010/main" val="398692307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a:xfrm>
            <a:off x="838200" y="6401323"/>
            <a:ext cx="2743200" cy="365125"/>
          </a:xfrm>
          <a:prstGeom prst="rect">
            <a:avLst/>
          </a:prstGeom>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610600" y="6441022"/>
            <a:ext cx="2743200" cy="365125"/>
          </a:xfrm>
        </p:spPr>
        <p:txBody>
          <a:bodyPr/>
          <a:lstStyle/>
          <a:p>
            <a:fld id="{1287562C-BF82-4121-BC39-3F29C03EE767}" type="slidenum">
              <a:rPr lang="en-US" smtClean="0"/>
              <a:t>‹#›</a:t>
            </a:fld>
            <a:endParaRPr lang="en-US"/>
          </a:p>
        </p:txBody>
      </p:sp>
    </p:spTree>
    <p:extLst>
      <p:ext uri="{BB962C8B-B14F-4D97-AF65-F5344CB8AC3E}">
        <p14:creationId xmlns:p14="http://schemas.microsoft.com/office/powerpoint/2010/main" val="191468482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7705"/>
            <a:ext cx="9028985" cy="1325563"/>
          </a:xfrm>
        </p:spPr>
        <p:txBody>
          <a:bodyPr/>
          <a:lstStyle>
            <a:lvl1pPr>
              <a:defRPr>
                <a:latin typeface="Arial Black" panose="020B0A04020102020204" pitchFamily="34" charset="0"/>
              </a:defRPr>
            </a:lvl1pPr>
          </a:lstStyle>
          <a:p>
            <a:r>
              <a:rPr lang="en-US"/>
              <a:t>Click to edit Master title style</a:t>
            </a:r>
          </a:p>
        </p:txBody>
      </p:sp>
      <p:sp>
        <p:nvSpPr>
          <p:cNvPr id="3" name="Content Placeholder 2"/>
          <p:cNvSpPr>
            <a:spLocks noGrp="1"/>
          </p:cNvSpPr>
          <p:nvPr>
            <p:ph idx="1"/>
          </p:nvPr>
        </p:nvSpPr>
        <p:spPr>
          <a:xfrm>
            <a:off x="0" y="1333359"/>
            <a:ext cx="11857221" cy="5041673"/>
          </a:xfrm>
        </p:spPr>
        <p:txBody>
          <a:bodyPr/>
          <a:lstStyle>
            <a:lvl1pPr>
              <a:lnSpc>
                <a:spcPct val="100000"/>
              </a:lnSpc>
              <a:spcBef>
                <a:spcPts val="0"/>
              </a:spcBef>
              <a:defRPr>
                <a:latin typeface="Arial" panose="020B0604020202020204" pitchFamily="34" charset="0"/>
                <a:cs typeface="Arial" panose="020B0604020202020204" pitchFamily="34" charset="0"/>
              </a:defRPr>
            </a:lvl1pPr>
            <a:lvl2pPr marL="685800" indent="-228600">
              <a:lnSpc>
                <a:spcPct val="100000"/>
              </a:lnSpc>
              <a:spcBef>
                <a:spcPts val="0"/>
              </a:spcBef>
              <a:buFont typeface="Courier New" panose="02070309020205020404" pitchFamily="49" charset="0"/>
              <a:buChar char="o"/>
              <a:defRPr>
                <a:latin typeface="Arial" panose="020B0604020202020204" pitchFamily="34" charset="0"/>
                <a:cs typeface="Arial" panose="020B0604020202020204" pitchFamily="34" charset="0"/>
              </a:defRPr>
            </a:lvl2pPr>
            <a:lvl3pPr marL="1143000" indent="-228600">
              <a:lnSpc>
                <a:spcPct val="100000"/>
              </a:lnSpc>
              <a:spcBef>
                <a:spcPts val="0"/>
              </a:spcBef>
              <a:buFont typeface="Wingdings" panose="05000000000000000000" pitchFamily="2" charset="2"/>
              <a:buChar char="q"/>
              <a:defRPr>
                <a:latin typeface="Arial" panose="020B0604020202020204" pitchFamily="34" charset="0"/>
                <a:cs typeface="Arial" panose="020B0604020202020204" pitchFamily="34" charset="0"/>
              </a:defRPr>
            </a:lvl3pPr>
            <a:lvl4pPr marL="1600200" indent="-228600">
              <a:lnSpc>
                <a:spcPct val="100000"/>
              </a:lnSpc>
              <a:spcBef>
                <a:spcPts val="0"/>
              </a:spcBef>
              <a:buFont typeface="Wingdings" panose="05000000000000000000" pitchFamily="2" charset="2"/>
              <a:buChar char="Ø"/>
              <a:defRPr>
                <a:latin typeface="Arial" panose="020B0604020202020204" pitchFamily="34" charset="0"/>
                <a:cs typeface="Arial" panose="020B0604020202020204" pitchFamily="34" charset="0"/>
              </a:defRPr>
            </a:lvl4pPr>
            <a:lvl5pPr marL="2057400" indent="-228600">
              <a:lnSpc>
                <a:spcPct val="100000"/>
              </a:lnSpc>
              <a:spcBef>
                <a:spcPts val="0"/>
              </a:spcBef>
              <a:buFont typeface="Wingdings" panose="05000000000000000000" pitchFamily="2" charset="2"/>
              <a:buChar char="v"/>
              <a:defRPr>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a:extLst>
              <a:ext uri="{FF2B5EF4-FFF2-40B4-BE49-F238E27FC236}">
                <a16:creationId xmlns:a16="http://schemas.microsoft.com/office/drawing/2014/main" id="{F282EBBC-06D6-4B37-A8B1-03D27BAD9902}"/>
              </a:ext>
            </a:extLst>
          </p:cNvPr>
          <p:cNvSpPr/>
          <p:nvPr userDrawn="1"/>
        </p:nvSpPr>
        <p:spPr>
          <a:xfrm>
            <a:off x="0" y="6375032"/>
            <a:ext cx="12192000" cy="482968"/>
          </a:xfrm>
          <a:prstGeom prst="rect">
            <a:avLst/>
          </a:prstGeom>
          <a:solidFill>
            <a:srgbClr val="0656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68275" indent="0" algn="l"/>
            <a:r>
              <a:rPr lang="en-US" i="1">
                <a:latin typeface="Arial" panose="020B0604020202020204" pitchFamily="34" charset="0"/>
                <a:cs typeface="Arial" panose="020B0604020202020204" pitchFamily="34" charset="0"/>
              </a:rPr>
              <a:t>Powering The Mountain Since 1929</a:t>
            </a:r>
          </a:p>
        </p:txBody>
      </p:sp>
      <p:sp>
        <p:nvSpPr>
          <p:cNvPr id="6" name="Slide Number Placeholder 5"/>
          <p:cNvSpPr>
            <a:spLocks noGrp="1"/>
          </p:cNvSpPr>
          <p:nvPr>
            <p:ph type="sldNum" sz="quarter" idx="12"/>
          </p:nvPr>
        </p:nvSpPr>
        <p:spPr>
          <a:xfrm>
            <a:off x="9269341" y="6375032"/>
            <a:ext cx="2743200" cy="365125"/>
          </a:xfrm>
        </p:spPr>
        <p:txBody>
          <a:bodyPr/>
          <a:lstStyle>
            <a:lvl1pPr algn="r">
              <a:defRPr b="1">
                <a:solidFill>
                  <a:schemeClr val="bg1"/>
                </a:solidFill>
              </a:defRPr>
            </a:lvl1pPr>
          </a:lstStyle>
          <a:p>
            <a:r>
              <a:rPr lang="en-US"/>
              <a:t>Slide </a:t>
            </a:r>
            <a:fld id="{1287562C-BF82-4121-BC39-3F29C03EE767}" type="slidenum">
              <a:rPr lang="en-US" smtClean="0"/>
              <a:pPr/>
              <a:t>‹#›</a:t>
            </a:fld>
            <a:endParaRPr lang="en-US"/>
          </a:p>
        </p:txBody>
      </p:sp>
    </p:spTree>
    <p:extLst>
      <p:ext uri="{BB962C8B-B14F-4D97-AF65-F5344CB8AC3E}">
        <p14:creationId xmlns:p14="http://schemas.microsoft.com/office/powerpoint/2010/main" val="388105580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38200" y="6401323"/>
            <a:ext cx="2743200" cy="365125"/>
          </a:xfrm>
          <a:prstGeom prst="rect">
            <a:avLst/>
          </a:prstGeom>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87562C-BF82-4121-BC39-3F29C03EE767}" type="slidenum">
              <a:rPr lang="en-US" smtClean="0"/>
              <a:t>‹#›</a:t>
            </a:fld>
            <a:endParaRPr lang="en-US"/>
          </a:p>
        </p:txBody>
      </p:sp>
    </p:spTree>
    <p:extLst>
      <p:ext uri="{BB962C8B-B14F-4D97-AF65-F5344CB8AC3E}">
        <p14:creationId xmlns:p14="http://schemas.microsoft.com/office/powerpoint/2010/main" val="367874752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8200" y="6401323"/>
            <a:ext cx="2743200" cy="365125"/>
          </a:xfrm>
          <a:prstGeom prst="rect">
            <a:avLst/>
          </a:prstGeom>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87562C-BF82-4121-BC39-3F29C03EE767}" type="slidenum">
              <a:rPr lang="en-US" smtClean="0"/>
              <a:t>‹#›</a:t>
            </a:fld>
            <a:endParaRPr lang="en-US"/>
          </a:p>
        </p:txBody>
      </p:sp>
    </p:spTree>
    <p:extLst>
      <p:ext uri="{BB962C8B-B14F-4D97-AF65-F5344CB8AC3E}">
        <p14:creationId xmlns:p14="http://schemas.microsoft.com/office/powerpoint/2010/main" val="89970692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38200" y="6401323"/>
            <a:ext cx="2743200" cy="365125"/>
          </a:xfrm>
          <a:prstGeom prst="rect">
            <a:avLst/>
          </a:prstGeom>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287562C-BF82-4121-BC39-3F29C03EE767}" type="slidenum">
              <a:rPr lang="en-US" smtClean="0"/>
              <a:t>‹#›</a:t>
            </a:fld>
            <a:endParaRPr lang="en-US"/>
          </a:p>
        </p:txBody>
      </p:sp>
    </p:spTree>
    <p:extLst>
      <p:ext uri="{BB962C8B-B14F-4D97-AF65-F5344CB8AC3E}">
        <p14:creationId xmlns:p14="http://schemas.microsoft.com/office/powerpoint/2010/main" val="159873829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838200" y="6401323"/>
            <a:ext cx="2743200" cy="365125"/>
          </a:xfrm>
          <a:prstGeom prst="rect">
            <a:avLst/>
          </a:prstGeom>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287562C-BF82-4121-BC39-3F29C03EE767}" type="slidenum">
              <a:rPr lang="en-US" smtClean="0"/>
              <a:t>‹#›</a:t>
            </a:fld>
            <a:endParaRPr lang="en-US"/>
          </a:p>
        </p:txBody>
      </p:sp>
    </p:spTree>
    <p:extLst>
      <p:ext uri="{BB962C8B-B14F-4D97-AF65-F5344CB8AC3E}">
        <p14:creationId xmlns:p14="http://schemas.microsoft.com/office/powerpoint/2010/main" val="405604983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401323"/>
            <a:ext cx="2743200" cy="365125"/>
          </a:xfrm>
          <a:prstGeom prst="rect">
            <a:avLst/>
          </a:prstGeom>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287562C-BF82-4121-BC39-3F29C03EE767}" type="slidenum">
              <a:rPr lang="en-US" smtClean="0"/>
              <a:t>‹#›</a:t>
            </a:fld>
            <a:endParaRPr lang="en-US"/>
          </a:p>
        </p:txBody>
      </p:sp>
    </p:spTree>
    <p:extLst>
      <p:ext uri="{BB962C8B-B14F-4D97-AF65-F5344CB8AC3E}">
        <p14:creationId xmlns:p14="http://schemas.microsoft.com/office/powerpoint/2010/main" val="31642223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401323"/>
            <a:ext cx="2743200" cy="365125"/>
          </a:xfrm>
          <a:prstGeom prst="rect">
            <a:avLst/>
          </a:prstGeom>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87562C-BF82-4121-BC39-3F29C03EE767}" type="slidenum">
              <a:rPr lang="en-US" smtClean="0"/>
              <a:t>‹#›</a:t>
            </a:fld>
            <a:endParaRPr lang="en-US"/>
          </a:p>
        </p:txBody>
      </p:sp>
    </p:spTree>
    <p:extLst>
      <p:ext uri="{BB962C8B-B14F-4D97-AF65-F5344CB8AC3E}">
        <p14:creationId xmlns:p14="http://schemas.microsoft.com/office/powerpoint/2010/main" val="370980376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7"/>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401323"/>
            <a:ext cx="2743200" cy="365125"/>
          </a:xfrm>
          <a:prstGeom prst="rect">
            <a:avLst/>
          </a:prstGeom>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87562C-BF82-4121-BC39-3F29C03EE767}" type="slidenum">
              <a:rPr lang="en-US" smtClean="0"/>
              <a:t>‹#›</a:t>
            </a:fld>
            <a:endParaRPr lang="en-US"/>
          </a:p>
        </p:txBody>
      </p:sp>
    </p:spTree>
    <p:extLst>
      <p:ext uri="{BB962C8B-B14F-4D97-AF65-F5344CB8AC3E}">
        <p14:creationId xmlns:p14="http://schemas.microsoft.com/office/powerpoint/2010/main" val="29025262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401323"/>
            <a:ext cx="2743200" cy="365125"/>
          </a:xfrm>
          <a:prstGeom prst="rect">
            <a:avLst/>
          </a:prstGeom>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87562C-BF82-4121-BC39-3F29C03EE767}" type="slidenum">
              <a:rPr lang="en-US" smtClean="0"/>
              <a:t>‹#›</a:t>
            </a:fld>
            <a:endParaRPr lang="en-US"/>
          </a:p>
        </p:txBody>
      </p:sp>
    </p:spTree>
    <p:extLst>
      <p:ext uri="{BB962C8B-B14F-4D97-AF65-F5344CB8AC3E}">
        <p14:creationId xmlns:p14="http://schemas.microsoft.com/office/powerpoint/2010/main" val="147772937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401323"/>
            <a:ext cx="2743200" cy="365125"/>
          </a:xfrm>
          <a:prstGeom prst="rect">
            <a:avLst/>
          </a:prstGeom>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87562C-BF82-4121-BC39-3F29C03EE767}" type="slidenum">
              <a:rPr lang="en-US" smtClean="0"/>
              <a:t>‹#›</a:t>
            </a:fld>
            <a:endParaRPr lang="en-US"/>
          </a:p>
        </p:txBody>
      </p:sp>
    </p:spTree>
    <p:extLst>
      <p:ext uri="{BB962C8B-B14F-4D97-AF65-F5344CB8AC3E}">
        <p14:creationId xmlns:p14="http://schemas.microsoft.com/office/powerpoint/2010/main" val="159361875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13435"/>
            <a:ext cx="11582400" cy="1143000"/>
          </a:xfrm>
        </p:spPr>
        <p:txBody>
          <a:bodyPr/>
          <a:lstStyle>
            <a:lvl1pPr algn="l">
              <a:defRPr b="1">
                <a:effectLst>
                  <a:outerShdw blurRad="38100" dist="38100" dir="2700000" algn="tl">
                    <a:srgbClr val="000000">
                      <a:alpha val="43137"/>
                    </a:srgbClr>
                  </a:outerShdw>
                </a:effectLst>
              </a:defRPr>
            </a:lvl1pPr>
          </a:lstStyle>
          <a:p>
            <a:r>
              <a:rPr lang="en-US"/>
              <a:t>Click to edit Master title style</a:t>
            </a:r>
          </a:p>
        </p:txBody>
      </p:sp>
      <p:sp>
        <p:nvSpPr>
          <p:cNvPr id="6" name="Slide Number Placeholder 5"/>
          <p:cNvSpPr>
            <a:spLocks noGrp="1"/>
          </p:cNvSpPr>
          <p:nvPr>
            <p:ph type="sldNum" sz="quarter" idx="12"/>
          </p:nvPr>
        </p:nvSpPr>
        <p:spPr>
          <a:xfrm>
            <a:off x="9261743" y="6501633"/>
            <a:ext cx="2844800" cy="365125"/>
          </a:xfrm>
        </p:spPr>
        <p:txBody>
          <a:bodyPr/>
          <a:lstStyle/>
          <a:p>
            <a:fld id="{1EEF2395-FC90-8E4C-B6C5-954B7B02A3F1}" type="slidenum">
              <a:rPr lang="en-US" smtClean="0"/>
              <a:t>‹#›</a:t>
            </a:fld>
            <a:endParaRPr lang="en-US"/>
          </a:p>
        </p:txBody>
      </p:sp>
    </p:spTree>
    <p:extLst>
      <p:ext uri="{BB962C8B-B14F-4D97-AF65-F5344CB8AC3E}">
        <p14:creationId xmlns:p14="http://schemas.microsoft.com/office/powerpoint/2010/main" val="373910371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obj" preserve="1">
  <p:cSld name="Title Slide">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8931657" y="5936742"/>
            <a:ext cx="2662935" cy="649985"/>
          </a:xfrm>
          <a:prstGeom prst="rect">
            <a:avLst/>
          </a:prstGeom>
        </p:spPr>
      </p:pic>
      <p:pic>
        <p:nvPicPr>
          <p:cNvPr id="17" name="bg object 17"/>
          <p:cNvPicPr/>
          <p:nvPr/>
        </p:nvPicPr>
        <p:blipFill>
          <a:blip r:embed="rId3" cstate="print"/>
          <a:stretch>
            <a:fillRect/>
          </a:stretch>
        </p:blipFill>
        <p:spPr>
          <a:xfrm>
            <a:off x="1" y="1191768"/>
            <a:ext cx="10368263" cy="5666231"/>
          </a:xfrm>
          <a:prstGeom prst="rect">
            <a:avLst/>
          </a:prstGeom>
        </p:spPr>
      </p:pic>
      <p:sp>
        <p:nvSpPr>
          <p:cNvPr id="2" name="Holder 2"/>
          <p:cNvSpPr>
            <a:spLocks noGrp="1"/>
          </p:cNvSpPr>
          <p:nvPr>
            <p:ph type="ctrTitle"/>
          </p:nvPr>
        </p:nvSpPr>
        <p:spPr>
          <a:xfrm>
            <a:off x="2833133" y="2018743"/>
            <a:ext cx="8894244" cy="400110"/>
          </a:xfrm>
          <a:prstGeom prst="rect">
            <a:avLst/>
          </a:prstGeom>
        </p:spPr>
        <p:txBody>
          <a:bodyPr wrap="square" lIns="0" tIns="0" rIns="0" bIns="0">
            <a:spAutoFit/>
          </a:bodyPr>
          <a:lstStyle>
            <a:lvl1pPr>
              <a:defRPr sz="2600" b="0" i="0">
                <a:solidFill>
                  <a:schemeClr val="bg1"/>
                </a:solidFill>
                <a:latin typeface="Arial Black"/>
                <a:cs typeface="Arial Black"/>
              </a:defRPr>
            </a:lvl1pPr>
          </a:lstStyle>
          <a:p>
            <a:endParaRPr/>
          </a:p>
        </p:txBody>
      </p:sp>
      <p:sp>
        <p:nvSpPr>
          <p:cNvPr id="3" name="Holder 3"/>
          <p:cNvSpPr>
            <a:spLocks noGrp="1"/>
          </p:cNvSpPr>
          <p:nvPr>
            <p:ph type="subTitle" idx="4"/>
          </p:nvPr>
        </p:nvSpPr>
        <p:spPr>
          <a:xfrm>
            <a:off x="1828800" y="3840480"/>
            <a:ext cx="8534400" cy="276999"/>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11/17/2023</a:t>
            </a:fld>
            <a:endParaRPr lang="en-US"/>
          </a:p>
        </p:txBody>
      </p:sp>
      <p:sp>
        <p:nvSpPr>
          <p:cNvPr id="6" name="Holder 6"/>
          <p:cNvSpPr>
            <a:spLocks noGrp="1"/>
          </p:cNvSpPr>
          <p:nvPr>
            <p:ph type="sldNum" sz="quarter" idx="7"/>
          </p:nvPr>
        </p:nvSpPr>
        <p:spPr/>
        <p:txBody>
          <a:bodyPr lIns="0" tIns="0" rIns="0" bIns="0"/>
          <a:lstStyle>
            <a:lvl1pPr>
              <a:defRPr sz="900" b="0" i="0">
                <a:solidFill>
                  <a:schemeClr val="tx1"/>
                </a:solidFill>
                <a:latin typeface="Lucida Sans Unicode"/>
                <a:cs typeface="Lucida Sans Unicode"/>
              </a:defRPr>
            </a:lvl1pPr>
          </a:lstStyle>
          <a:p>
            <a:pPr marL="52069">
              <a:spcBef>
                <a:spcPts val="160"/>
              </a:spcBef>
            </a:pPr>
            <a:fld id="{81D60167-4931-47E6-BA6A-407CBD079E47}" type="slidenum">
              <a:rPr lang="en-US" sz="1200" spc="-70" smtClean="0">
                <a:solidFill>
                  <a:srgbClr val="888888"/>
                </a:solidFill>
              </a:rPr>
              <a:pPr marL="52069">
                <a:spcBef>
                  <a:spcPts val="160"/>
                </a:spcBef>
              </a:pPr>
              <a:t>‹#›</a:t>
            </a:fld>
            <a:endParaRPr lang="en-US" sz="1200"/>
          </a:p>
        </p:txBody>
      </p:sp>
    </p:spTree>
    <p:extLst>
      <p:ext uri="{BB962C8B-B14F-4D97-AF65-F5344CB8AC3E}">
        <p14:creationId xmlns:p14="http://schemas.microsoft.com/office/powerpoint/2010/main" val="184121959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1"/>
            <a:ext cx="12192000" cy="947927"/>
          </a:xfrm>
          <a:prstGeom prst="rect">
            <a:avLst/>
          </a:prstGeom>
        </p:spPr>
      </p:pic>
      <p:sp>
        <p:nvSpPr>
          <p:cNvPr id="2" name="Holder 2"/>
          <p:cNvSpPr>
            <a:spLocks noGrp="1"/>
          </p:cNvSpPr>
          <p:nvPr>
            <p:ph type="title"/>
          </p:nvPr>
        </p:nvSpPr>
        <p:spPr/>
        <p:txBody>
          <a:bodyPr lIns="0" tIns="0" rIns="0" bIns="0"/>
          <a:lstStyle>
            <a:lvl1pPr>
              <a:defRPr sz="2600" b="0" i="0">
                <a:solidFill>
                  <a:schemeClr val="bg1"/>
                </a:solidFill>
                <a:latin typeface="Arial Black"/>
                <a:cs typeface="Arial Black"/>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11/17/2023</a:t>
            </a:fld>
            <a:endParaRPr lang="en-US"/>
          </a:p>
        </p:txBody>
      </p:sp>
      <p:sp>
        <p:nvSpPr>
          <p:cNvPr id="6" name="Holder 6"/>
          <p:cNvSpPr>
            <a:spLocks noGrp="1"/>
          </p:cNvSpPr>
          <p:nvPr>
            <p:ph type="sldNum" sz="quarter" idx="7"/>
          </p:nvPr>
        </p:nvSpPr>
        <p:spPr/>
        <p:txBody>
          <a:bodyPr lIns="0" tIns="0" rIns="0" bIns="0"/>
          <a:lstStyle>
            <a:lvl1pPr>
              <a:defRPr sz="900" b="0" i="0">
                <a:solidFill>
                  <a:schemeClr val="tx1"/>
                </a:solidFill>
                <a:latin typeface="Lucida Sans Unicode"/>
                <a:cs typeface="Lucida Sans Unicode"/>
              </a:defRPr>
            </a:lvl1pPr>
          </a:lstStyle>
          <a:p>
            <a:pPr marL="52069">
              <a:spcBef>
                <a:spcPts val="160"/>
              </a:spcBef>
            </a:pPr>
            <a:fld id="{81D60167-4931-47E6-BA6A-407CBD079E47}" type="slidenum">
              <a:rPr lang="en-US" sz="1200" spc="-70" smtClean="0">
                <a:solidFill>
                  <a:srgbClr val="888888"/>
                </a:solidFill>
              </a:rPr>
              <a:pPr marL="52069">
                <a:spcBef>
                  <a:spcPts val="160"/>
                </a:spcBef>
              </a:pPr>
              <a:t>‹#›</a:t>
            </a:fld>
            <a:endParaRPr lang="en-US" sz="1200"/>
          </a:p>
        </p:txBody>
      </p:sp>
    </p:spTree>
    <p:extLst>
      <p:ext uri="{BB962C8B-B14F-4D97-AF65-F5344CB8AC3E}">
        <p14:creationId xmlns:p14="http://schemas.microsoft.com/office/powerpoint/2010/main" val="414992453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856489"/>
            <a:ext cx="12192000" cy="711707"/>
          </a:xfrm>
          <a:prstGeom prst="rect">
            <a:avLst/>
          </a:prstGeom>
        </p:spPr>
      </p:pic>
      <p:sp>
        <p:nvSpPr>
          <p:cNvPr id="2" name="Holder 2"/>
          <p:cNvSpPr>
            <a:spLocks noGrp="1"/>
          </p:cNvSpPr>
          <p:nvPr>
            <p:ph type="title"/>
          </p:nvPr>
        </p:nvSpPr>
        <p:spPr/>
        <p:txBody>
          <a:bodyPr lIns="0" tIns="0" rIns="0" bIns="0"/>
          <a:lstStyle>
            <a:lvl1pPr>
              <a:defRPr sz="2600" b="0" i="0">
                <a:solidFill>
                  <a:schemeClr val="bg1"/>
                </a:solidFill>
                <a:latin typeface="Arial Black"/>
                <a:cs typeface="Arial Black"/>
              </a:defRPr>
            </a:lvl1pPr>
          </a:lstStyle>
          <a:p>
            <a:endParaRPr/>
          </a:p>
        </p:txBody>
      </p:sp>
      <p:sp>
        <p:nvSpPr>
          <p:cNvPr id="3" name="Holder 3"/>
          <p:cNvSpPr>
            <a:spLocks noGrp="1"/>
          </p:cNvSpPr>
          <p:nvPr>
            <p:ph sz="half" idx="2"/>
          </p:nvPr>
        </p:nvSpPr>
        <p:spPr>
          <a:xfrm>
            <a:off x="609600" y="1577340"/>
            <a:ext cx="530352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11/17/2023</a:t>
            </a:fld>
            <a:endParaRPr lang="en-US"/>
          </a:p>
        </p:txBody>
      </p:sp>
      <p:sp>
        <p:nvSpPr>
          <p:cNvPr id="7" name="Holder 7"/>
          <p:cNvSpPr>
            <a:spLocks noGrp="1"/>
          </p:cNvSpPr>
          <p:nvPr>
            <p:ph type="sldNum" sz="quarter" idx="7"/>
          </p:nvPr>
        </p:nvSpPr>
        <p:spPr/>
        <p:txBody>
          <a:bodyPr lIns="0" tIns="0" rIns="0" bIns="0"/>
          <a:lstStyle>
            <a:lvl1pPr>
              <a:defRPr sz="900" b="0" i="0">
                <a:solidFill>
                  <a:schemeClr val="tx1"/>
                </a:solidFill>
                <a:latin typeface="Lucida Sans Unicode"/>
                <a:cs typeface="Lucida Sans Unicode"/>
              </a:defRPr>
            </a:lvl1pPr>
          </a:lstStyle>
          <a:p>
            <a:pPr marL="52069">
              <a:spcBef>
                <a:spcPts val="160"/>
              </a:spcBef>
            </a:pPr>
            <a:fld id="{81D60167-4931-47E6-BA6A-407CBD079E47}" type="slidenum">
              <a:rPr lang="en-US" sz="1200" spc="-70" smtClean="0">
                <a:solidFill>
                  <a:srgbClr val="888888"/>
                </a:solidFill>
              </a:rPr>
              <a:pPr marL="52069">
                <a:spcBef>
                  <a:spcPts val="160"/>
                </a:spcBef>
              </a:pPr>
              <a:t>‹#›</a:t>
            </a:fld>
            <a:endParaRPr lang="en-US" sz="1200"/>
          </a:p>
        </p:txBody>
      </p:sp>
    </p:spTree>
    <p:extLst>
      <p:ext uri="{BB962C8B-B14F-4D97-AF65-F5344CB8AC3E}">
        <p14:creationId xmlns:p14="http://schemas.microsoft.com/office/powerpoint/2010/main" val="220793394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600" b="0" i="0">
                <a:solidFill>
                  <a:schemeClr val="bg1"/>
                </a:solidFill>
                <a:latin typeface="Arial Black"/>
                <a:cs typeface="Arial Black"/>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11/17/2023</a:t>
            </a:fld>
            <a:endParaRPr lang="en-US"/>
          </a:p>
        </p:txBody>
      </p:sp>
      <p:sp>
        <p:nvSpPr>
          <p:cNvPr id="5" name="Holder 5"/>
          <p:cNvSpPr>
            <a:spLocks noGrp="1"/>
          </p:cNvSpPr>
          <p:nvPr>
            <p:ph type="sldNum" sz="quarter" idx="7"/>
          </p:nvPr>
        </p:nvSpPr>
        <p:spPr/>
        <p:txBody>
          <a:bodyPr lIns="0" tIns="0" rIns="0" bIns="0"/>
          <a:lstStyle>
            <a:lvl1pPr>
              <a:defRPr sz="900" b="0" i="0">
                <a:solidFill>
                  <a:schemeClr val="tx1"/>
                </a:solidFill>
                <a:latin typeface="Lucida Sans Unicode"/>
                <a:cs typeface="Lucida Sans Unicode"/>
              </a:defRPr>
            </a:lvl1pPr>
          </a:lstStyle>
          <a:p>
            <a:pPr marL="52069">
              <a:spcBef>
                <a:spcPts val="160"/>
              </a:spcBef>
            </a:pPr>
            <a:fld id="{81D60167-4931-47E6-BA6A-407CBD079E47}" type="slidenum">
              <a:rPr lang="en-US" sz="1200" spc="-70" smtClean="0">
                <a:solidFill>
                  <a:srgbClr val="888888"/>
                </a:solidFill>
              </a:rPr>
              <a:pPr marL="52069">
                <a:spcBef>
                  <a:spcPts val="160"/>
                </a:spcBef>
              </a:pPr>
              <a:t>‹#›</a:t>
            </a:fld>
            <a:endParaRPr lang="en-US" sz="1200"/>
          </a:p>
        </p:txBody>
      </p:sp>
    </p:spTree>
    <p:extLst>
      <p:ext uri="{BB962C8B-B14F-4D97-AF65-F5344CB8AC3E}">
        <p14:creationId xmlns:p14="http://schemas.microsoft.com/office/powerpoint/2010/main" val="240593872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11/17/2023</a:t>
            </a:fld>
            <a:endParaRPr lang="en-US"/>
          </a:p>
        </p:txBody>
      </p:sp>
      <p:sp>
        <p:nvSpPr>
          <p:cNvPr id="4" name="Holder 4"/>
          <p:cNvSpPr>
            <a:spLocks noGrp="1"/>
          </p:cNvSpPr>
          <p:nvPr>
            <p:ph type="sldNum" sz="quarter" idx="7"/>
          </p:nvPr>
        </p:nvSpPr>
        <p:spPr/>
        <p:txBody>
          <a:bodyPr lIns="0" tIns="0" rIns="0" bIns="0"/>
          <a:lstStyle>
            <a:lvl1pPr>
              <a:defRPr sz="900" b="0" i="0">
                <a:solidFill>
                  <a:schemeClr val="tx1"/>
                </a:solidFill>
                <a:latin typeface="Lucida Sans Unicode"/>
                <a:cs typeface="Lucida Sans Unicode"/>
              </a:defRPr>
            </a:lvl1pPr>
          </a:lstStyle>
          <a:p>
            <a:pPr marL="52069">
              <a:spcBef>
                <a:spcPts val="160"/>
              </a:spcBef>
            </a:pPr>
            <a:fld id="{81D60167-4931-47E6-BA6A-407CBD079E47}" type="slidenum">
              <a:rPr lang="en-US" sz="1200" spc="-70" smtClean="0">
                <a:solidFill>
                  <a:srgbClr val="888888"/>
                </a:solidFill>
              </a:rPr>
              <a:pPr marL="52069">
                <a:spcBef>
                  <a:spcPts val="160"/>
                </a:spcBef>
              </a:pPr>
              <a:t>‹#›</a:t>
            </a:fld>
            <a:endParaRPr lang="en-US" sz="1200"/>
          </a:p>
        </p:txBody>
      </p:sp>
    </p:spTree>
    <p:extLst>
      <p:ext uri="{BB962C8B-B14F-4D97-AF65-F5344CB8AC3E}">
        <p14:creationId xmlns:p14="http://schemas.microsoft.com/office/powerpoint/2010/main" val="210431068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over 1B">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F6C154-2E20-2244-A1B5-F9E16DDFEEA2}"/>
              </a:ext>
            </a:extLst>
          </p:cNvPr>
          <p:cNvSpPr>
            <a:spLocks noGrp="1"/>
          </p:cNvSpPr>
          <p:nvPr>
            <p:ph type="ctrTitle"/>
          </p:nvPr>
        </p:nvSpPr>
        <p:spPr>
          <a:xfrm>
            <a:off x="1524000" y="1000443"/>
            <a:ext cx="9144000" cy="950277"/>
          </a:xfrm>
        </p:spPr>
        <p:txBody>
          <a:bodyPr anchor="b"/>
          <a:lstStyle>
            <a:lvl1pPr algn="ctr">
              <a:defRPr sz="5400" b="0" i="0">
                <a:solidFill>
                  <a:srgbClr val="FF8300"/>
                </a:solidFill>
                <a:latin typeface="Lato" panose="020F0502020204030203" pitchFamily="34" charset="0"/>
                <a:cs typeface="Lato" panose="020F0502020204030203"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D2FC7D50-4AE3-464C-9B43-56C30B3B80A1}"/>
              </a:ext>
            </a:extLst>
          </p:cNvPr>
          <p:cNvSpPr>
            <a:spLocks noGrp="1"/>
          </p:cNvSpPr>
          <p:nvPr>
            <p:ph type="subTitle" idx="1"/>
          </p:nvPr>
        </p:nvSpPr>
        <p:spPr>
          <a:xfrm>
            <a:off x="1513840" y="2372678"/>
            <a:ext cx="9144000" cy="726122"/>
          </a:xfrm>
        </p:spPr>
        <p:txBody>
          <a:bodyPr/>
          <a:lstStyle>
            <a:lvl1pPr marL="0" indent="0" algn="ctr">
              <a:buNone/>
              <a:defRPr sz="3600" b="0" i="0">
                <a:solidFill>
                  <a:schemeClr val="tx1">
                    <a:lumMod val="50000"/>
                    <a:lumOff val="50000"/>
                  </a:schemeClr>
                </a:solidFill>
                <a:latin typeface="Lato" panose="020F0502020204030203" pitchFamily="34" charset="0"/>
                <a:cs typeface="Lato" panose="020F050202020403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04152548"/>
      </p:ext>
    </p:extLst>
  </p:cSld>
  <p:clrMapOvr>
    <a:masterClrMapping/>
  </p:clrMapOvr>
  <p:extLst>
    <p:ext uri="{DCECCB84-F9BA-43D5-87BE-67443E8EF086}">
      <p15:sldGuideLst xmlns:p15="http://schemas.microsoft.com/office/powerpoint/2012/main">
        <p15:guide id="1" orient="horz" pos="4056">
          <p15:clr>
            <a:srgbClr val="FBAE40"/>
          </p15:clr>
        </p15:guide>
        <p15:guide id="2" pos="3840">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cSld name="1_Content: Text Only">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5A734C2-9006-044E-83DD-61FC6A70915F}"/>
              </a:ext>
            </a:extLst>
          </p:cNvPr>
          <p:cNvSpPr>
            <a:spLocks noGrp="1"/>
          </p:cNvSpPr>
          <p:nvPr>
            <p:ph type="subTitle" idx="1"/>
          </p:nvPr>
        </p:nvSpPr>
        <p:spPr>
          <a:xfrm>
            <a:off x="868680" y="813118"/>
            <a:ext cx="10524744" cy="686498"/>
          </a:xfrm>
        </p:spPr>
        <p:txBody>
          <a:bodyPr>
            <a:normAutofit/>
          </a:bodyPr>
          <a:lstStyle>
            <a:lvl1pPr marL="0" indent="0" algn="l">
              <a:buNone/>
              <a:defRPr sz="3600" b="0" i="0">
                <a:latin typeface="Lato" panose="020F0502020204030203" pitchFamily="34" charset="0"/>
                <a:cs typeface="Lato" panose="020F050202020403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406586152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ontent: Text Only">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5A734C2-9006-044E-83DD-61FC6A70915F}"/>
              </a:ext>
            </a:extLst>
          </p:cNvPr>
          <p:cNvSpPr>
            <a:spLocks noGrp="1"/>
          </p:cNvSpPr>
          <p:nvPr>
            <p:ph type="subTitle" idx="1"/>
          </p:nvPr>
        </p:nvSpPr>
        <p:spPr>
          <a:xfrm>
            <a:off x="868680" y="813118"/>
            <a:ext cx="10524744" cy="686498"/>
          </a:xfrm>
        </p:spPr>
        <p:txBody>
          <a:bodyPr>
            <a:normAutofit/>
          </a:bodyPr>
          <a:lstStyle>
            <a:lvl1pPr marL="0" indent="0" algn="l">
              <a:buNone/>
              <a:defRPr sz="3600" b="0" i="0">
                <a:latin typeface="Lato" panose="020F0502020204030203" pitchFamily="34" charset="0"/>
                <a:cs typeface="Lato" panose="020F050202020403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Text Placeholder 4">
            <a:extLst>
              <a:ext uri="{FF2B5EF4-FFF2-40B4-BE49-F238E27FC236}">
                <a16:creationId xmlns:a16="http://schemas.microsoft.com/office/drawing/2014/main" id="{AF64FAB1-6930-1B4F-BBD7-55282D1438AC}"/>
              </a:ext>
            </a:extLst>
          </p:cNvPr>
          <p:cNvSpPr>
            <a:spLocks noGrp="1"/>
          </p:cNvSpPr>
          <p:nvPr>
            <p:ph type="body" sz="quarter" idx="10"/>
          </p:nvPr>
        </p:nvSpPr>
        <p:spPr>
          <a:xfrm>
            <a:off x="868679" y="1800224"/>
            <a:ext cx="7404811" cy="2793721"/>
          </a:xfrm>
        </p:spPr>
        <p:txBody>
          <a:bodyPr/>
          <a:lstStyle>
            <a:lvl1pPr marL="0" indent="0">
              <a:buNone/>
              <a:defRPr/>
            </a:lvl1pPr>
          </a:lstStyle>
          <a:p>
            <a:pPr lvl="0"/>
            <a:endParaRPr lang="en-US"/>
          </a:p>
        </p:txBody>
      </p:sp>
    </p:spTree>
    <p:extLst>
      <p:ext uri="{BB962C8B-B14F-4D97-AF65-F5344CB8AC3E}">
        <p14:creationId xmlns:p14="http://schemas.microsoft.com/office/powerpoint/2010/main" val="14918010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Content: Heading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2EE7A25-8BAA-654E-A4F9-7DA4C999909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ubtitle 2">
            <a:extLst>
              <a:ext uri="{FF2B5EF4-FFF2-40B4-BE49-F238E27FC236}">
                <a16:creationId xmlns:a16="http://schemas.microsoft.com/office/drawing/2014/main" id="{1322FAED-5FE4-1E46-B15F-A4FC514B1AC5}"/>
              </a:ext>
            </a:extLst>
          </p:cNvPr>
          <p:cNvSpPr>
            <a:spLocks noGrp="1"/>
          </p:cNvSpPr>
          <p:nvPr>
            <p:ph type="subTitle" idx="10"/>
          </p:nvPr>
        </p:nvSpPr>
        <p:spPr>
          <a:xfrm>
            <a:off x="868680" y="813118"/>
            <a:ext cx="10524744" cy="686498"/>
          </a:xfrm>
        </p:spPr>
        <p:txBody>
          <a:bodyPr>
            <a:normAutofit/>
          </a:bodyPr>
          <a:lstStyle>
            <a:lvl1pPr marL="0" indent="0" algn="l">
              <a:buNone/>
              <a:defRPr sz="3600" b="0" i="0">
                <a:latin typeface="Lato" panose="020F0502020204030203" pitchFamily="34" charset="0"/>
                <a:cs typeface="Lato" panose="020F050202020403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43388829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Content: Two-Column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CCB82DD-B220-1E48-AAFB-118DB7E6BB7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8DFA91D-7458-064C-8814-0CF7C319E1A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ubtitle 2">
            <a:extLst>
              <a:ext uri="{FF2B5EF4-FFF2-40B4-BE49-F238E27FC236}">
                <a16:creationId xmlns:a16="http://schemas.microsoft.com/office/drawing/2014/main" id="{94240B3D-315B-AA42-B2C1-8192C56B9492}"/>
              </a:ext>
            </a:extLst>
          </p:cNvPr>
          <p:cNvSpPr>
            <a:spLocks noGrp="1"/>
          </p:cNvSpPr>
          <p:nvPr>
            <p:ph type="subTitle" idx="10"/>
          </p:nvPr>
        </p:nvSpPr>
        <p:spPr>
          <a:xfrm>
            <a:off x="868680" y="813118"/>
            <a:ext cx="10524744" cy="686498"/>
          </a:xfrm>
        </p:spPr>
        <p:txBody>
          <a:bodyPr>
            <a:normAutofit/>
          </a:bodyPr>
          <a:lstStyle>
            <a:lvl1pPr marL="0" indent="0" algn="l">
              <a:buNone/>
              <a:defRPr sz="3600" b="0" i="0">
                <a:latin typeface="Lato" panose="020F0502020204030203" pitchFamily="34" charset="0"/>
                <a:cs typeface="Lato" panose="020F050202020403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56899272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Content: Text and Picture RIGH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2AC0F648-270F-674E-AF65-22200E50A157}"/>
              </a:ext>
            </a:extLst>
          </p:cNvPr>
          <p:cNvSpPr>
            <a:spLocks noGrp="1"/>
          </p:cNvSpPr>
          <p:nvPr>
            <p:ph type="pic" idx="1"/>
          </p:nvPr>
        </p:nvSpPr>
        <p:spPr>
          <a:xfrm>
            <a:off x="5183188" y="0"/>
            <a:ext cx="7008812" cy="6400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B41A54C6-92EA-E147-8216-79ED38E65944}"/>
              </a:ext>
            </a:extLst>
          </p:cNvPr>
          <p:cNvSpPr>
            <a:spLocks noGrp="1"/>
          </p:cNvSpPr>
          <p:nvPr>
            <p:ph type="body" sz="half" idx="2"/>
          </p:nvPr>
        </p:nvSpPr>
        <p:spPr>
          <a:xfrm>
            <a:off x="839788" y="2057400"/>
            <a:ext cx="3932237" cy="4023360"/>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Subtitle 2">
            <a:extLst>
              <a:ext uri="{FF2B5EF4-FFF2-40B4-BE49-F238E27FC236}">
                <a16:creationId xmlns:a16="http://schemas.microsoft.com/office/drawing/2014/main" id="{479A3D70-59D4-9845-95AC-7DF3216A9E79}"/>
              </a:ext>
            </a:extLst>
          </p:cNvPr>
          <p:cNvSpPr>
            <a:spLocks noGrp="1"/>
          </p:cNvSpPr>
          <p:nvPr>
            <p:ph type="subTitle" idx="10"/>
          </p:nvPr>
        </p:nvSpPr>
        <p:spPr>
          <a:xfrm>
            <a:off x="841248" y="813118"/>
            <a:ext cx="3941064" cy="1061402"/>
          </a:xfrm>
        </p:spPr>
        <p:txBody>
          <a:bodyPr>
            <a:normAutofit/>
          </a:bodyPr>
          <a:lstStyle>
            <a:lvl1pPr marL="0" indent="0" algn="l">
              <a:buNone/>
              <a:defRPr sz="2800" b="0" i="0">
                <a:latin typeface="Lato" panose="020F0502020204030203" pitchFamily="34" charset="0"/>
                <a:cs typeface="Lato" panose="020F050202020403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82987569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ntent: Text and Picture LEF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2AC0F648-270F-674E-AF65-22200E50A157}"/>
              </a:ext>
            </a:extLst>
          </p:cNvPr>
          <p:cNvSpPr>
            <a:spLocks noGrp="1"/>
          </p:cNvSpPr>
          <p:nvPr>
            <p:ph type="pic" idx="1"/>
          </p:nvPr>
        </p:nvSpPr>
        <p:spPr>
          <a:xfrm>
            <a:off x="0" y="0"/>
            <a:ext cx="7021132" cy="6400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B41A54C6-92EA-E147-8216-79ED38E65944}"/>
              </a:ext>
            </a:extLst>
          </p:cNvPr>
          <p:cNvSpPr>
            <a:spLocks noGrp="1"/>
          </p:cNvSpPr>
          <p:nvPr>
            <p:ph type="body" sz="half" idx="2"/>
          </p:nvPr>
        </p:nvSpPr>
        <p:spPr>
          <a:xfrm>
            <a:off x="7432612" y="2057400"/>
            <a:ext cx="3932237" cy="4023360"/>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Subtitle 2">
            <a:extLst>
              <a:ext uri="{FF2B5EF4-FFF2-40B4-BE49-F238E27FC236}">
                <a16:creationId xmlns:a16="http://schemas.microsoft.com/office/drawing/2014/main" id="{479A3D70-59D4-9845-95AC-7DF3216A9E79}"/>
              </a:ext>
            </a:extLst>
          </p:cNvPr>
          <p:cNvSpPr>
            <a:spLocks noGrp="1"/>
          </p:cNvSpPr>
          <p:nvPr>
            <p:ph type="subTitle" idx="10"/>
          </p:nvPr>
        </p:nvSpPr>
        <p:spPr>
          <a:xfrm>
            <a:off x="7434072" y="813118"/>
            <a:ext cx="3913632" cy="1061402"/>
          </a:xfrm>
        </p:spPr>
        <p:txBody>
          <a:bodyPr>
            <a:normAutofit/>
          </a:bodyPr>
          <a:lstStyle>
            <a:lvl1pPr marL="0" indent="0" algn="l">
              <a:buNone/>
              <a:defRPr sz="2800" b="0" i="0">
                <a:latin typeface="Lato" panose="020F0502020204030203" pitchFamily="34" charset="0"/>
                <a:cs typeface="Lato" panose="020F050202020403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415172432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Content: Text and Chart RIGHT">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41A54C6-92EA-E147-8216-79ED38E65944}"/>
              </a:ext>
            </a:extLst>
          </p:cNvPr>
          <p:cNvSpPr>
            <a:spLocks noGrp="1"/>
          </p:cNvSpPr>
          <p:nvPr>
            <p:ph type="body" sz="half" idx="2"/>
          </p:nvPr>
        </p:nvSpPr>
        <p:spPr>
          <a:xfrm>
            <a:off x="839788" y="2057400"/>
            <a:ext cx="3932237" cy="3811588"/>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Subtitle 2">
            <a:extLst>
              <a:ext uri="{FF2B5EF4-FFF2-40B4-BE49-F238E27FC236}">
                <a16:creationId xmlns:a16="http://schemas.microsoft.com/office/drawing/2014/main" id="{479A3D70-59D4-9845-95AC-7DF3216A9E79}"/>
              </a:ext>
            </a:extLst>
          </p:cNvPr>
          <p:cNvSpPr>
            <a:spLocks noGrp="1"/>
          </p:cNvSpPr>
          <p:nvPr>
            <p:ph type="subTitle" idx="10"/>
          </p:nvPr>
        </p:nvSpPr>
        <p:spPr>
          <a:xfrm>
            <a:off x="841248" y="813118"/>
            <a:ext cx="3941064" cy="1061402"/>
          </a:xfrm>
        </p:spPr>
        <p:txBody>
          <a:bodyPr>
            <a:normAutofit/>
          </a:bodyPr>
          <a:lstStyle>
            <a:lvl1pPr marL="0" indent="0" algn="l">
              <a:buNone/>
              <a:defRPr sz="2800" b="0" i="0">
                <a:latin typeface="Lato" panose="020F0502020204030203" pitchFamily="34" charset="0"/>
                <a:cs typeface="Lato" panose="020F050202020403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3" name="Chart Placeholder 12">
            <a:extLst>
              <a:ext uri="{FF2B5EF4-FFF2-40B4-BE49-F238E27FC236}">
                <a16:creationId xmlns:a16="http://schemas.microsoft.com/office/drawing/2014/main" id="{ABBC1BB9-71D0-EA4F-9E0E-13948C39F32E}"/>
              </a:ext>
            </a:extLst>
          </p:cNvPr>
          <p:cNvSpPr>
            <a:spLocks noGrp="1"/>
          </p:cNvSpPr>
          <p:nvPr>
            <p:ph type="chart" sz="quarter" idx="11"/>
          </p:nvPr>
        </p:nvSpPr>
        <p:spPr>
          <a:xfrm>
            <a:off x="5184648" y="795528"/>
            <a:ext cx="6071616" cy="5074920"/>
          </a:xfrm>
        </p:spPr>
        <p:txBody>
          <a:bodyPr/>
          <a:lstStyle>
            <a:lvl1pPr marL="0" indent="0">
              <a:buNone/>
              <a:defRPr/>
            </a:lvl1pPr>
          </a:lstStyle>
          <a:p>
            <a:r>
              <a:rPr lang="en-US"/>
              <a:t>Click icon to add chart</a:t>
            </a:r>
          </a:p>
        </p:txBody>
      </p:sp>
    </p:spTree>
    <p:extLst>
      <p:ext uri="{BB962C8B-B14F-4D97-AF65-F5344CB8AC3E}">
        <p14:creationId xmlns:p14="http://schemas.microsoft.com/office/powerpoint/2010/main" val="90225517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Content: Text and Chart LEFT">
    <p:spTree>
      <p:nvGrpSpPr>
        <p:cNvPr id="1" name=""/>
        <p:cNvGrpSpPr/>
        <p:nvPr/>
      </p:nvGrpSpPr>
      <p:grpSpPr>
        <a:xfrm>
          <a:off x="0" y="0"/>
          <a:ext cx="0" cy="0"/>
          <a:chOff x="0" y="0"/>
          <a:chExt cx="0" cy="0"/>
        </a:xfrm>
      </p:grpSpPr>
      <p:sp>
        <p:nvSpPr>
          <p:cNvPr id="13" name="Chart Placeholder 12">
            <a:extLst>
              <a:ext uri="{FF2B5EF4-FFF2-40B4-BE49-F238E27FC236}">
                <a16:creationId xmlns:a16="http://schemas.microsoft.com/office/drawing/2014/main" id="{ABBC1BB9-71D0-EA4F-9E0E-13948C39F32E}"/>
              </a:ext>
            </a:extLst>
          </p:cNvPr>
          <p:cNvSpPr>
            <a:spLocks noGrp="1"/>
          </p:cNvSpPr>
          <p:nvPr>
            <p:ph type="chart" sz="quarter" idx="11"/>
          </p:nvPr>
        </p:nvSpPr>
        <p:spPr>
          <a:xfrm>
            <a:off x="841248" y="804672"/>
            <a:ext cx="6071616" cy="5065776"/>
          </a:xfrm>
        </p:spPr>
        <p:txBody>
          <a:bodyPr/>
          <a:lstStyle>
            <a:lvl1pPr marL="0" indent="0">
              <a:buNone/>
              <a:defRPr/>
            </a:lvl1pPr>
          </a:lstStyle>
          <a:p>
            <a:r>
              <a:rPr lang="en-US"/>
              <a:t>Click icon to add chart</a:t>
            </a:r>
          </a:p>
        </p:txBody>
      </p:sp>
      <p:sp>
        <p:nvSpPr>
          <p:cNvPr id="4" name="Text Placeholder 3">
            <a:extLst>
              <a:ext uri="{FF2B5EF4-FFF2-40B4-BE49-F238E27FC236}">
                <a16:creationId xmlns:a16="http://schemas.microsoft.com/office/drawing/2014/main" id="{B41A54C6-92EA-E147-8216-79ED38E65944}"/>
              </a:ext>
            </a:extLst>
          </p:cNvPr>
          <p:cNvSpPr>
            <a:spLocks noGrp="1"/>
          </p:cNvSpPr>
          <p:nvPr>
            <p:ph type="body" sz="half" idx="2"/>
          </p:nvPr>
        </p:nvSpPr>
        <p:spPr>
          <a:xfrm>
            <a:off x="7322884" y="2057400"/>
            <a:ext cx="3932237" cy="3811588"/>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Subtitle 2">
            <a:extLst>
              <a:ext uri="{FF2B5EF4-FFF2-40B4-BE49-F238E27FC236}">
                <a16:creationId xmlns:a16="http://schemas.microsoft.com/office/drawing/2014/main" id="{479A3D70-59D4-9845-95AC-7DF3216A9E79}"/>
              </a:ext>
            </a:extLst>
          </p:cNvPr>
          <p:cNvSpPr>
            <a:spLocks noGrp="1"/>
          </p:cNvSpPr>
          <p:nvPr>
            <p:ph type="subTitle" idx="10"/>
          </p:nvPr>
        </p:nvSpPr>
        <p:spPr>
          <a:xfrm>
            <a:off x="7324344" y="813118"/>
            <a:ext cx="3941064" cy="1061402"/>
          </a:xfrm>
        </p:spPr>
        <p:txBody>
          <a:bodyPr>
            <a:normAutofit/>
          </a:bodyPr>
          <a:lstStyle>
            <a:lvl1pPr marL="0" indent="0" algn="l">
              <a:buNone/>
              <a:defRPr sz="2800" b="0" i="0">
                <a:latin typeface="Lato" panose="020F0502020204030203" pitchFamily="34" charset="0"/>
                <a:cs typeface="Lato" panose="020F050202020403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474176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5" Type="http://schemas.openxmlformats.org/officeDocument/2006/relationships/slideLayout" Target="../slideLayouts/slideLayout23.xml"/><Relationship Id="rId4" Type="http://schemas.openxmlformats.org/officeDocument/2006/relationships/slideLayout" Target="../slideLayouts/slideLayout22.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28.xml"/><Relationship Id="rId1" Type="http://schemas.openxmlformats.org/officeDocument/2006/relationships/slideLayout" Target="../slideLayouts/slideLayout27.xml"/><Relationship Id="rId4" Type="http://schemas.openxmlformats.org/officeDocument/2006/relationships/image" Target="../media/image14.jpeg"/></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31.xml"/><Relationship Id="rId7" Type="http://schemas.openxmlformats.org/officeDocument/2006/relationships/slideLayout" Target="../slideLayouts/slideLayout35.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5" Type="http://schemas.openxmlformats.org/officeDocument/2006/relationships/slideLayout" Target="../slideLayouts/slideLayout33.xml"/><Relationship Id="rId4" Type="http://schemas.openxmlformats.org/officeDocument/2006/relationships/slideLayout" Target="../slideLayouts/slideLayout32.xml"/><Relationship Id="rId9" Type="http://schemas.openxmlformats.org/officeDocument/2006/relationships/image" Target="../media/image15.png"/></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theme" Target="../theme/theme5.xml"/><Relationship Id="rId1" Type="http://schemas.openxmlformats.org/officeDocument/2006/relationships/slideLayout" Target="../slideLayouts/slideLayout3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6.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image" Target="../media/image17.jpeg"/></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51.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theme" Target="../theme/theme7.xml"/><Relationship Id="rId5" Type="http://schemas.openxmlformats.org/officeDocument/2006/relationships/slideLayout" Target="../slideLayouts/slideLayout53.xml"/><Relationship Id="rId4" Type="http://schemas.openxmlformats.org/officeDocument/2006/relationships/slideLayout" Target="../slideLayouts/slideLayout52.xml"/></Relationships>
</file>

<file path=ppt/slideMasters/_rels/slideMaster8.xml.rels><?xml version="1.0" encoding="UTF-8" standalone="yes"?>
<Relationships xmlns="http://schemas.openxmlformats.org/package/2006/relationships"><Relationship Id="rId3" Type="http://schemas.openxmlformats.org/officeDocument/2006/relationships/theme" Target="../theme/theme8.xml"/><Relationship Id="rId2" Type="http://schemas.openxmlformats.org/officeDocument/2006/relationships/slideLayout" Target="../slideLayouts/slideLayout55.xml"/><Relationship Id="rId1" Type="http://schemas.openxmlformats.org/officeDocument/2006/relationships/slideLayout" Target="../slideLayouts/slideLayout54.xml"/><Relationship Id="rId4" Type="http://schemas.openxmlformats.org/officeDocument/2006/relationships/image" Target="../media/image14.jpeg"/></Relationships>
</file>

<file path=ppt/slideMasters/_rels/slideMaster9.xml.rels><?xml version="1.0" encoding="UTF-8" standalone="yes"?>
<Relationships xmlns="http://schemas.openxmlformats.org/package/2006/relationships"><Relationship Id="rId8" Type="http://schemas.openxmlformats.org/officeDocument/2006/relationships/theme" Target="../theme/theme9.xml"/><Relationship Id="rId3" Type="http://schemas.openxmlformats.org/officeDocument/2006/relationships/slideLayout" Target="../slideLayouts/slideLayout58.xml"/><Relationship Id="rId7" Type="http://schemas.openxmlformats.org/officeDocument/2006/relationships/slideLayout" Target="../slideLayouts/slideLayout62.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5" Type="http://schemas.openxmlformats.org/officeDocument/2006/relationships/slideLayout" Target="../slideLayouts/slideLayout60.xml"/><Relationship Id="rId4" Type="http://schemas.openxmlformats.org/officeDocument/2006/relationships/slideLayout" Target="../slideLayouts/slideLayout59.xml"/><Relationship Id="rId9" Type="http://schemas.openxmlformats.org/officeDocument/2006/relationships/image" Target="../media/image15.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Gradient_Footer_1">
            <a:extLst>
              <a:ext uri="{FF2B5EF4-FFF2-40B4-BE49-F238E27FC236}">
                <a16:creationId xmlns:a16="http://schemas.microsoft.com/office/drawing/2014/main" id="{6C3E286F-3C4F-5848-BA67-C6CE1A9528BB}"/>
              </a:ext>
              <a:ext uri="{C183D7F6-B498-43B3-948B-1728B52AA6E4}">
                <adec:decorative xmlns:adec="http://schemas.microsoft.com/office/drawing/2017/decorative" val="1"/>
              </a:ext>
            </a:extLst>
          </p:cNvPr>
          <p:cNvSpPr/>
          <p:nvPr userDrawn="1"/>
        </p:nvSpPr>
        <p:spPr>
          <a:xfrm>
            <a:off x="1" y="6172200"/>
            <a:ext cx="12188152" cy="685800"/>
          </a:xfrm>
          <a:prstGeom prst="rect">
            <a:avLst/>
          </a:prstGeom>
          <a:gradFill>
            <a:gsLst>
              <a:gs pos="0">
                <a:srgbClr val="F4EC48"/>
              </a:gs>
              <a:gs pos="93000">
                <a:srgbClr val="00A7E5"/>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1"/>
          </a:p>
        </p:txBody>
      </p:sp>
      <p:sp>
        <p:nvSpPr>
          <p:cNvPr id="2" name="Title Placeholder 1">
            <a:extLst>
              <a:ext uri="{FF2B5EF4-FFF2-40B4-BE49-F238E27FC236}">
                <a16:creationId xmlns:a16="http://schemas.microsoft.com/office/drawing/2014/main" id="{76EF7D04-B5A5-2444-A9D1-79C023EB8CB9}"/>
              </a:ext>
            </a:extLst>
          </p:cNvPr>
          <p:cNvSpPr>
            <a:spLocks noGrp="1"/>
          </p:cNvSpPr>
          <p:nvPr>
            <p:ph type="title"/>
          </p:nvPr>
        </p:nvSpPr>
        <p:spPr>
          <a:xfrm>
            <a:off x="838200" y="374957"/>
            <a:ext cx="10515600" cy="1325563"/>
          </a:xfrm>
          <a:prstGeom prst="rect">
            <a:avLst/>
          </a:prstGeom>
        </p:spPr>
        <p:txBody>
          <a:bodyPr vert="horz" lIns="91440" tIns="45720" rIns="91440" bIns="45720" rtlCol="0" anchor="b">
            <a:noAutofit/>
          </a:bodyPr>
          <a:lstStyle/>
          <a:p>
            <a:r>
              <a:rPr lang="en-US"/>
              <a:t>TYPE TITLE IN ALL CAPS</a:t>
            </a:r>
          </a:p>
        </p:txBody>
      </p:sp>
      <p:sp>
        <p:nvSpPr>
          <p:cNvPr id="3" name="Text Placeholder 2">
            <a:extLst>
              <a:ext uri="{FF2B5EF4-FFF2-40B4-BE49-F238E27FC236}">
                <a16:creationId xmlns:a16="http://schemas.microsoft.com/office/drawing/2014/main" id="{2312587A-E5C5-FC4E-9BB7-47C59479EEDD}"/>
              </a:ext>
            </a:extLst>
          </p:cNvPr>
          <p:cNvSpPr>
            <a:spLocks noGrp="1"/>
          </p:cNvSpPr>
          <p:nvPr>
            <p:ph type="body" idx="1"/>
          </p:nvPr>
        </p:nvSpPr>
        <p:spPr>
          <a:xfrm>
            <a:off x="838200" y="1825625"/>
            <a:ext cx="10515600" cy="3981409"/>
          </a:xfrm>
          <a:prstGeom prst="rect">
            <a:avLst/>
          </a:prstGeom>
        </p:spPr>
        <p:txBody>
          <a:bodyPr vert="horz" lIns="91440" tIns="45720" rIns="91440" bIns="45720" rtlCol="0">
            <a:normAutofit/>
          </a:bodyPr>
          <a:lstStyle/>
          <a:p>
            <a:pPr lvl="0"/>
            <a:r>
              <a:rPr lang="en-US"/>
              <a:t>Normal text</a:t>
            </a:r>
          </a:p>
          <a:p>
            <a:pPr lvl="0"/>
            <a:endParaRPr lang="en-US"/>
          </a:p>
          <a:p>
            <a:pPr lvl="1"/>
            <a:r>
              <a:rPr lang="en-US"/>
              <a:t>First level</a:t>
            </a:r>
          </a:p>
          <a:p>
            <a:pPr lvl="2"/>
            <a:r>
              <a:rPr lang="en-US"/>
              <a:t>Second level</a:t>
            </a:r>
          </a:p>
          <a:p>
            <a:pPr lvl="3"/>
            <a:r>
              <a:rPr lang="en-US"/>
              <a:t>Third level</a:t>
            </a:r>
          </a:p>
        </p:txBody>
      </p:sp>
      <p:sp>
        <p:nvSpPr>
          <p:cNvPr id="4" name="Date Placeholder 3">
            <a:extLst>
              <a:ext uri="{FF2B5EF4-FFF2-40B4-BE49-F238E27FC236}">
                <a16:creationId xmlns:a16="http://schemas.microsoft.com/office/drawing/2014/main" id="{E10F0239-C7D5-0847-813E-0B7392FD1FE9}"/>
              </a:ext>
            </a:extLst>
          </p:cNvPr>
          <p:cNvSpPr>
            <a:spLocks noGrp="1"/>
          </p:cNvSpPr>
          <p:nvPr>
            <p:ph type="dt" sz="half" idx="2"/>
          </p:nvPr>
        </p:nvSpPr>
        <p:spPr>
          <a:xfrm>
            <a:off x="9058275" y="6356350"/>
            <a:ext cx="1558267" cy="365125"/>
          </a:xfrm>
          <a:prstGeom prst="rect">
            <a:avLst/>
          </a:prstGeom>
        </p:spPr>
        <p:txBody>
          <a:bodyPr vert="horz" lIns="91440" tIns="45720" rIns="91440" bIns="45720" rtlCol="0" anchor="ctr"/>
          <a:lstStyle>
            <a:lvl1pPr algn="r">
              <a:defRPr sz="1800">
                <a:solidFill>
                  <a:schemeClr val="bg1"/>
                </a:solidFill>
              </a:defRPr>
            </a:lvl1pPr>
          </a:lstStyle>
          <a:p>
            <a:fld id="{B0A3F81F-CA22-F14A-87D1-C6145E02E21D}" type="datetime1">
              <a:rPr lang="en-US" smtClean="0"/>
              <a:pPr/>
              <a:t>11/17/2023</a:t>
            </a:fld>
            <a:endParaRPr lang="en-US"/>
          </a:p>
        </p:txBody>
      </p:sp>
      <p:sp>
        <p:nvSpPr>
          <p:cNvPr id="6" name="Slide Number Placeholder 5">
            <a:extLst>
              <a:ext uri="{FF2B5EF4-FFF2-40B4-BE49-F238E27FC236}">
                <a16:creationId xmlns:a16="http://schemas.microsoft.com/office/drawing/2014/main" id="{51847235-3292-8F4A-A322-034FA16B69B3}"/>
              </a:ext>
            </a:extLst>
          </p:cNvPr>
          <p:cNvSpPr>
            <a:spLocks noGrp="1"/>
          </p:cNvSpPr>
          <p:nvPr>
            <p:ph type="sldNum" sz="quarter" idx="4"/>
          </p:nvPr>
        </p:nvSpPr>
        <p:spPr>
          <a:xfrm>
            <a:off x="10640291" y="6356350"/>
            <a:ext cx="713509" cy="365125"/>
          </a:xfrm>
          <a:prstGeom prst="rect">
            <a:avLst/>
          </a:prstGeom>
        </p:spPr>
        <p:txBody>
          <a:bodyPr vert="horz" lIns="91440" tIns="45720" rIns="91440" bIns="45720" rtlCol="0" anchor="ctr"/>
          <a:lstStyle>
            <a:lvl1pPr algn="r">
              <a:defRPr sz="2000">
                <a:solidFill>
                  <a:schemeClr val="bg1"/>
                </a:solidFill>
              </a:defRPr>
            </a:lvl1pPr>
          </a:lstStyle>
          <a:p>
            <a:fld id="{5492B78E-5BF9-0B46-B1B8-04BFF5711F33}" type="slidenum">
              <a:rPr lang="en-US" smtClean="0"/>
              <a:pPr/>
              <a:t>‹#›</a:t>
            </a:fld>
            <a:endParaRPr lang="en-US"/>
          </a:p>
        </p:txBody>
      </p:sp>
      <p:sp>
        <p:nvSpPr>
          <p:cNvPr id="8" name="Footer Placeholder 7">
            <a:extLst>
              <a:ext uri="{FF2B5EF4-FFF2-40B4-BE49-F238E27FC236}">
                <a16:creationId xmlns:a16="http://schemas.microsoft.com/office/drawing/2014/main" id="{269CEE6B-3D0C-3049-AD72-8B41AFF334EE}"/>
              </a:ext>
            </a:extLst>
          </p:cNvPr>
          <p:cNvSpPr>
            <a:spLocks noGrp="1"/>
          </p:cNvSpPr>
          <p:nvPr>
            <p:ph type="ftr" sz="quarter" idx="3"/>
          </p:nvPr>
        </p:nvSpPr>
        <p:spPr>
          <a:xfrm>
            <a:off x="838200" y="6356350"/>
            <a:ext cx="7315200" cy="365125"/>
          </a:xfrm>
          <a:prstGeom prst="rect">
            <a:avLst/>
          </a:prstGeom>
        </p:spPr>
        <p:txBody>
          <a:bodyPr vert="horz" lIns="91440" tIns="45720" rIns="91440" bIns="45720" rtlCol="0" anchor="ctr"/>
          <a:lstStyle>
            <a:lvl1pPr algn="l">
              <a:defRPr sz="1800">
                <a:solidFill>
                  <a:schemeClr val="tx2">
                    <a:lumMod val="65000"/>
                    <a:lumOff val="35000"/>
                  </a:schemeClr>
                </a:solidFill>
              </a:defRPr>
            </a:lvl1pPr>
          </a:lstStyle>
          <a:p>
            <a:r>
              <a:rPr lang="en-US"/>
              <a:t>OFFICE OF ENERGY INFRASTRUCTURE SAFETY</a:t>
            </a:r>
          </a:p>
        </p:txBody>
      </p:sp>
    </p:spTree>
    <p:extLst>
      <p:ext uri="{BB962C8B-B14F-4D97-AF65-F5344CB8AC3E}">
        <p14:creationId xmlns:p14="http://schemas.microsoft.com/office/powerpoint/2010/main" val="75886285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83" r:id="rId3"/>
    <p:sldLayoutId id="2147483698" r:id="rId4"/>
    <p:sldLayoutId id="2147483701" r:id="rId5"/>
    <p:sldLayoutId id="2147483663" r:id="rId6"/>
    <p:sldLayoutId id="2147483694" r:id="rId7"/>
    <p:sldLayoutId id="2147483672" r:id="rId8"/>
    <p:sldLayoutId id="2147483697" r:id="rId9"/>
    <p:sldLayoutId id="2147483674" r:id="rId10"/>
    <p:sldLayoutId id="2147483703" r:id="rId11"/>
    <p:sldLayoutId id="2147483675" r:id="rId12"/>
    <p:sldLayoutId id="2147483677" r:id="rId13"/>
    <p:sldLayoutId id="2147483681" r:id="rId14"/>
    <p:sldLayoutId id="2147483700" r:id="rId15"/>
    <p:sldLayoutId id="2147483699" r:id="rId16"/>
    <p:sldLayoutId id="2147483679" r:id="rId17"/>
    <p:sldLayoutId id="2147483680" r:id="rId18"/>
  </p:sldLayoutIdLst>
  <p:hf hdr="0" dt="0"/>
  <p:txStyles>
    <p:titleStyle>
      <a:lvl1pPr algn="l" defTabSz="914400" rtl="0" eaLnBrk="1" latinLnBrk="0" hangingPunct="1">
        <a:lnSpc>
          <a:spcPct val="90000"/>
        </a:lnSpc>
        <a:spcBef>
          <a:spcPct val="0"/>
        </a:spcBef>
        <a:buNone/>
        <a:defRPr sz="5400" b="1" kern="1200" cap="all" baseline="0">
          <a:solidFill>
            <a:schemeClr val="tx1"/>
          </a:solidFill>
          <a:latin typeface="+mj-lt"/>
          <a:ea typeface="+mj-ea"/>
          <a:cs typeface="+mj-cs"/>
        </a:defRPr>
      </a:lvl1pPr>
    </p:titleStyle>
    <p:bodyStyle>
      <a:lvl1pPr marL="0" indent="0" algn="l" defTabSz="914400" rtl="0" eaLnBrk="1" latinLnBrk="0" hangingPunct="1">
        <a:lnSpc>
          <a:spcPct val="100000"/>
        </a:lnSpc>
        <a:spcBef>
          <a:spcPts val="200"/>
        </a:spcBef>
        <a:buFont typeface="Arial" panose="020B0604020202020204" pitchFamily="34" charset="0"/>
        <a:buNone/>
        <a:defRPr lang="en-US" sz="3200" kern="1200" dirty="0" smtClean="0">
          <a:solidFill>
            <a:srgbClr val="0459A5"/>
          </a:solidFill>
          <a:latin typeface="+mn-lt"/>
          <a:ea typeface="+mn-ea"/>
          <a:cs typeface="+mn-cs"/>
        </a:defRPr>
      </a:lvl1pPr>
      <a:lvl2pPr marL="740664" indent="-283464" algn="l" defTabSz="914400" rtl="0" eaLnBrk="1" latinLnBrk="0" hangingPunct="1">
        <a:lnSpc>
          <a:spcPct val="100000"/>
        </a:lnSpc>
        <a:spcBef>
          <a:spcPts val="200"/>
        </a:spcBef>
        <a:buFont typeface="Arial" panose="020B0604020202020204" pitchFamily="34" charset="0"/>
        <a:buChar char="•"/>
        <a:defRPr sz="2800" kern="1200">
          <a:solidFill>
            <a:srgbClr val="0459A5"/>
          </a:solidFill>
          <a:latin typeface="+mn-lt"/>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400" kern="1200">
          <a:solidFill>
            <a:srgbClr val="0459A5"/>
          </a:solidFill>
          <a:latin typeface="+mn-lt"/>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2400" kern="1200">
          <a:solidFill>
            <a:srgbClr val="0459A5"/>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rgbClr val="00206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3" pos="528" userDrawn="1">
          <p15:clr>
            <a:srgbClr val="F26B43"/>
          </p15:clr>
        </p15:guide>
        <p15:guide id="4" pos="7152" userDrawn="1">
          <p15:clr>
            <a:srgbClr val="F26B43"/>
          </p15:clr>
        </p15:guide>
        <p15:guide id="5" pos="3840" userDrawn="1">
          <p15:clr>
            <a:srgbClr val="F26B43"/>
          </p15:clr>
        </p15:guide>
        <p15:guide id="6" orient="horz" pos="216" userDrawn="1">
          <p15:clr>
            <a:srgbClr val="F26B43"/>
          </p15:clr>
        </p15:guide>
        <p15:guide id="7" orient="horz" pos="3648"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Gradient_Footer_1">
            <a:extLst>
              <a:ext uri="{FF2B5EF4-FFF2-40B4-BE49-F238E27FC236}">
                <a16:creationId xmlns:a16="http://schemas.microsoft.com/office/drawing/2014/main" id="{2687440D-88BD-FA4D-8155-DCEC241DDBC5}"/>
              </a:ext>
              <a:ext uri="{C183D7F6-B498-43B3-948B-1728B52AA6E4}">
                <adec:decorative xmlns:adec="http://schemas.microsoft.com/office/drawing/2017/decorative" val="1"/>
              </a:ext>
            </a:extLst>
          </p:cNvPr>
          <p:cNvSpPr/>
          <p:nvPr userDrawn="1"/>
        </p:nvSpPr>
        <p:spPr>
          <a:xfrm>
            <a:off x="3848" y="6172200"/>
            <a:ext cx="12188152" cy="685800"/>
          </a:xfrm>
          <a:prstGeom prst="rect">
            <a:avLst/>
          </a:prstGeom>
          <a:gradFill>
            <a:gsLst>
              <a:gs pos="0">
                <a:srgbClr val="F4EC48"/>
              </a:gs>
              <a:gs pos="93000">
                <a:srgbClr val="00A7E5"/>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1"/>
          </a:p>
        </p:txBody>
      </p:sp>
      <p:sp>
        <p:nvSpPr>
          <p:cNvPr id="2" name="Title Placeholder 1">
            <a:extLst>
              <a:ext uri="{FF2B5EF4-FFF2-40B4-BE49-F238E27FC236}">
                <a16:creationId xmlns:a16="http://schemas.microsoft.com/office/drawing/2014/main" id="{76EF7D04-B5A5-2444-A9D1-79C023EB8CB9}"/>
              </a:ext>
            </a:extLst>
          </p:cNvPr>
          <p:cNvSpPr>
            <a:spLocks noGrp="1"/>
          </p:cNvSpPr>
          <p:nvPr>
            <p:ph type="title"/>
          </p:nvPr>
        </p:nvSpPr>
        <p:spPr>
          <a:xfrm>
            <a:off x="838200" y="374957"/>
            <a:ext cx="10515600" cy="1325563"/>
          </a:xfrm>
          <a:prstGeom prst="rect">
            <a:avLst/>
          </a:prstGeom>
        </p:spPr>
        <p:txBody>
          <a:bodyPr vert="horz" lIns="91440" tIns="45720" rIns="91440" bIns="45720" rtlCol="0" anchor="b">
            <a:noAutofit/>
          </a:bodyPr>
          <a:lstStyle/>
          <a:p>
            <a:r>
              <a:rPr lang="en-US"/>
              <a:t>TYPE TITLE IN ALL CAPS</a:t>
            </a:r>
          </a:p>
        </p:txBody>
      </p:sp>
      <p:sp>
        <p:nvSpPr>
          <p:cNvPr id="3" name="Text Placeholder 2">
            <a:extLst>
              <a:ext uri="{FF2B5EF4-FFF2-40B4-BE49-F238E27FC236}">
                <a16:creationId xmlns:a16="http://schemas.microsoft.com/office/drawing/2014/main" id="{2312587A-E5C5-FC4E-9BB7-47C59479EEDD}"/>
              </a:ext>
            </a:extLst>
          </p:cNvPr>
          <p:cNvSpPr>
            <a:spLocks noGrp="1"/>
          </p:cNvSpPr>
          <p:nvPr>
            <p:ph type="body" idx="1"/>
          </p:nvPr>
        </p:nvSpPr>
        <p:spPr>
          <a:xfrm>
            <a:off x="838200" y="1825625"/>
            <a:ext cx="10515600" cy="39814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Date Placeholder 3">
            <a:extLst>
              <a:ext uri="{FF2B5EF4-FFF2-40B4-BE49-F238E27FC236}">
                <a16:creationId xmlns:a16="http://schemas.microsoft.com/office/drawing/2014/main" id="{E10F0239-C7D5-0847-813E-0B7392FD1FE9}"/>
              </a:ext>
            </a:extLst>
          </p:cNvPr>
          <p:cNvSpPr>
            <a:spLocks noGrp="1"/>
          </p:cNvSpPr>
          <p:nvPr>
            <p:ph type="dt" sz="half" idx="2"/>
          </p:nvPr>
        </p:nvSpPr>
        <p:spPr>
          <a:xfrm>
            <a:off x="9096375" y="6356350"/>
            <a:ext cx="1520167" cy="365125"/>
          </a:xfrm>
          <a:prstGeom prst="rect">
            <a:avLst/>
          </a:prstGeom>
        </p:spPr>
        <p:txBody>
          <a:bodyPr vert="horz" lIns="91440" tIns="45720" rIns="91440" bIns="45720" rtlCol="0" anchor="ctr"/>
          <a:lstStyle>
            <a:lvl1pPr algn="r">
              <a:defRPr sz="2400">
                <a:solidFill>
                  <a:schemeClr val="bg1"/>
                </a:solidFill>
              </a:defRPr>
            </a:lvl1pPr>
          </a:lstStyle>
          <a:p>
            <a:fld id="{B0A3F81F-CA22-F14A-87D1-C6145E02E21D}" type="datetime1">
              <a:rPr lang="en-US" smtClean="0"/>
              <a:pPr/>
              <a:t>11/17/2023</a:t>
            </a:fld>
            <a:endParaRPr lang="en-US"/>
          </a:p>
        </p:txBody>
      </p:sp>
      <p:sp>
        <p:nvSpPr>
          <p:cNvPr id="6" name="Slide Number Placeholder 5">
            <a:extLst>
              <a:ext uri="{FF2B5EF4-FFF2-40B4-BE49-F238E27FC236}">
                <a16:creationId xmlns:a16="http://schemas.microsoft.com/office/drawing/2014/main" id="{51847235-3292-8F4A-A322-034FA16B69B3}"/>
              </a:ext>
            </a:extLst>
          </p:cNvPr>
          <p:cNvSpPr>
            <a:spLocks noGrp="1"/>
          </p:cNvSpPr>
          <p:nvPr>
            <p:ph type="sldNum" sz="quarter" idx="4"/>
          </p:nvPr>
        </p:nvSpPr>
        <p:spPr>
          <a:xfrm>
            <a:off x="10640291" y="6356350"/>
            <a:ext cx="713509" cy="365125"/>
          </a:xfrm>
          <a:prstGeom prst="rect">
            <a:avLst/>
          </a:prstGeom>
        </p:spPr>
        <p:txBody>
          <a:bodyPr vert="horz" lIns="91440" tIns="45720" rIns="91440" bIns="45720" rtlCol="0" anchor="ctr"/>
          <a:lstStyle>
            <a:lvl1pPr algn="r">
              <a:defRPr sz="2400">
                <a:solidFill>
                  <a:schemeClr val="bg1"/>
                </a:solidFill>
              </a:defRPr>
            </a:lvl1pPr>
          </a:lstStyle>
          <a:p>
            <a:fld id="{5492B78E-5BF9-0B46-B1B8-04BFF5711F33}" type="slidenum">
              <a:rPr lang="en-US" smtClean="0"/>
              <a:pPr/>
              <a:t>‹#›</a:t>
            </a:fld>
            <a:endParaRPr lang="en-US"/>
          </a:p>
        </p:txBody>
      </p:sp>
      <p:sp>
        <p:nvSpPr>
          <p:cNvPr id="8" name="Footer Placeholder 7">
            <a:extLst>
              <a:ext uri="{FF2B5EF4-FFF2-40B4-BE49-F238E27FC236}">
                <a16:creationId xmlns:a16="http://schemas.microsoft.com/office/drawing/2014/main" id="{269CEE6B-3D0C-3049-AD72-8B41AFF334EE}"/>
              </a:ext>
            </a:extLst>
          </p:cNvPr>
          <p:cNvSpPr>
            <a:spLocks noGrp="1"/>
          </p:cNvSpPr>
          <p:nvPr>
            <p:ph type="ftr" sz="quarter" idx="3"/>
          </p:nvPr>
        </p:nvSpPr>
        <p:spPr>
          <a:xfrm>
            <a:off x="838200" y="6356350"/>
            <a:ext cx="7315200" cy="365125"/>
          </a:xfrm>
          <a:prstGeom prst="rect">
            <a:avLst/>
          </a:prstGeom>
        </p:spPr>
        <p:txBody>
          <a:bodyPr vert="horz" lIns="91440" tIns="45720" rIns="91440" bIns="45720" rtlCol="0" anchor="ctr"/>
          <a:lstStyle>
            <a:lvl1pPr algn="l">
              <a:defRPr sz="1200">
                <a:solidFill>
                  <a:schemeClr val="tx2">
                    <a:lumMod val="65000"/>
                    <a:lumOff val="35000"/>
                  </a:schemeClr>
                </a:solidFill>
              </a:defRPr>
            </a:lvl1pPr>
          </a:lstStyle>
          <a:p>
            <a:r>
              <a:rPr lang="en-US"/>
              <a:t>OFFICE OF ENERGY INFRASTRUCTURE SAFETY</a:t>
            </a:r>
          </a:p>
        </p:txBody>
      </p:sp>
    </p:spTree>
    <p:extLst>
      <p:ext uri="{BB962C8B-B14F-4D97-AF65-F5344CB8AC3E}">
        <p14:creationId xmlns:p14="http://schemas.microsoft.com/office/powerpoint/2010/main" val="3511471607"/>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Lst>
  <p:hf hdr="0" dt="0"/>
  <p:txStyles>
    <p:titleStyle>
      <a:lvl1pPr algn="l" defTabSz="914400" rtl="0" eaLnBrk="1" latinLnBrk="0" hangingPunct="1">
        <a:lnSpc>
          <a:spcPct val="90000"/>
        </a:lnSpc>
        <a:spcBef>
          <a:spcPct val="0"/>
        </a:spcBef>
        <a:buNone/>
        <a:defRPr sz="54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rgbClr val="002060"/>
          </a:solidFill>
          <a:latin typeface="+mn-lt"/>
          <a:ea typeface="+mn-ea"/>
          <a:cs typeface="+mn-cs"/>
        </a:defRPr>
      </a:lvl1pPr>
      <a:lvl2pPr marL="740664" indent="-283464" algn="l" defTabSz="914400" rtl="0" eaLnBrk="1" latinLnBrk="0" hangingPunct="1">
        <a:lnSpc>
          <a:spcPct val="90000"/>
        </a:lnSpc>
        <a:spcBef>
          <a:spcPts val="0"/>
        </a:spcBef>
        <a:buFont typeface="Courier New" panose="02070309020205020404" pitchFamily="49" charset="0"/>
        <a:buChar char="o"/>
        <a:defRPr sz="3000" kern="1200">
          <a:solidFill>
            <a:srgbClr val="002060"/>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2400" kern="1200">
          <a:solidFill>
            <a:srgbClr val="002060"/>
          </a:solidFill>
          <a:latin typeface="+mn-lt"/>
          <a:ea typeface="+mn-ea"/>
          <a:cs typeface="+mn-cs"/>
        </a:defRPr>
      </a:lvl3pPr>
      <a:lvl4pPr marL="1600200" indent="-228600" algn="l" defTabSz="914400" rtl="0" eaLnBrk="1" latinLnBrk="0" hangingPunct="1">
        <a:lnSpc>
          <a:spcPct val="90000"/>
        </a:lnSpc>
        <a:spcBef>
          <a:spcPts val="500"/>
        </a:spcBef>
        <a:buFont typeface="Calibri" panose="020F0502020204030204" pitchFamily="34" charset="0"/>
        <a:buChar char="—"/>
        <a:defRPr sz="2400" kern="1200">
          <a:solidFill>
            <a:srgbClr val="002060"/>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206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528">
          <p15:clr>
            <a:srgbClr val="F26B43"/>
          </p15:clr>
        </p15:guide>
        <p15:guide id="4" pos="7152">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20C1E75-60E8-9A4B-B79D-9496FECAD5AC}"/>
              </a:ext>
            </a:extLst>
          </p:cNvPr>
          <p:cNvSpPr/>
          <p:nvPr/>
        </p:nvSpPr>
        <p:spPr>
          <a:xfrm>
            <a:off x="10122040" y="0"/>
            <a:ext cx="2069960" cy="18991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4194BCD0-FE42-D34A-9F7A-80E1A3BC5883}"/>
              </a:ext>
            </a:extLst>
          </p:cNvPr>
          <p:cNvPicPr>
            <a:picLocks noChangeAspect="1"/>
          </p:cNvPicPr>
          <p:nvPr/>
        </p:nvPicPr>
        <p:blipFill>
          <a:blip r:embed="rId4"/>
          <a:srcRect/>
          <a:stretch/>
        </p:blipFill>
        <p:spPr>
          <a:xfrm>
            <a:off x="0" y="0"/>
            <a:ext cx="12192000" cy="6858000"/>
          </a:xfrm>
          <a:prstGeom prst="rect">
            <a:avLst/>
          </a:prstGeom>
        </p:spPr>
      </p:pic>
      <p:sp>
        <p:nvSpPr>
          <p:cNvPr id="9" name="TextBox 8">
            <a:extLst>
              <a:ext uri="{FF2B5EF4-FFF2-40B4-BE49-F238E27FC236}">
                <a16:creationId xmlns:a16="http://schemas.microsoft.com/office/drawing/2014/main" id="{559D8BFD-93D6-8941-86EA-A25B31C30F66}"/>
              </a:ext>
            </a:extLst>
          </p:cNvPr>
          <p:cNvSpPr txBox="1"/>
          <p:nvPr/>
        </p:nvSpPr>
        <p:spPr>
          <a:xfrm flipH="1">
            <a:off x="457200" y="6062271"/>
            <a:ext cx="3541222"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a:solidFill>
                  <a:schemeClr val="bg2"/>
                </a:solidFill>
                <a:latin typeface="Lato" panose="020F0502020204030203" pitchFamily="34" charset="0"/>
                <a:cs typeface="Lato" panose="020F0502020204030203" pitchFamily="34" charset="0"/>
              </a:rPr>
              <a:t>June 16, 2023  |  PACIFIC POWER</a:t>
            </a:r>
          </a:p>
        </p:txBody>
      </p:sp>
    </p:spTree>
    <p:extLst>
      <p:ext uri="{BB962C8B-B14F-4D97-AF65-F5344CB8AC3E}">
        <p14:creationId xmlns:p14="http://schemas.microsoft.com/office/powerpoint/2010/main" val="1767048122"/>
      </p:ext>
    </p:extLst>
  </p:cSld>
  <p:clrMap bg1="lt1" tx1="dk1" bg2="lt2" tx2="dk2" accent1="accent1" accent2="accent2" accent3="accent3" accent4="accent4" accent5="accent5" accent6="accent6" hlink="hlink" folHlink="folHlink"/>
  <p:sldLayoutIdLst>
    <p:sldLayoutId id="2147483716" r:id="rId1"/>
    <p:sldLayoutId id="2147483717" r:id="rId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D600084-FD55-A744-97CD-B993E6D46532}"/>
              </a:ext>
            </a:extLst>
          </p:cNvPr>
          <p:cNvSpPr/>
          <p:nvPr userDrawn="1"/>
        </p:nvSpPr>
        <p:spPr>
          <a:xfrm>
            <a:off x="-1" y="6407150"/>
            <a:ext cx="12188952" cy="457200"/>
          </a:xfrm>
          <a:prstGeom prst="rect">
            <a:avLst/>
          </a:prstGeom>
          <a:gradFill>
            <a:gsLst>
              <a:gs pos="0">
                <a:srgbClr val="FF8300"/>
              </a:gs>
              <a:gs pos="100000">
                <a:srgbClr val="FFFFFF"/>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3EDD5C6F-9D9B-7D46-99AB-5EBEADA9DDD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75D780E-18B0-4F45-A2E0-395FCFE49AF0}"/>
              </a:ext>
            </a:extLst>
          </p:cNvPr>
          <p:cNvSpPr>
            <a:spLocks noGrp="1"/>
          </p:cNvSpPr>
          <p:nvPr>
            <p:ph type="body" idx="1"/>
          </p:nvPr>
        </p:nvSpPr>
        <p:spPr>
          <a:xfrm>
            <a:off x="873318"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descr="Shape, arrow&#10;&#10;Description automatically generated">
            <a:extLst>
              <a:ext uri="{FF2B5EF4-FFF2-40B4-BE49-F238E27FC236}">
                <a16:creationId xmlns:a16="http://schemas.microsoft.com/office/drawing/2014/main" id="{54A9BCEF-E81B-5B40-931E-0068F20967B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325726" y="0"/>
            <a:ext cx="866274" cy="866274"/>
          </a:xfrm>
          <a:prstGeom prst="rect">
            <a:avLst/>
          </a:prstGeom>
        </p:spPr>
      </p:pic>
      <p:sp>
        <p:nvSpPr>
          <p:cNvPr id="8" name="Rectangle 7">
            <a:extLst>
              <a:ext uri="{FF2B5EF4-FFF2-40B4-BE49-F238E27FC236}">
                <a16:creationId xmlns:a16="http://schemas.microsoft.com/office/drawing/2014/main" id="{5496256B-BEA6-0B4B-8F2A-3EB686C8BD05}"/>
              </a:ext>
            </a:extLst>
          </p:cNvPr>
          <p:cNvSpPr/>
          <p:nvPr/>
        </p:nvSpPr>
        <p:spPr>
          <a:xfrm>
            <a:off x="303484" y="6581484"/>
            <a:ext cx="3187862" cy="230832"/>
          </a:xfrm>
          <a:prstGeom prst="rect">
            <a:avLst/>
          </a:prstGeom>
        </p:spPr>
        <p:txBody>
          <a:bodyPr wrap="square">
            <a:spAutoFit/>
          </a:bodyPr>
          <a:lstStyle/>
          <a:p>
            <a:fld id="{1EC77ADE-0C1F-334D-90E5-B01969B308E0}" type="slidenum">
              <a:rPr lang="en-US" sz="900" b="0" i="0" baseline="0" smtClean="0">
                <a:solidFill>
                  <a:schemeClr val="bg1"/>
                </a:solidFill>
                <a:latin typeface="Lato" panose="020F0502020204030203" pitchFamily="34" charset="0"/>
                <a:cs typeface="Lato" panose="020F0502020204030203" pitchFamily="34" charset="0"/>
              </a:rPr>
              <a:pPr/>
              <a:t>‹#›</a:t>
            </a:fld>
            <a:r>
              <a:rPr lang="en-US" sz="900" b="0" i="0" baseline="0">
                <a:solidFill>
                  <a:schemeClr val="bg1"/>
                </a:solidFill>
                <a:latin typeface="Lato" panose="020F0502020204030203" pitchFamily="34" charset="0"/>
                <a:cs typeface="Lato" panose="020F0502020204030203" pitchFamily="34" charset="0"/>
              </a:rPr>
              <a:t>  |  Wildfire Mitigation Plan  |  June 16, 2023</a:t>
            </a:r>
          </a:p>
        </p:txBody>
      </p:sp>
      <p:cxnSp>
        <p:nvCxnSpPr>
          <p:cNvPr id="6" name="Straight Connector 5">
            <a:extLst>
              <a:ext uri="{FF2B5EF4-FFF2-40B4-BE49-F238E27FC236}">
                <a16:creationId xmlns:a16="http://schemas.microsoft.com/office/drawing/2014/main" id="{E45AABE9-E9AA-BD4B-9BF3-5093CFF8DCAC}"/>
              </a:ext>
            </a:extLst>
          </p:cNvPr>
          <p:cNvCxnSpPr/>
          <p:nvPr userDrawn="1"/>
        </p:nvCxnSpPr>
        <p:spPr>
          <a:xfrm>
            <a:off x="382385" y="6534411"/>
            <a:ext cx="11421688"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83229906"/>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Lst>
  <p:hf sldNum="0" hdr="0" ftr="0" dt="0"/>
  <p:txStyles>
    <p:titleStyle>
      <a:lvl1pPr algn="l" defTabSz="914400" rtl="0" eaLnBrk="1" latinLnBrk="0" hangingPunct="1">
        <a:lnSpc>
          <a:spcPct val="90000"/>
        </a:lnSpc>
        <a:spcBef>
          <a:spcPct val="0"/>
        </a:spcBef>
        <a:buNone/>
        <a:defRPr sz="4400" b="0" i="0" kern="1200">
          <a:solidFill>
            <a:schemeClr val="tx1">
              <a:lumMod val="50000"/>
              <a:lumOff val="50000"/>
            </a:schemeClr>
          </a:solidFill>
          <a:latin typeface="Lato" panose="020F0502020204030203" pitchFamily="34" charset="0"/>
          <a:ea typeface="+mj-ea"/>
          <a:cs typeface="Lato" panose="020F0502020204030203"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lumMod val="50000"/>
              <a:lumOff val="50000"/>
            </a:schemeClr>
          </a:solidFill>
          <a:latin typeface="Lato" panose="020F0502020204030203" pitchFamily="34" charset="0"/>
          <a:ea typeface="+mn-ea"/>
          <a:cs typeface="Lato" panose="020F050202020403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lumMod val="50000"/>
              <a:lumOff val="50000"/>
            </a:schemeClr>
          </a:solidFill>
          <a:latin typeface="Lato" panose="020F0502020204030203" pitchFamily="34" charset="0"/>
          <a:ea typeface="+mn-ea"/>
          <a:cs typeface="Lato" panose="020F050202020403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lumMod val="50000"/>
              <a:lumOff val="50000"/>
            </a:schemeClr>
          </a:solidFill>
          <a:latin typeface="Lato" panose="020F0502020204030203" pitchFamily="34" charset="0"/>
          <a:ea typeface="+mn-ea"/>
          <a:cs typeface="Lato" panose="020F050202020403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lumMod val="50000"/>
              <a:lumOff val="50000"/>
            </a:schemeClr>
          </a:solidFill>
          <a:latin typeface="Lato" panose="020F0502020204030203" pitchFamily="34" charset="0"/>
          <a:ea typeface="+mn-ea"/>
          <a:cs typeface="Lato" panose="020F050202020403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lumMod val="50000"/>
              <a:lumOff val="50000"/>
            </a:schemeClr>
          </a:solidFill>
          <a:latin typeface="Lato" panose="020F0502020204030203" pitchFamily="34" charset="0"/>
          <a:ea typeface="+mn-ea"/>
          <a:cs typeface="Lato" panose="020F050202020403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58DC3D8-28A5-9A49-965F-DE7B2ACB5669}"/>
              </a:ext>
            </a:extLst>
          </p:cNvPr>
          <p:cNvPicPr>
            <a:picLocks noChangeAspect="1"/>
          </p:cNvPicPr>
          <p:nvPr/>
        </p:nvPicPr>
        <p:blipFill>
          <a:blip r:embed="rId3"/>
          <a:srcRect/>
          <a:stretch/>
        </p:blipFill>
        <p:spPr>
          <a:xfrm>
            <a:off x="0" y="0"/>
            <a:ext cx="12192000" cy="6858000"/>
          </a:xfrm>
          <a:prstGeom prst="rect">
            <a:avLst/>
          </a:prstGeom>
        </p:spPr>
      </p:pic>
    </p:spTree>
    <p:extLst>
      <p:ext uri="{BB962C8B-B14F-4D97-AF65-F5344CB8AC3E}">
        <p14:creationId xmlns:p14="http://schemas.microsoft.com/office/powerpoint/2010/main" val="3969198889"/>
      </p:ext>
    </p:extLst>
  </p:cSld>
  <p:clrMap bg1="lt1" tx1="dk1" bg2="lt2" tx2="dk2" accent1="accent1" accent2="accent2" accent3="accent3" accent4="accent4" accent5="accent5" accent6="accent6" hlink="hlink" folHlink="folHlink"/>
  <p:sldLayoutIdLst>
    <p:sldLayoutId id="2147483727" r:id="rId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4891" y="320156"/>
            <a:ext cx="8709287"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64890" y="1870596"/>
            <a:ext cx="11857221"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287562C-BF82-4121-BC39-3F29C03EE767}" type="slidenum">
              <a:rPr lang="en-US" smtClean="0"/>
              <a:t>‹#›</a:t>
            </a:fld>
            <a:endParaRPr lang="en-US"/>
          </a:p>
        </p:txBody>
      </p:sp>
      <p:pic>
        <p:nvPicPr>
          <p:cNvPr id="7" name="Picture 6"/>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9032721" y="17097"/>
            <a:ext cx="3159281" cy="950851"/>
          </a:xfrm>
          <a:prstGeom prst="rect">
            <a:avLst/>
          </a:prstGeom>
        </p:spPr>
      </p:pic>
    </p:spTree>
    <p:extLst>
      <p:ext uri="{BB962C8B-B14F-4D97-AF65-F5344CB8AC3E}">
        <p14:creationId xmlns:p14="http://schemas.microsoft.com/office/powerpoint/2010/main" val="1928009283"/>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Lst>
  <p:hf hdr="0" ftr="0" dt="0"/>
  <p:txStyles>
    <p:titleStyle>
      <a:lvl1pPr algn="l" defTabSz="914400" rtl="0" eaLnBrk="1" latinLnBrk="0" hangingPunct="1">
        <a:lnSpc>
          <a:spcPct val="90000"/>
        </a:lnSpc>
        <a:spcBef>
          <a:spcPct val="0"/>
        </a:spcBef>
        <a:buNone/>
        <a:defRPr sz="4400" b="1" kern="1200">
          <a:solidFill>
            <a:schemeClr val="tx1"/>
          </a:solidFill>
          <a:effectLst>
            <a:outerShdw blurRad="38100" dist="38100" dir="2700000" algn="tl">
              <a:srgbClr val="000000">
                <a:alpha val="43137"/>
              </a:srgbClr>
            </a:outerShdw>
          </a:effectLst>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2135633" y="308117"/>
            <a:ext cx="7920735" cy="400110"/>
          </a:xfrm>
          <a:prstGeom prst="rect">
            <a:avLst/>
          </a:prstGeom>
        </p:spPr>
        <p:txBody>
          <a:bodyPr wrap="square" lIns="0" tIns="0" rIns="0" bIns="0">
            <a:spAutoFit/>
          </a:bodyPr>
          <a:lstStyle>
            <a:lvl1pPr>
              <a:defRPr sz="2600" b="0" i="0">
                <a:solidFill>
                  <a:schemeClr val="bg1"/>
                </a:solidFill>
                <a:latin typeface="Arial Black"/>
                <a:cs typeface="Arial Black"/>
              </a:defRPr>
            </a:lvl1pPr>
          </a:lstStyle>
          <a:p>
            <a:endParaRPr/>
          </a:p>
        </p:txBody>
      </p:sp>
      <p:sp>
        <p:nvSpPr>
          <p:cNvPr id="3" name="Holder 3"/>
          <p:cNvSpPr>
            <a:spLocks noGrp="1"/>
          </p:cNvSpPr>
          <p:nvPr>
            <p:ph type="body" idx="1"/>
          </p:nvPr>
        </p:nvSpPr>
        <p:spPr>
          <a:xfrm>
            <a:off x="508303" y="1809987"/>
            <a:ext cx="11176000" cy="276999"/>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4145280" y="6377940"/>
            <a:ext cx="3901440" cy="276999"/>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11/17/2023</a:t>
            </a:fld>
            <a:endParaRPr lang="en-US"/>
          </a:p>
        </p:txBody>
      </p:sp>
      <p:sp>
        <p:nvSpPr>
          <p:cNvPr id="6" name="Holder 6"/>
          <p:cNvSpPr>
            <a:spLocks noGrp="1"/>
          </p:cNvSpPr>
          <p:nvPr>
            <p:ph type="sldNum" sz="quarter" idx="7"/>
          </p:nvPr>
        </p:nvSpPr>
        <p:spPr>
          <a:xfrm>
            <a:off x="11271504" y="6346690"/>
            <a:ext cx="410440" cy="184666"/>
          </a:xfrm>
          <a:prstGeom prst="rect">
            <a:avLst/>
          </a:prstGeom>
        </p:spPr>
        <p:txBody>
          <a:bodyPr wrap="square" lIns="0" tIns="0" rIns="0" bIns="0">
            <a:spAutoFit/>
          </a:bodyPr>
          <a:lstStyle>
            <a:lvl1pPr>
              <a:defRPr sz="900" b="0" i="0">
                <a:solidFill>
                  <a:schemeClr val="tx1"/>
                </a:solidFill>
                <a:latin typeface="Lucida Sans Unicode"/>
                <a:cs typeface="Lucida Sans Unicode"/>
              </a:defRPr>
            </a:lvl1pPr>
          </a:lstStyle>
          <a:p>
            <a:pPr marL="52069">
              <a:spcBef>
                <a:spcPts val="160"/>
              </a:spcBef>
            </a:pPr>
            <a:fld id="{81D60167-4931-47E6-BA6A-407CBD079E47}" type="slidenum">
              <a:rPr lang="en-US" sz="1200" spc="-70" smtClean="0">
                <a:solidFill>
                  <a:srgbClr val="888888"/>
                </a:solidFill>
              </a:rPr>
              <a:pPr marL="52069">
                <a:spcBef>
                  <a:spcPts val="160"/>
                </a:spcBef>
              </a:pPr>
              <a:t>‹#›</a:t>
            </a:fld>
            <a:endParaRPr lang="en-US" sz="1200"/>
          </a:p>
        </p:txBody>
      </p:sp>
    </p:spTree>
    <p:extLst>
      <p:ext uri="{BB962C8B-B14F-4D97-AF65-F5344CB8AC3E}">
        <p14:creationId xmlns:p14="http://schemas.microsoft.com/office/powerpoint/2010/main" val="1402074758"/>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20C1E75-60E8-9A4B-B79D-9496FECAD5AC}"/>
              </a:ext>
            </a:extLst>
          </p:cNvPr>
          <p:cNvSpPr/>
          <p:nvPr/>
        </p:nvSpPr>
        <p:spPr>
          <a:xfrm>
            <a:off x="10122040" y="0"/>
            <a:ext cx="2069960" cy="18991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4194BCD0-FE42-D34A-9F7A-80E1A3BC5883}"/>
              </a:ext>
            </a:extLst>
          </p:cNvPr>
          <p:cNvPicPr>
            <a:picLocks noChangeAspect="1"/>
          </p:cNvPicPr>
          <p:nvPr/>
        </p:nvPicPr>
        <p:blipFill>
          <a:blip r:embed="rId4"/>
          <a:srcRect/>
          <a:stretch/>
        </p:blipFill>
        <p:spPr>
          <a:xfrm>
            <a:off x="0" y="0"/>
            <a:ext cx="12192000" cy="6858000"/>
          </a:xfrm>
          <a:prstGeom prst="rect">
            <a:avLst/>
          </a:prstGeom>
        </p:spPr>
      </p:pic>
      <p:sp>
        <p:nvSpPr>
          <p:cNvPr id="9" name="TextBox 8">
            <a:extLst>
              <a:ext uri="{FF2B5EF4-FFF2-40B4-BE49-F238E27FC236}">
                <a16:creationId xmlns:a16="http://schemas.microsoft.com/office/drawing/2014/main" id="{559D8BFD-93D6-8941-86EA-A25B31C30F66}"/>
              </a:ext>
            </a:extLst>
          </p:cNvPr>
          <p:cNvSpPr txBox="1"/>
          <p:nvPr/>
        </p:nvSpPr>
        <p:spPr>
          <a:xfrm flipH="1">
            <a:off x="457200" y="6062271"/>
            <a:ext cx="3541222"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a:solidFill>
                  <a:schemeClr val="bg2"/>
                </a:solidFill>
                <a:latin typeface="Lato" panose="020F0502020204030203" pitchFamily="34" charset="0"/>
                <a:cs typeface="Lato" panose="020F0502020204030203" pitchFamily="34" charset="0"/>
              </a:rPr>
              <a:t>June 16, 2023 |  PACIFIC POWER</a:t>
            </a:r>
          </a:p>
        </p:txBody>
      </p:sp>
    </p:spTree>
    <p:extLst>
      <p:ext uri="{BB962C8B-B14F-4D97-AF65-F5344CB8AC3E}">
        <p14:creationId xmlns:p14="http://schemas.microsoft.com/office/powerpoint/2010/main" val="3364756603"/>
      </p:ext>
    </p:extLst>
  </p:cSld>
  <p:clrMap bg1="lt1" tx1="dk1" bg2="lt2" tx2="dk2" accent1="accent1" accent2="accent2" accent3="accent3" accent4="accent4" accent5="accent5" accent6="accent6" hlink="hlink" folHlink="folHlink"/>
  <p:sldLayoutIdLst>
    <p:sldLayoutId id="2147483748" r:id="rId1"/>
    <p:sldLayoutId id="2147483749" r:id="rId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D600084-FD55-A744-97CD-B993E6D46532}"/>
              </a:ext>
            </a:extLst>
          </p:cNvPr>
          <p:cNvSpPr/>
          <p:nvPr userDrawn="1"/>
        </p:nvSpPr>
        <p:spPr>
          <a:xfrm>
            <a:off x="-1" y="6407150"/>
            <a:ext cx="12188952" cy="457200"/>
          </a:xfrm>
          <a:prstGeom prst="rect">
            <a:avLst/>
          </a:prstGeom>
          <a:gradFill>
            <a:gsLst>
              <a:gs pos="0">
                <a:srgbClr val="FF8300"/>
              </a:gs>
              <a:gs pos="100000">
                <a:srgbClr val="FFFFFF"/>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3EDD5C6F-9D9B-7D46-99AB-5EBEADA9DDD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75D780E-18B0-4F45-A2E0-395FCFE49AF0}"/>
              </a:ext>
            </a:extLst>
          </p:cNvPr>
          <p:cNvSpPr>
            <a:spLocks noGrp="1"/>
          </p:cNvSpPr>
          <p:nvPr>
            <p:ph type="body" idx="1"/>
          </p:nvPr>
        </p:nvSpPr>
        <p:spPr>
          <a:xfrm>
            <a:off x="873318"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descr="Shape, arrow&#10;&#10;Description automatically generated">
            <a:extLst>
              <a:ext uri="{FF2B5EF4-FFF2-40B4-BE49-F238E27FC236}">
                <a16:creationId xmlns:a16="http://schemas.microsoft.com/office/drawing/2014/main" id="{54A9BCEF-E81B-5B40-931E-0068F20967B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325726" y="0"/>
            <a:ext cx="866274" cy="866274"/>
          </a:xfrm>
          <a:prstGeom prst="rect">
            <a:avLst/>
          </a:prstGeom>
        </p:spPr>
      </p:pic>
      <p:sp>
        <p:nvSpPr>
          <p:cNvPr id="8" name="Rectangle 7">
            <a:extLst>
              <a:ext uri="{FF2B5EF4-FFF2-40B4-BE49-F238E27FC236}">
                <a16:creationId xmlns:a16="http://schemas.microsoft.com/office/drawing/2014/main" id="{5496256B-BEA6-0B4B-8F2A-3EB686C8BD05}"/>
              </a:ext>
            </a:extLst>
          </p:cNvPr>
          <p:cNvSpPr/>
          <p:nvPr/>
        </p:nvSpPr>
        <p:spPr>
          <a:xfrm>
            <a:off x="303484" y="6581484"/>
            <a:ext cx="3187862" cy="230832"/>
          </a:xfrm>
          <a:prstGeom prst="rect">
            <a:avLst/>
          </a:prstGeom>
        </p:spPr>
        <p:txBody>
          <a:bodyPr wrap="square">
            <a:spAutoFit/>
          </a:bodyPr>
          <a:lstStyle/>
          <a:p>
            <a:fld id="{1EC77ADE-0C1F-334D-90E5-B01969B308E0}" type="slidenum">
              <a:rPr lang="en-US" sz="900" b="0" i="0" baseline="0" smtClean="0">
                <a:solidFill>
                  <a:srgbClr val="FFFFFF"/>
                </a:solidFill>
                <a:latin typeface="Lato" panose="020F0502020204030203" pitchFamily="34" charset="0"/>
                <a:cs typeface="Lato" panose="020F0502020204030203" pitchFamily="34" charset="0"/>
              </a:rPr>
              <a:pPr/>
              <a:t>‹#›</a:t>
            </a:fld>
            <a:r>
              <a:rPr lang="en-US" sz="900" b="0" i="0" baseline="0">
                <a:solidFill>
                  <a:srgbClr val="FFFFFF"/>
                </a:solidFill>
                <a:latin typeface="Lato" panose="020F0502020204030203" pitchFamily="34" charset="0"/>
                <a:cs typeface="Lato" panose="020F0502020204030203" pitchFamily="34" charset="0"/>
              </a:rPr>
              <a:t>  |  Wildfire Mitigation Plan  | </a:t>
            </a:r>
            <a:r>
              <a:rPr lang="en-US" sz="900">
                <a:solidFill>
                  <a:srgbClr val="FFFFFF"/>
                </a:solidFill>
                <a:latin typeface="Lato" panose="020F0502020204030203" pitchFamily="34" charset="0"/>
                <a:cs typeface="Lato" panose="020F0502020204030203" pitchFamily="34" charset="0"/>
              </a:rPr>
              <a:t>June 16, 2023</a:t>
            </a:r>
            <a:endParaRPr lang="en-US" sz="900" b="0" i="0" baseline="0">
              <a:solidFill>
                <a:srgbClr val="FFFFFF"/>
              </a:solidFill>
              <a:latin typeface="Lato" panose="020F0502020204030203" pitchFamily="34" charset="0"/>
              <a:cs typeface="Lato" panose="020F0502020204030203" pitchFamily="34" charset="0"/>
            </a:endParaRPr>
          </a:p>
        </p:txBody>
      </p:sp>
      <p:cxnSp>
        <p:nvCxnSpPr>
          <p:cNvPr id="6" name="Straight Connector 5">
            <a:extLst>
              <a:ext uri="{FF2B5EF4-FFF2-40B4-BE49-F238E27FC236}">
                <a16:creationId xmlns:a16="http://schemas.microsoft.com/office/drawing/2014/main" id="{E45AABE9-E9AA-BD4B-9BF3-5093CFF8DCAC}"/>
              </a:ext>
            </a:extLst>
          </p:cNvPr>
          <p:cNvCxnSpPr/>
          <p:nvPr userDrawn="1"/>
        </p:nvCxnSpPr>
        <p:spPr>
          <a:xfrm>
            <a:off x="382385" y="6534411"/>
            <a:ext cx="11421688"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3958721"/>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Lst>
  <p:hf sldNum="0" hdr="0" ftr="0" dt="0"/>
  <p:txStyles>
    <p:titleStyle>
      <a:lvl1pPr algn="l" defTabSz="914400" rtl="0" eaLnBrk="1" latinLnBrk="0" hangingPunct="1">
        <a:lnSpc>
          <a:spcPct val="90000"/>
        </a:lnSpc>
        <a:spcBef>
          <a:spcPct val="0"/>
        </a:spcBef>
        <a:buNone/>
        <a:defRPr sz="4400" b="0" i="0" kern="1200">
          <a:solidFill>
            <a:schemeClr val="tx1">
              <a:lumMod val="50000"/>
              <a:lumOff val="50000"/>
            </a:schemeClr>
          </a:solidFill>
          <a:latin typeface="Lato" panose="020F0502020204030203" pitchFamily="34" charset="0"/>
          <a:ea typeface="+mj-ea"/>
          <a:cs typeface="Lato" panose="020F0502020204030203"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lumMod val="50000"/>
              <a:lumOff val="50000"/>
            </a:schemeClr>
          </a:solidFill>
          <a:latin typeface="Lato" panose="020F0502020204030203" pitchFamily="34" charset="0"/>
          <a:ea typeface="+mn-ea"/>
          <a:cs typeface="Lato" panose="020F050202020403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lumMod val="50000"/>
              <a:lumOff val="50000"/>
            </a:schemeClr>
          </a:solidFill>
          <a:latin typeface="Lato" panose="020F0502020204030203" pitchFamily="34" charset="0"/>
          <a:ea typeface="+mn-ea"/>
          <a:cs typeface="Lato" panose="020F050202020403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lumMod val="50000"/>
              <a:lumOff val="50000"/>
            </a:schemeClr>
          </a:solidFill>
          <a:latin typeface="Lato" panose="020F0502020204030203" pitchFamily="34" charset="0"/>
          <a:ea typeface="+mn-ea"/>
          <a:cs typeface="Lato" panose="020F050202020403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lumMod val="50000"/>
              <a:lumOff val="50000"/>
            </a:schemeClr>
          </a:solidFill>
          <a:latin typeface="Lato" panose="020F0502020204030203" pitchFamily="34" charset="0"/>
          <a:ea typeface="+mn-ea"/>
          <a:cs typeface="Lato" panose="020F050202020403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lumMod val="50000"/>
              <a:lumOff val="50000"/>
            </a:schemeClr>
          </a:solidFill>
          <a:latin typeface="Lato" panose="020F0502020204030203" pitchFamily="34" charset="0"/>
          <a:ea typeface="+mn-ea"/>
          <a:cs typeface="Lato" panose="020F050202020403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2.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7.pn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26.png"/><Relationship Id="rId2" Type="http://schemas.openxmlformats.org/officeDocument/2006/relationships/notesSlide" Target="../notesSlides/notesSlide2.xml"/><Relationship Id="rId1" Type="http://schemas.openxmlformats.org/officeDocument/2006/relationships/slideLayout" Target="../slideLayouts/slideLayout29.xml"/><Relationship Id="rId6" Type="http://schemas.openxmlformats.org/officeDocument/2006/relationships/diagramColors" Target="../diagrams/colors1.xml"/><Relationship Id="rId11" Type="http://schemas.openxmlformats.org/officeDocument/2006/relationships/image" Target="../media/image25.svg"/><Relationship Id="rId5" Type="http://schemas.openxmlformats.org/officeDocument/2006/relationships/diagramQuickStyle" Target="../diagrams/quickStyle1.xml"/><Relationship Id="rId10" Type="http://schemas.openxmlformats.org/officeDocument/2006/relationships/image" Target="../media/image24.png"/><Relationship Id="rId4" Type="http://schemas.openxmlformats.org/officeDocument/2006/relationships/diagramLayout" Target="../diagrams/layout1.xml"/><Relationship Id="rId9" Type="http://schemas.openxmlformats.org/officeDocument/2006/relationships/image" Target="../media/image23.svg"/></Relationships>
</file>

<file path=ppt/slides/_rels/slide13.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9.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37.xml"/><Relationship Id="rId5" Type="http://schemas.openxmlformats.org/officeDocument/2006/relationships/image" Target="../media/image32.png"/><Relationship Id="rId4" Type="http://schemas.openxmlformats.org/officeDocument/2006/relationships/image" Target="../media/image31.jpeg"/></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38.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38.xml"/><Relationship Id="rId4" Type="http://schemas.openxmlformats.org/officeDocument/2006/relationships/image" Target="../media/image35.png"/></Relationships>
</file>

<file path=ppt/slides/_rels/slide19.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image" Target="../media/image36.emf"/><Relationship Id="rId1" Type="http://schemas.openxmlformats.org/officeDocument/2006/relationships/slideLayout" Target="../slideLayouts/slideLayout38.xml"/></Relationships>
</file>

<file path=ppt/slides/_rels/slide2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43.xml"/><Relationship Id="rId4" Type="http://schemas.openxmlformats.org/officeDocument/2006/relationships/image" Target="../media/image4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8.png"/><Relationship Id="rId1" Type="http://schemas.openxmlformats.org/officeDocument/2006/relationships/slideLayout" Target="../slideLayouts/slideLayout52.xml"/></Relationships>
</file>

<file path=ppt/slides/_rels/slide2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51.xml"/><Relationship Id="rId5" Type="http://schemas.openxmlformats.org/officeDocument/2006/relationships/image" Target="../media/image45.jpg"/><Relationship Id="rId4" Type="http://schemas.openxmlformats.org/officeDocument/2006/relationships/image" Target="../media/image44.jpg"/></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46.png"/><Relationship Id="rId1" Type="http://schemas.openxmlformats.org/officeDocument/2006/relationships/slideLayout" Target="../slideLayouts/slideLayout50.xml"/><Relationship Id="rId4" Type="http://schemas.openxmlformats.org/officeDocument/2006/relationships/image" Target="../media/image4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37.xml"/><Relationship Id="rId5" Type="http://schemas.openxmlformats.org/officeDocument/2006/relationships/image" Target="../media/image32.png"/><Relationship Id="rId4" Type="http://schemas.openxmlformats.org/officeDocument/2006/relationships/image" Target="../media/image31.jpeg"/></Relationships>
</file>

<file path=ppt/slides/_rels/slide30.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40.xml"/></Relationships>
</file>

<file path=ppt/slides/_rels/slide3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png"/><Relationship Id="rId1" Type="http://schemas.openxmlformats.org/officeDocument/2006/relationships/slideLayout" Target="../slideLayouts/slideLayout3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35.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38.xml"/></Relationships>
</file>

<file path=ppt/slides/_rels/slide3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43.xml"/><Relationship Id="rId4" Type="http://schemas.openxmlformats.org/officeDocument/2006/relationships/image" Target="../media/image40.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7.xml"/></Relationships>
</file>

<file path=ppt/slides/_rels/slide39.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52.png"/><Relationship Id="rId7" Type="http://schemas.openxmlformats.org/officeDocument/2006/relationships/image" Target="../media/image56.svg"/><Relationship Id="rId2" Type="http://schemas.openxmlformats.org/officeDocument/2006/relationships/notesSlide" Target="../notesSlides/notesSlide5.xml"/><Relationship Id="rId1" Type="http://schemas.openxmlformats.org/officeDocument/2006/relationships/slideLayout" Target="../slideLayouts/slideLayout29.xml"/><Relationship Id="rId6" Type="http://schemas.openxmlformats.org/officeDocument/2006/relationships/image" Target="../media/image55.png"/><Relationship Id="rId5" Type="http://schemas.openxmlformats.org/officeDocument/2006/relationships/image" Target="../media/image54.svg"/><Relationship Id="rId10" Type="http://schemas.openxmlformats.org/officeDocument/2006/relationships/image" Target="../media/image59.emf"/><Relationship Id="rId4" Type="http://schemas.openxmlformats.org/officeDocument/2006/relationships/image" Target="../media/image53.png"/><Relationship Id="rId9" Type="http://schemas.openxmlformats.org/officeDocument/2006/relationships/image" Target="../media/image58.svg"/></Relationships>
</file>

<file path=ppt/slides/_rels/slide4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6.xml"/><Relationship Id="rId1" Type="http://schemas.openxmlformats.org/officeDocument/2006/relationships/slideLayout" Target="../slideLayouts/slideLayout3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4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42.png"/><Relationship Id="rId1" Type="http://schemas.openxmlformats.org/officeDocument/2006/relationships/slideLayout" Target="../slideLayouts/slideLayout50.xml"/></Relationships>
</file>

<file path=ppt/slides/_rels/slide4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42.png"/><Relationship Id="rId1" Type="http://schemas.openxmlformats.org/officeDocument/2006/relationships/slideLayout" Target="../slideLayouts/slideLayout50.xml"/><Relationship Id="rId4" Type="http://schemas.openxmlformats.org/officeDocument/2006/relationships/image" Target="../media/image63.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5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64.jpg"/><Relationship Id="rId1" Type="http://schemas.openxmlformats.org/officeDocument/2006/relationships/slideLayout" Target="../slideLayouts/slideLayout50.xml"/><Relationship Id="rId5" Type="http://schemas.openxmlformats.org/officeDocument/2006/relationships/image" Target="../media/image65.png"/><Relationship Id="rId4" Type="http://schemas.openxmlformats.org/officeDocument/2006/relationships/image" Target="../media/image42.png"/></Relationships>
</file>

<file path=ppt/slides/_rels/slide5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42.png"/><Relationship Id="rId1" Type="http://schemas.openxmlformats.org/officeDocument/2006/relationships/slideLayout" Target="../slideLayouts/slideLayout50.xml"/><Relationship Id="rId4" Type="http://schemas.openxmlformats.org/officeDocument/2006/relationships/image" Target="../media/image20.png"/></Relationships>
</file>

<file path=ppt/slides/_rels/slide5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42.png"/><Relationship Id="rId1" Type="http://schemas.openxmlformats.org/officeDocument/2006/relationships/slideLayout" Target="../slideLayouts/slideLayout50.xml"/></Relationships>
</file>

<file path=ppt/slides/_rels/slide5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42.png"/><Relationship Id="rId1" Type="http://schemas.openxmlformats.org/officeDocument/2006/relationships/slideLayout" Target="../slideLayouts/slideLayout50.xml"/><Relationship Id="rId5" Type="http://schemas.openxmlformats.org/officeDocument/2006/relationships/image" Target="../media/image70.jpg"/><Relationship Id="rId4" Type="http://schemas.openxmlformats.org/officeDocument/2006/relationships/image" Target="../media/image69.jpg"/></Relationships>
</file>

<file path=ppt/slides/_rels/slide5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71.png"/><Relationship Id="rId1" Type="http://schemas.openxmlformats.org/officeDocument/2006/relationships/slideLayout" Target="../slideLayouts/slideLayout5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37.xml"/><Relationship Id="rId5" Type="http://schemas.openxmlformats.org/officeDocument/2006/relationships/image" Target="../media/image32.png"/><Relationship Id="rId4" Type="http://schemas.openxmlformats.org/officeDocument/2006/relationships/image" Target="../media/image31.jpeg"/></Relationships>
</file>

<file path=ppt/slides/_rels/slide58.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jpeg"/><Relationship Id="rId1" Type="http://schemas.openxmlformats.org/officeDocument/2006/relationships/slideLayout" Target="../slideLayouts/slideLayout38.xml"/><Relationship Id="rId4" Type="http://schemas.openxmlformats.org/officeDocument/2006/relationships/image" Target="../media/image74.png"/></Relationships>
</file>

<file path=ppt/slides/_rels/slide59.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75.jpeg"/><Relationship Id="rId1" Type="http://schemas.openxmlformats.org/officeDocument/2006/relationships/slideLayout" Target="../slideLayouts/slideLayout38.xml"/></Relationships>
</file>

<file path=ppt/slides/_rels/slide6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43.xml"/><Relationship Id="rId4" Type="http://schemas.openxmlformats.org/officeDocument/2006/relationships/image" Target="../media/image40.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6.xml"/></Relationships>
</file>

<file path=ppt/slides/_rels/slide64.xml.rels><?xml version="1.0" encoding="UTF-8" standalone="yes"?>
<Relationships xmlns="http://schemas.openxmlformats.org/package/2006/relationships"><Relationship Id="rId8" Type="http://schemas.openxmlformats.org/officeDocument/2006/relationships/image" Target="../media/image82.svg"/><Relationship Id="rId3" Type="http://schemas.openxmlformats.org/officeDocument/2006/relationships/image" Target="../media/image77.png"/><Relationship Id="rId7" Type="http://schemas.openxmlformats.org/officeDocument/2006/relationships/image" Target="../media/image81.png"/><Relationship Id="rId2" Type="http://schemas.openxmlformats.org/officeDocument/2006/relationships/notesSlide" Target="../notesSlides/notesSlide8.xml"/><Relationship Id="rId1" Type="http://schemas.openxmlformats.org/officeDocument/2006/relationships/slideLayout" Target="../slideLayouts/slideLayout58.xml"/><Relationship Id="rId6" Type="http://schemas.openxmlformats.org/officeDocument/2006/relationships/image" Target="../media/image80.svg"/><Relationship Id="rId5" Type="http://schemas.openxmlformats.org/officeDocument/2006/relationships/image" Target="../media/image79.png"/><Relationship Id="rId4" Type="http://schemas.openxmlformats.org/officeDocument/2006/relationships/image" Target="../media/image78.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3" Type="http://schemas.openxmlformats.org/officeDocument/2006/relationships/hyperlink" Target="https://efiling.energysafety.ca.gov/EFiling/DocketInformation.aspx?docketnumber=2023-2025-WMP-DRs" TargetMode="External"/><Relationship Id="rId2" Type="http://schemas.openxmlformats.org/officeDocument/2006/relationships/hyperlink" Target="https://efiling.energysafety.ca.gov/EFiling/DocketInformation.aspx?docketnumber=2023-2025-WMPs" TargetMode="Externa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2AC9DC-1299-40C0-98A4-5C29800929AC}"/>
              </a:ext>
            </a:extLst>
          </p:cNvPr>
          <p:cNvSpPr>
            <a:spLocks noGrp="1"/>
          </p:cNvSpPr>
          <p:nvPr>
            <p:ph type="ctrTitle"/>
          </p:nvPr>
        </p:nvSpPr>
        <p:spPr>
          <a:xfrm>
            <a:off x="838199" y="1122362"/>
            <a:ext cx="7830313" cy="3495820"/>
          </a:xfrm>
        </p:spPr>
        <p:txBody>
          <a:bodyPr/>
          <a:lstStyle/>
          <a:p>
            <a:r>
              <a:rPr lang="en-US" sz="4800"/>
              <a:t>2023-2025 Wildfire Mitigation Plan</a:t>
            </a:r>
            <a:br>
              <a:rPr lang="en-US" sz="4800"/>
            </a:br>
            <a:r>
              <a:rPr lang="en-US" sz="4800"/>
              <a:t>PUBLIC Workshop</a:t>
            </a:r>
            <a:br>
              <a:rPr lang="en-US" sz="4800"/>
            </a:br>
            <a:r>
              <a:rPr lang="en-US" sz="3200" cap="none"/>
              <a:t>For Small and Multi-Jurisdictional </a:t>
            </a:r>
            <a:br>
              <a:rPr lang="en-US" sz="3200" cap="none"/>
            </a:br>
            <a:r>
              <a:rPr lang="en-US" sz="3200" cap="none"/>
              <a:t>Utility Submissions</a:t>
            </a:r>
            <a:br>
              <a:rPr lang="en-US" sz="3200" cap="none"/>
            </a:br>
            <a:br>
              <a:rPr lang="en-US" sz="3200" cap="none"/>
            </a:br>
            <a:r>
              <a:rPr lang="en-US" sz="1800" b="0" cap="none"/>
              <a:t>June 16, 2023</a:t>
            </a:r>
            <a:endParaRPr lang="en-US" sz="4800" b="0"/>
          </a:p>
        </p:txBody>
      </p:sp>
    </p:spTree>
    <p:extLst>
      <p:ext uri="{BB962C8B-B14F-4D97-AF65-F5344CB8AC3E}">
        <p14:creationId xmlns:p14="http://schemas.microsoft.com/office/powerpoint/2010/main" val="42277209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12F51EE-BFAF-859D-2787-6E0C22991FC5}"/>
              </a:ext>
            </a:extLst>
          </p:cNvPr>
          <p:cNvSpPr>
            <a:spLocks noGrp="1"/>
          </p:cNvSpPr>
          <p:nvPr>
            <p:ph type="ctrTitle"/>
          </p:nvPr>
        </p:nvSpPr>
        <p:spPr/>
        <p:txBody>
          <a:bodyPr/>
          <a:lstStyle/>
          <a:p>
            <a:r>
              <a:rPr lang="en-US">
                <a:cs typeface="Calibri"/>
              </a:rPr>
              <a:t>Introduction</a:t>
            </a:r>
          </a:p>
        </p:txBody>
      </p:sp>
      <p:sp>
        <p:nvSpPr>
          <p:cNvPr id="3" name="Footer Placeholder 2">
            <a:extLst>
              <a:ext uri="{FF2B5EF4-FFF2-40B4-BE49-F238E27FC236}">
                <a16:creationId xmlns:a16="http://schemas.microsoft.com/office/drawing/2014/main" id="{D73C06C3-4243-BD4D-B6AB-DFADD5D613F4}"/>
              </a:ext>
            </a:extLst>
          </p:cNvPr>
          <p:cNvSpPr>
            <a:spLocks noGrp="1"/>
          </p:cNvSpPr>
          <p:nvPr>
            <p:ph type="ftr" sz="quarter" idx="11"/>
          </p:nvPr>
        </p:nvSpPr>
        <p:spPr/>
        <p:txBody>
          <a:bodyPr/>
          <a:lstStyle/>
          <a:p>
            <a:r>
              <a:rPr lang="en-US"/>
              <a:t>OFFICE OF ENERGY INFRASTRUCTURE SAFETY</a:t>
            </a:r>
          </a:p>
        </p:txBody>
      </p:sp>
      <p:sp>
        <p:nvSpPr>
          <p:cNvPr id="4" name="Slide Number Placeholder 3">
            <a:extLst>
              <a:ext uri="{FF2B5EF4-FFF2-40B4-BE49-F238E27FC236}">
                <a16:creationId xmlns:a16="http://schemas.microsoft.com/office/drawing/2014/main" id="{2D0128AB-9338-1B25-6E70-042918D1AE5F}"/>
              </a:ext>
            </a:extLst>
          </p:cNvPr>
          <p:cNvSpPr>
            <a:spLocks noGrp="1"/>
          </p:cNvSpPr>
          <p:nvPr>
            <p:ph type="sldNum" sz="quarter" idx="12"/>
          </p:nvPr>
        </p:nvSpPr>
        <p:spPr/>
        <p:txBody>
          <a:bodyPr/>
          <a:lstStyle/>
          <a:p>
            <a:fld id="{4266B8F5-C0FF-495D-AA3D-EA7F01968553}" type="slidenum">
              <a:rPr lang="en-US" smtClean="0"/>
              <a:pPr/>
              <a:t>2</a:t>
            </a:fld>
            <a:endParaRPr lang="en-US"/>
          </a:p>
        </p:txBody>
      </p:sp>
    </p:spTree>
    <p:extLst>
      <p:ext uri="{BB962C8B-B14F-4D97-AF65-F5344CB8AC3E}">
        <p14:creationId xmlns:p14="http://schemas.microsoft.com/office/powerpoint/2010/main" val="16731047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D0128AB-9338-1B25-6E70-042918D1AE5F}"/>
              </a:ext>
            </a:extLst>
          </p:cNvPr>
          <p:cNvSpPr>
            <a:spLocks noGrp="1"/>
          </p:cNvSpPr>
          <p:nvPr>
            <p:ph type="sldNum" sz="quarter" idx="11"/>
          </p:nvPr>
        </p:nvSpPr>
        <p:spPr/>
        <p:txBody>
          <a:bodyPr/>
          <a:lstStyle/>
          <a:p>
            <a:fld id="{4266B8F5-C0FF-495D-AA3D-EA7F01968553}" type="slidenum">
              <a:rPr lang="en-US" smtClean="0"/>
              <a:pPr/>
              <a:t>3</a:t>
            </a:fld>
            <a:endParaRPr lang="en-US"/>
          </a:p>
        </p:txBody>
      </p:sp>
      <p:sp>
        <p:nvSpPr>
          <p:cNvPr id="3" name="Footer Placeholder 2">
            <a:extLst>
              <a:ext uri="{FF2B5EF4-FFF2-40B4-BE49-F238E27FC236}">
                <a16:creationId xmlns:a16="http://schemas.microsoft.com/office/drawing/2014/main" id="{D73C06C3-4243-BD4D-B6AB-DFADD5D613F4}"/>
              </a:ext>
            </a:extLst>
          </p:cNvPr>
          <p:cNvSpPr>
            <a:spLocks noGrp="1"/>
          </p:cNvSpPr>
          <p:nvPr>
            <p:ph type="ftr" sz="quarter" idx="12"/>
          </p:nvPr>
        </p:nvSpPr>
        <p:spPr/>
        <p:txBody>
          <a:bodyPr/>
          <a:lstStyle/>
          <a:p>
            <a:r>
              <a:rPr lang="en-US"/>
              <a:t>OFFICE OF ENERGY INFRASTRUCTURE SAFETY</a:t>
            </a:r>
          </a:p>
        </p:txBody>
      </p:sp>
      <p:sp>
        <p:nvSpPr>
          <p:cNvPr id="6" name="Text Placeholder 5">
            <a:extLst>
              <a:ext uri="{FF2B5EF4-FFF2-40B4-BE49-F238E27FC236}">
                <a16:creationId xmlns:a16="http://schemas.microsoft.com/office/drawing/2014/main" id="{DC500CA7-C543-997F-CD47-908D108E1FE6}"/>
              </a:ext>
            </a:extLst>
          </p:cNvPr>
          <p:cNvSpPr>
            <a:spLocks noGrp="1"/>
          </p:cNvSpPr>
          <p:nvPr>
            <p:ph type="body" sz="quarter" idx="13"/>
          </p:nvPr>
        </p:nvSpPr>
        <p:spPr/>
        <p:txBody>
          <a:bodyPr/>
          <a:lstStyle/>
          <a:p>
            <a:r>
              <a:rPr lang="en-US"/>
              <a:t>SAFETY MESSAGE</a:t>
            </a:r>
          </a:p>
        </p:txBody>
      </p:sp>
      <p:sp>
        <p:nvSpPr>
          <p:cNvPr id="7" name="Text Placeholder 6">
            <a:extLst>
              <a:ext uri="{FF2B5EF4-FFF2-40B4-BE49-F238E27FC236}">
                <a16:creationId xmlns:a16="http://schemas.microsoft.com/office/drawing/2014/main" id="{CB5FF71A-4803-2C1A-9D8B-6D23F6B67657}"/>
              </a:ext>
            </a:extLst>
          </p:cNvPr>
          <p:cNvSpPr>
            <a:spLocks noGrp="1"/>
          </p:cNvSpPr>
          <p:nvPr>
            <p:ph type="body" sz="quarter" idx="14"/>
          </p:nvPr>
        </p:nvSpPr>
        <p:spPr/>
        <p:txBody>
          <a:bodyPr/>
          <a:lstStyle/>
          <a:p>
            <a:pPr marL="457200" indent="-457200">
              <a:buFont typeface="Arial" panose="020B0604020202020204" pitchFamily="34" charset="0"/>
              <a:buChar char="•"/>
            </a:pPr>
            <a:r>
              <a:rPr lang="en-US"/>
              <a:t>Be aware of your surroundings</a:t>
            </a:r>
          </a:p>
          <a:p>
            <a:pPr marL="457200" indent="-457200">
              <a:buFont typeface="Arial" panose="020B0604020202020204" pitchFamily="34" charset="0"/>
              <a:buChar char="•"/>
            </a:pPr>
            <a:r>
              <a:rPr lang="en-US"/>
              <a:t>Know your evacuation route(s)</a:t>
            </a:r>
          </a:p>
          <a:p>
            <a:pPr marL="457200" indent="-457200">
              <a:buFont typeface="Arial" panose="020B0604020202020204" pitchFamily="34" charset="0"/>
              <a:buChar char="•"/>
            </a:pPr>
            <a:r>
              <a:rPr lang="en-US"/>
              <a:t>Feel something, say something</a:t>
            </a:r>
          </a:p>
          <a:p>
            <a:pPr marL="457200" indent="-457200">
              <a:buFont typeface="Arial" panose="020B0604020202020204" pitchFamily="34" charset="0"/>
              <a:buChar char="•"/>
            </a:pPr>
            <a:r>
              <a:rPr lang="en-US"/>
              <a:t>Stand up and move occasionally</a:t>
            </a:r>
          </a:p>
        </p:txBody>
      </p:sp>
    </p:spTree>
    <p:extLst>
      <p:ext uri="{BB962C8B-B14F-4D97-AF65-F5344CB8AC3E}">
        <p14:creationId xmlns:p14="http://schemas.microsoft.com/office/powerpoint/2010/main" val="28374937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0F485B0-EC18-5AAC-BE56-8A2F6B21B8C6}"/>
              </a:ext>
            </a:extLst>
          </p:cNvPr>
          <p:cNvSpPr>
            <a:spLocks noGrp="1"/>
          </p:cNvSpPr>
          <p:nvPr>
            <p:ph type="sldNum" sz="quarter" idx="11"/>
          </p:nvPr>
        </p:nvSpPr>
        <p:spPr/>
        <p:txBody>
          <a:bodyPr/>
          <a:lstStyle/>
          <a:p>
            <a:fld id="{5492B78E-5BF9-0B46-B1B8-04BFF5711F33}" type="slidenum">
              <a:rPr lang="en-US" smtClean="0"/>
              <a:pPr/>
              <a:t>4</a:t>
            </a:fld>
            <a:endParaRPr lang="en-US"/>
          </a:p>
        </p:txBody>
      </p:sp>
      <p:sp>
        <p:nvSpPr>
          <p:cNvPr id="3" name="Footer Placeholder 2">
            <a:extLst>
              <a:ext uri="{FF2B5EF4-FFF2-40B4-BE49-F238E27FC236}">
                <a16:creationId xmlns:a16="http://schemas.microsoft.com/office/drawing/2014/main" id="{7747A13E-C9E3-7A9F-BA0C-18B551A1FFED}"/>
              </a:ext>
            </a:extLst>
          </p:cNvPr>
          <p:cNvSpPr>
            <a:spLocks noGrp="1"/>
          </p:cNvSpPr>
          <p:nvPr>
            <p:ph type="ftr" sz="quarter" idx="12"/>
          </p:nvPr>
        </p:nvSpPr>
        <p:spPr/>
        <p:txBody>
          <a:bodyPr/>
          <a:lstStyle/>
          <a:p>
            <a:r>
              <a:rPr lang="en-US"/>
              <a:t>OFFICE OF ENERGY INFRASTRUCTURE SAFETY</a:t>
            </a:r>
          </a:p>
        </p:txBody>
      </p:sp>
      <p:sp>
        <p:nvSpPr>
          <p:cNvPr id="4" name="Text Placeholder 3">
            <a:extLst>
              <a:ext uri="{FF2B5EF4-FFF2-40B4-BE49-F238E27FC236}">
                <a16:creationId xmlns:a16="http://schemas.microsoft.com/office/drawing/2014/main" id="{BBB0526E-44CF-F652-7E3B-8EECA7DAC56C}"/>
              </a:ext>
            </a:extLst>
          </p:cNvPr>
          <p:cNvSpPr>
            <a:spLocks noGrp="1"/>
          </p:cNvSpPr>
          <p:nvPr>
            <p:ph type="body" sz="quarter" idx="13"/>
          </p:nvPr>
        </p:nvSpPr>
        <p:spPr/>
        <p:txBody>
          <a:bodyPr/>
          <a:lstStyle/>
          <a:p>
            <a:r>
              <a:rPr lang="en-US"/>
              <a:t>Opening Remarks</a:t>
            </a:r>
          </a:p>
        </p:txBody>
      </p:sp>
      <p:sp>
        <p:nvSpPr>
          <p:cNvPr id="5" name="Text Placeholder 4">
            <a:extLst>
              <a:ext uri="{FF2B5EF4-FFF2-40B4-BE49-F238E27FC236}">
                <a16:creationId xmlns:a16="http://schemas.microsoft.com/office/drawing/2014/main" id="{8D86CA66-D399-C5A1-D8A7-3DD346B03897}"/>
              </a:ext>
            </a:extLst>
          </p:cNvPr>
          <p:cNvSpPr>
            <a:spLocks noGrp="1"/>
          </p:cNvSpPr>
          <p:nvPr>
            <p:ph type="body" sz="quarter" idx="14"/>
          </p:nvPr>
        </p:nvSpPr>
        <p:spPr/>
        <p:txBody>
          <a:bodyPr/>
          <a:lstStyle/>
          <a:p>
            <a:pPr marL="457200" indent="-457200">
              <a:buFont typeface="Arial" panose="020B0604020202020204" pitchFamily="34" charset="0"/>
              <a:buChar char="•"/>
            </a:pPr>
            <a:r>
              <a:rPr lang="en-US"/>
              <a:t>Electrical corporations are required to prepare and submit Wildfire Mitigation Plans (WMPs) to Energy Safety.</a:t>
            </a:r>
          </a:p>
          <a:p>
            <a:pPr marL="457200" indent="-457200">
              <a:buFont typeface="Arial" panose="020B0604020202020204" pitchFamily="34" charset="0"/>
              <a:buChar char="•"/>
            </a:pPr>
            <a:r>
              <a:rPr lang="en-US"/>
              <a:t>WMPs describe how the electrical corporation is constructing, maintaining, and operating its electrical lines and equipment in a manner that will minimize the risk of catastrophic wildfires.</a:t>
            </a:r>
          </a:p>
        </p:txBody>
      </p:sp>
    </p:spTree>
    <p:extLst>
      <p:ext uri="{BB962C8B-B14F-4D97-AF65-F5344CB8AC3E}">
        <p14:creationId xmlns:p14="http://schemas.microsoft.com/office/powerpoint/2010/main" val="7475483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458D259-F23F-9C7B-0C6F-711024C97C78}"/>
              </a:ext>
            </a:extLst>
          </p:cNvPr>
          <p:cNvSpPr>
            <a:spLocks noGrp="1"/>
          </p:cNvSpPr>
          <p:nvPr>
            <p:ph type="sldNum" sz="quarter" idx="11"/>
          </p:nvPr>
        </p:nvSpPr>
        <p:spPr/>
        <p:txBody>
          <a:bodyPr/>
          <a:lstStyle/>
          <a:p>
            <a:fld id="{5492B78E-5BF9-0B46-B1B8-04BFF5711F33}" type="slidenum">
              <a:rPr lang="en-US" smtClean="0"/>
              <a:pPr/>
              <a:t>5</a:t>
            </a:fld>
            <a:endParaRPr lang="en-US"/>
          </a:p>
        </p:txBody>
      </p:sp>
      <p:sp>
        <p:nvSpPr>
          <p:cNvPr id="3" name="Footer Placeholder 2">
            <a:extLst>
              <a:ext uri="{FF2B5EF4-FFF2-40B4-BE49-F238E27FC236}">
                <a16:creationId xmlns:a16="http://schemas.microsoft.com/office/drawing/2014/main" id="{B8EAD1BF-578B-97BE-3425-C1C6F688AF53}"/>
              </a:ext>
            </a:extLst>
          </p:cNvPr>
          <p:cNvSpPr>
            <a:spLocks noGrp="1"/>
          </p:cNvSpPr>
          <p:nvPr>
            <p:ph type="ftr" sz="quarter" idx="12"/>
          </p:nvPr>
        </p:nvSpPr>
        <p:spPr/>
        <p:txBody>
          <a:bodyPr/>
          <a:lstStyle/>
          <a:p>
            <a:r>
              <a:rPr lang="en-US"/>
              <a:t>OFFICE OF ENERGY INFRASTRUCTURE SAFETY</a:t>
            </a:r>
          </a:p>
        </p:txBody>
      </p:sp>
      <p:sp>
        <p:nvSpPr>
          <p:cNvPr id="4" name="Text Placeholder 3">
            <a:extLst>
              <a:ext uri="{FF2B5EF4-FFF2-40B4-BE49-F238E27FC236}">
                <a16:creationId xmlns:a16="http://schemas.microsoft.com/office/drawing/2014/main" id="{784D4B86-15F2-DB15-9DDA-3B4385CF588B}"/>
              </a:ext>
            </a:extLst>
          </p:cNvPr>
          <p:cNvSpPr>
            <a:spLocks noGrp="1"/>
          </p:cNvSpPr>
          <p:nvPr>
            <p:ph type="body" sz="quarter" idx="13"/>
          </p:nvPr>
        </p:nvSpPr>
        <p:spPr/>
        <p:txBody>
          <a:bodyPr/>
          <a:lstStyle/>
          <a:p>
            <a:r>
              <a:rPr lang="en-US"/>
              <a:t>AGENDA</a:t>
            </a:r>
          </a:p>
        </p:txBody>
      </p:sp>
      <p:sp>
        <p:nvSpPr>
          <p:cNvPr id="9" name="Text Placeholder 4">
            <a:extLst>
              <a:ext uri="{FF2B5EF4-FFF2-40B4-BE49-F238E27FC236}">
                <a16:creationId xmlns:a16="http://schemas.microsoft.com/office/drawing/2014/main" id="{B434FB32-042B-73D4-9ACC-DE5D5669664D}"/>
              </a:ext>
            </a:extLst>
          </p:cNvPr>
          <p:cNvSpPr>
            <a:spLocks noGrp="1"/>
          </p:cNvSpPr>
          <p:nvPr>
            <p:ph type="body" sz="quarter" idx="14"/>
          </p:nvPr>
        </p:nvSpPr>
        <p:spPr>
          <a:xfrm>
            <a:off x="838200" y="1441262"/>
            <a:ext cx="11022106" cy="4376831"/>
          </a:xfrm>
        </p:spPr>
        <p:txBody>
          <a:bodyPr>
            <a:normAutofit fontScale="85000" lnSpcReduction="10000"/>
          </a:bodyPr>
          <a:lstStyle/>
          <a:p>
            <a:r>
              <a:rPr lang="en-US"/>
              <a:t>10:00 a.m. – 10:10 a.m. 		Introduction </a:t>
            </a:r>
          </a:p>
          <a:p>
            <a:r>
              <a:rPr lang="en-US"/>
              <a:t>10:10 a.m. – 12:00 p.m. 		Risk Assessment and Mitigation Selection </a:t>
            </a:r>
          </a:p>
          <a:p>
            <a:r>
              <a:rPr lang="en-US"/>
              <a:t>12:00 p.m. – 1:00 p.m.		Lunch </a:t>
            </a:r>
          </a:p>
          <a:p>
            <a:r>
              <a:rPr lang="en-US"/>
              <a:t>1:00 p.m. – 2:30 p.m. 		Grid Operation, Design, and Maintenance </a:t>
            </a:r>
          </a:p>
          <a:p>
            <a:r>
              <a:rPr lang="en-US"/>
              <a:t>2:30 p.m. – 4:00 p.m. 		Vegetation Management </a:t>
            </a:r>
          </a:p>
          <a:p>
            <a:r>
              <a:rPr lang="en-US"/>
              <a:t>4:00 p.m. – 5:00 p.m. 		Open Questions and Answer (all topics)  </a:t>
            </a:r>
          </a:p>
          <a:p>
            <a:r>
              <a:rPr lang="en-US"/>
              <a:t>5:00 p.m.  				Adjourn </a:t>
            </a:r>
          </a:p>
          <a:p>
            <a:endParaRPr lang="en-US"/>
          </a:p>
        </p:txBody>
      </p:sp>
    </p:spTree>
    <p:extLst>
      <p:ext uri="{BB962C8B-B14F-4D97-AF65-F5344CB8AC3E}">
        <p14:creationId xmlns:p14="http://schemas.microsoft.com/office/powerpoint/2010/main" val="13481591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458D259-F23F-9C7B-0C6F-711024C97C78}"/>
              </a:ext>
            </a:extLst>
          </p:cNvPr>
          <p:cNvSpPr>
            <a:spLocks noGrp="1"/>
          </p:cNvSpPr>
          <p:nvPr>
            <p:ph type="sldNum" sz="quarter" idx="11"/>
          </p:nvPr>
        </p:nvSpPr>
        <p:spPr/>
        <p:txBody>
          <a:bodyPr/>
          <a:lstStyle/>
          <a:p>
            <a:fld id="{5492B78E-5BF9-0B46-B1B8-04BFF5711F33}" type="slidenum">
              <a:rPr lang="en-US" smtClean="0"/>
              <a:pPr/>
              <a:t>6</a:t>
            </a:fld>
            <a:endParaRPr lang="en-US"/>
          </a:p>
        </p:txBody>
      </p:sp>
      <p:sp>
        <p:nvSpPr>
          <p:cNvPr id="3" name="Footer Placeholder 2">
            <a:extLst>
              <a:ext uri="{FF2B5EF4-FFF2-40B4-BE49-F238E27FC236}">
                <a16:creationId xmlns:a16="http://schemas.microsoft.com/office/drawing/2014/main" id="{B8EAD1BF-578B-97BE-3425-C1C6F688AF53}"/>
              </a:ext>
            </a:extLst>
          </p:cNvPr>
          <p:cNvSpPr>
            <a:spLocks noGrp="1"/>
          </p:cNvSpPr>
          <p:nvPr>
            <p:ph type="ftr" sz="quarter" idx="12"/>
          </p:nvPr>
        </p:nvSpPr>
        <p:spPr/>
        <p:txBody>
          <a:bodyPr/>
          <a:lstStyle/>
          <a:p>
            <a:r>
              <a:rPr lang="en-US"/>
              <a:t>OFFICE OF ENERGY INFRASTRUCTURE SAFETY</a:t>
            </a:r>
          </a:p>
        </p:txBody>
      </p:sp>
      <p:sp>
        <p:nvSpPr>
          <p:cNvPr id="4" name="Text Placeholder 3">
            <a:extLst>
              <a:ext uri="{FF2B5EF4-FFF2-40B4-BE49-F238E27FC236}">
                <a16:creationId xmlns:a16="http://schemas.microsoft.com/office/drawing/2014/main" id="{784D4B86-15F2-DB15-9DDA-3B4385CF588B}"/>
              </a:ext>
            </a:extLst>
          </p:cNvPr>
          <p:cNvSpPr>
            <a:spLocks noGrp="1"/>
          </p:cNvSpPr>
          <p:nvPr>
            <p:ph type="body" sz="quarter" idx="13"/>
          </p:nvPr>
        </p:nvSpPr>
        <p:spPr/>
        <p:txBody>
          <a:bodyPr/>
          <a:lstStyle/>
          <a:p>
            <a:r>
              <a:rPr lang="en-US"/>
              <a:t>WORKSHOP LOGISTICS</a:t>
            </a:r>
          </a:p>
        </p:txBody>
      </p:sp>
      <p:sp>
        <p:nvSpPr>
          <p:cNvPr id="5" name="Text Placeholder 4">
            <a:extLst>
              <a:ext uri="{FF2B5EF4-FFF2-40B4-BE49-F238E27FC236}">
                <a16:creationId xmlns:a16="http://schemas.microsoft.com/office/drawing/2014/main" id="{ED9682C8-D703-BC99-E418-95DD7BEBD2A5}"/>
              </a:ext>
            </a:extLst>
          </p:cNvPr>
          <p:cNvSpPr>
            <a:spLocks noGrp="1"/>
          </p:cNvSpPr>
          <p:nvPr>
            <p:ph type="body" sz="quarter" idx="14"/>
          </p:nvPr>
        </p:nvSpPr>
        <p:spPr/>
        <p:txBody>
          <a:bodyPr>
            <a:normAutofit/>
          </a:bodyPr>
          <a:lstStyle/>
          <a:p>
            <a:r>
              <a:rPr lang="en-US" b="1"/>
              <a:t>Asking Questions</a:t>
            </a:r>
          </a:p>
          <a:p>
            <a:pPr marL="914400" indent="-457200">
              <a:lnSpc>
                <a:spcPct val="90000"/>
              </a:lnSpc>
              <a:spcBef>
                <a:spcPts val="1200"/>
              </a:spcBef>
              <a:spcAft>
                <a:spcPts val="0"/>
              </a:spcAft>
              <a:buFont typeface="Arial" panose="020B0604020202020204" pitchFamily="34" charset="0"/>
              <a:buChar char="•"/>
            </a:pPr>
            <a:r>
              <a:rPr lang="en-US" sz="3000"/>
              <a:t>Ask written questions in the Zoom Q&amp;A at any time</a:t>
            </a:r>
          </a:p>
          <a:p>
            <a:pPr marL="914400" indent="-457200">
              <a:lnSpc>
                <a:spcPct val="90000"/>
              </a:lnSpc>
              <a:spcBef>
                <a:spcPts val="1200"/>
              </a:spcBef>
              <a:spcAft>
                <a:spcPts val="0"/>
              </a:spcAft>
              <a:buFont typeface="Arial" panose="020B0604020202020204" pitchFamily="34" charset="0"/>
              <a:buChar char="•"/>
            </a:pPr>
            <a:r>
              <a:rPr lang="en-US" sz="3000"/>
              <a:t>Raise your hand during the public questions portion of the panels</a:t>
            </a:r>
          </a:p>
          <a:p>
            <a:pPr marL="914400" indent="-457200">
              <a:lnSpc>
                <a:spcPct val="90000"/>
              </a:lnSpc>
              <a:spcBef>
                <a:spcPts val="1200"/>
              </a:spcBef>
              <a:spcAft>
                <a:spcPts val="0"/>
              </a:spcAft>
              <a:buFont typeface="Arial" panose="020B0604020202020204" pitchFamily="34" charset="0"/>
              <a:buChar char="•"/>
            </a:pPr>
            <a:r>
              <a:rPr lang="en-US" sz="3000"/>
              <a:t>Hold questions for overall Q&amp;A at the end the day</a:t>
            </a:r>
          </a:p>
        </p:txBody>
      </p:sp>
    </p:spTree>
    <p:extLst>
      <p:ext uri="{BB962C8B-B14F-4D97-AF65-F5344CB8AC3E}">
        <p14:creationId xmlns:p14="http://schemas.microsoft.com/office/powerpoint/2010/main" val="19693346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458D259-F23F-9C7B-0C6F-711024C97C78}"/>
              </a:ext>
            </a:extLst>
          </p:cNvPr>
          <p:cNvSpPr>
            <a:spLocks noGrp="1"/>
          </p:cNvSpPr>
          <p:nvPr>
            <p:ph type="sldNum" sz="quarter" idx="11"/>
          </p:nvPr>
        </p:nvSpPr>
        <p:spPr/>
        <p:txBody>
          <a:bodyPr/>
          <a:lstStyle/>
          <a:p>
            <a:fld id="{5492B78E-5BF9-0B46-B1B8-04BFF5711F33}" type="slidenum">
              <a:rPr lang="en-US" smtClean="0"/>
              <a:pPr/>
              <a:t>7</a:t>
            </a:fld>
            <a:endParaRPr lang="en-US"/>
          </a:p>
        </p:txBody>
      </p:sp>
      <p:sp>
        <p:nvSpPr>
          <p:cNvPr id="3" name="Footer Placeholder 2">
            <a:extLst>
              <a:ext uri="{FF2B5EF4-FFF2-40B4-BE49-F238E27FC236}">
                <a16:creationId xmlns:a16="http://schemas.microsoft.com/office/drawing/2014/main" id="{B8EAD1BF-578B-97BE-3425-C1C6F688AF53}"/>
              </a:ext>
            </a:extLst>
          </p:cNvPr>
          <p:cNvSpPr>
            <a:spLocks noGrp="1"/>
          </p:cNvSpPr>
          <p:nvPr>
            <p:ph type="ftr" sz="quarter" idx="12"/>
          </p:nvPr>
        </p:nvSpPr>
        <p:spPr/>
        <p:txBody>
          <a:bodyPr/>
          <a:lstStyle/>
          <a:p>
            <a:r>
              <a:rPr lang="en-US"/>
              <a:t>OFFICE OF ENERGY INFRASTRUCTURE SAFETY</a:t>
            </a:r>
          </a:p>
        </p:txBody>
      </p:sp>
      <p:sp>
        <p:nvSpPr>
          <p:cNvPr id="4" name="Text Placeholder 3">
            <a:extLst>
              <a:ext uri="{FF2B5EF4-FFF2-40B4-BE49-F238E27FC236}">
                <a16:creationId xmlns:a16="http://schemas.microsoft.com/office/drawing/2014/main" id="{784D4B86-15F2-DB15-9DDA-3B4385CF588B}"/>
              </a:ext>
            </a:extLst>
          </p:cNvPr>
          <p:cNvSpPr>
            <a:spLocks noGrp="1"/>
          </p:cNvSpPr>
          <p:nvPr>
            <p:ph type="body" sz="quarter" idx="13"/>
          </p:nvPr>
        </p:nvSpPr>
        <p:spPr/>
        <p:txBody>
          <a:bodyPr/>
          <a:lstStyle/>
          <a:p>
            <a:r>
              <a:rPr lang="en-US"/>
              <a:t>Energy Safety Panel Moderators</a:t>
            </a:r>
          </a:p>
        </p:txBody>
      </p:sp>
      <p:sp>
        <p:nvSpPr>
          <p:cNvPr id="5" name="Text Placeholder 4">
            <a:extLst>
              <a:ext uri="{FF2B5EF4-FFF2-40B4-BE49-F238E27FC236}">
                <a16:creationId xmlns:a16="http://schemas.microsoft.com/office/drawing/2014/main" id="{ED9682C8-D703-BC99-E418-95DD7BEBD2A5}"/>
              </a:ext>
            </a:extLst>
          </p:cNvPr>
          <p:cNvSpPr>
            <a:spLocks noGrp="1"/>
          </p:cNvSpPr>
          <p:nvPr>
            <p:ph type="body" sz="quarter" idx="14"/>
          </p:nvPr>
        </p:nvSpPr>
        <p:spPr/>
        <p:txBody>
          <a:bodyPr>
            <a:normAutofit/>
          </a:bodyPr>
          <a:lstStyle/>
          <a:p>
            <a:r>
              <a:rPr lang="en-US" b="1"/>
              <a:t>Energy Safety Panel Moderators</a:t>
            </a:r>
          </a:p>
          <a:p>
            <a:pPr marL="914400" indent="-457200">
              <a:lnSpc>
                <a:spcPct val="90000"/>
              </a:lnSpc>
              <a:spcBef>
                <a:spcPts val="1200"/>
              </a:spcBef>
              <a:spcAft>
                <a:spcPts val="0"/>
              </a:spcAft>
              <a:buFont typeface="Arial" panose="020B0604020202020204" pitchFamily="34" charset="0"/>
              <a:buChar char="•"/>
            </a:pPr>
            <a:r>
              <a:rPr lang="en-US" sz="3000"/>
              <a:t>Risk Assessment and Mitigation </a:t>
            </a:r>
            <a:br>
              <a:rPr lang="en-US" sz="3000"/>
            </a:br>
            <a:r>
              <a:rPr lang="en-US" sz="3000"/>
              <a:t>Selection Strategy – Luis Medina (Level 4)</a:t>
            </a:r>
          </a:p>
          <a:p>
            <a:pPr marL="914400" indent="-457200">
              <a:lnSpc>
                <a:spcPct val="90000"/>
              </a:lnSpc>
              <a:spcBef>
                <a:spcPts val="1200"/>
              </a:spcBef>
              <a:spcAft>
                <a:spcPts val="0"/>
              </a:spcAft>
              <a:buFont typeface="Arial" panose="020B0604020202020204" pitchFamily="34" charset="0"/>
              <a:buChar char="•"/>
            </a:pPr>
            <a:r>
              <a:rPr lang="en-US" sz="3000"/>
              <a:t>Grid Operations, Design, and</a:t>
            </a:r>
            <a:br>
              <a:rPr lang="en-US" sz="3000"/>
            </a:br>
            <a:r>
              <a:rPr lang="en-US" sz="3000"/>
              <a:t>Maintenance – Andie Biggs</a:t>
            </a:r>
          </a:p>
          <a:p>
            <a:pPr marL="914400" indent="-457200">
              <a:lnSpc>
                <a:spcPct val="90000"/>
              </a:lnSpc>
              <a:spcBef>
                <a:spcPts val="1200"/>
              </a:spcBef>
              <a:spcAft>
                <a:spcPts val="0"/>
              </a:spcAft>
              <a:buFont typeface="Arial" panose="020B0604020202020204" pitchFamily="34" charset="0"/>
              <a:buChar char="•"/>
            </a:pPr>
            <a:r>
              <a:rPr lang="en-US" sz="3000"/>
              <a:t>Vegetation Management – Colin Lang</a:t>
            </a:r>
          </a:p>
        </p:txBody>
      </p:sp>
    </p:spTree>
    <p:extLst>
      <p:ext uri="{BB962C8B-B14F-4D97-AF65-F5344CB8AC3E}">
        <p14:creationId xmlns:p14="http://schemas.microsoft.com/office/powerpoint/2010/main" val="41418549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5A21B11A-AC59-7218-8D9A-C8D3A8B9ED7C}"/>
              </a:ext>
            </a:extLst>
          </p:cNvPr>
          <p:cNvSpPr>
            <a:spLocks noGrp="1"/>
          </p:cNvSpPr>
          <p:nvPr>
            <p:ph type="ftr" sz="quarter" idx="11"/>
          </p:nvPr>
        </p:nvSpPr>
        <p:spPr/>
        <p:txBody>
          <a:bodyPr/>
          <a:lstStyle/>
          <a:p>
            <a:r>
              <a:rPr lang="en-US"/>
              <a:t>OFFICE OF ENERGY INFRASTRUCTURE SAFETY</a:t>
            </a:r>
          </a:p>
        </p:txBody>
      </p:sp>
      <p:sp>
        <p:nvSpPr>
          <p:cNvPr id="2" name="Slide Number Placeholder 1">
            <a:extLst>
              <a:ext uri="{FF2B5EF4-FFF2-40B4-BE49-F238E27FC236}">
                <a16:creationId xmlns:a16="http://schemas.microsoft.com/office/drawing/2014/main" id="{F18137F4-A00D-07E8-F9C9-7CFC437756A8}"/>
              </a:ext>
            </a:extLst>
          </p:cNvPr>
          <p:cNvSpPr>
            <a:spLocks noGrp="1"/>
          </p:cNvSpPr>
          <p:nvPr>
            <p:ph type="sldNum" sz="quarter" idx="12"/>
          </p:nvPr>
        </p:nvSpPr>
        <p:spPr/>
        <p:txBody>
          <a:bodyPr/>
          <a:lstStyle/>
          <a:p>
            <a:fld id="{5492B78E-5BF9-0B46-B1B8-04BFF5711F33}" type="slidenum">
              <a:rPr lang="en-US" smtClean="0"/>
              <a:pPr/>
              <a:t>8</a:t>
            </a:fld>
            <a:endParaRPr lang="en-US"/>
          </a:p>
        </p:txBody>
      </p:sp>
      <p:sp>
        <p:nvSpPr>
          <p:cNvPr id="6" name="Title 5">
            <a:extLst>
              <a:ext uri="{FF2B5EF4-FFF2-40B4-BE49-F238E27FC236}">
                <a16:creationId xmlns:a16="http://schemas.microsoft.com/office/drawing/2014/main" id="{0CE97271-927D-D34B-F151-46003B39FE96}"/>
              </a:ext>
            </a:extLst>
          </p:cNvPr>
          <p:cNvSpPr>
            <a:spLocks noGrp="1"/>
          </p:cNvSpPr>
          <p:nvPr>
            <p:ph type="title"/>
          </p:nvPr>
        </p:nvSpPr>
        <p:spPr>
          <a:xfrm>
            <a:off x="4000500" y="1762662"/>
            <a:ext cx="4082144" cy="2826489"/>
          </a:xfrm>
        </p:spPr>
        <p:txBody>
          <a:bodyPr/>
          <a:lstStyle/>
          <a:p>
            <a:r>
              <a:rPr lang="en-US" sz="4400"/>
              <a:t>Risk Assessment &amp; Mitigation Selection</a:t>
            </a:r>
          </a:p>
        </p:txBody>
      </p:sp>
    </p:spTree>
    <p:extLst>
      <p:ext uri="{BB962C8B-B14F-4D97-AF65-F5344CB8AC3E}">
        <p14:creationId xmlns:p14="http://schemas.microsoft.com/office/powerpoint/2010/main" val="15038883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52756C7-B73A-5D02-756D-8C55AE6B8DDC}"/>
              </a:ext>
            </a:extLst>
          </p:cNvPr>
          <p:cNvSpPr>
            <a:spLocks noGrp="1"/>
          </p:cNvSpPr>
          <p:nvPr>
            <p:ph type="ctrTitle"/>
          </p:nvPr>
        </p:nvSpPr>
        <p:spPr>
          <a:xfrm>
            <a:off x="166255" y="226436"/>
            <a:ext cx="11545453" cy="2387600"/>
          </a:xfrm>
        </p:spPr>
        <p:txBody>
          <a:bodyPr/>
          <a:lstStyle/>
          <a:p>
            <a:r>
              <a:rPr lang="en-US"/>
              <a:t>Risk Assessment &amp; Mitigation Selection PANEL DISCUSSION</a:t>
            </a:r>
          </a:p>
        </p:txBody>
      </p:sp>
      <p:sp>
        <p:nvSpPr>
          <p:cNvPr id="2" name="Footer Placeholder 1">
            <a:extLst>
              <a:ext uri="{FF2B5EF4-FFF2-40B4-BE49-F238E27FC236}">
                <a16:creationId xmlns:a16="http://schemas.microsoft.com/office/drawing/2014/main" id="{90EFC1E6-44A9-CF78-6CE0-BBA6B7E8BD2A}"/>
              </a:ext>
            </a:extLst>
          </p:cNvPr>
          <p:cNvSpPr>
            <a:spLocks noGrp="1"/>
          </p:cNvSpPr>
          <p:nvPr>
            <p:ph type="ftr" sz="quarter" idx="11"/>
          </p:nvPr>
        </p:nvSpPr>
        <p:spPr/>
        <p:txBody>
          <a:bodyPr/>
          <a:lstStyle/>
          <a:p>
            <a:r>
              <a:rPr lang="en-US"/>
              <a:t>OFFICE OF ENERGY INFRASTRUCTURE SAFETY</a:t>
            </a:r>
          </a:p>
        </p:txBody>
      </p:sp>
      <p:sp>
        <p:nvSpPr>
          <p:cNvPr id="3" name="Slide Number Placeholder 2">
            <a:extLst>
              <a:ext uri="{FF2B5EF4-FFF2-40B4-BE49-F238E27FC236}">
                <a16:creationId xmlns:a16="http://schemas.microsoft.com/office/drawing/2014/main" id="{20EF18D2-3A4E-748A-5EDF-8F62DD15563A}"/>
              </a:ext>
            </a:extLst>
          </p:cNvPr>
          <p:cNvSpPr>
            <a:spLocks noGrp="1"/>
          </p:cNvSpPr>
          <p:nvPr>
            <p:ph type="sldNum" sz="quarter" idx="12"/>
          </p:nvPr>
        </p:nvSpPr>
        <p:spPr/>
        <p:txBody>
          <a:bodyPr/>
          <a:lstStyle/>
          <a:p>
            <a:fld id="{5492B78E-5BF9-0B46-B1B8-04BFF5711F33}" type="slidenum">
              <a:rPr lang="en-US" smtClean="0"/>
              <a:pPr/>
              <a:t>9</a:t>
            </a:fld>
            <a:endParaRPr lang="en-US"/>
          </a:p>
        </p:txBody>
      </p:sp>
      <p:graphicFrame>
        <p:nvGraphicFramePr>
          <p:cNvPr id="8" name="Table 8">
            <a:extLst>
              <a:ext uri="{FF2B5EF4-FFF2-40B4-BE49-F238E27FC236}">
                <a16:creationId xmlns:a16="http://schemas.microsoft.com/office/drawing/2014/main" id="{47B1CF2D-5617-B26F-3DEF-0308C7E22262}"/>
              </a:ext>
            </a:extLst>
          </p:cNvPr>
          <p:cNvGraphicFramePr>
            <a:graphicFrameLocks noGrp="1"/>
          </p:cNvGraphicFramePr>
          <p:nvPr>
            <p:extLst>
              <p:ext uri="{D42A27DB-BD31-4B8C-83A1-F6EECF244321}">
                <p14:modId xmlns:p14="http://schemas.microsoft.com/office/powerpoint/2010/main" val="87333529"/>
              </p:ext>
            </p:extLst>
          </p:nvPr>
        </p:nvGraphicFramePr>
        <p:xfrm>
          <a:off x="760244" y="2533200"/>
          <a:ext cx="10951464" cy="3200400"/>
        </p:xfrm>
        <a:graphic>
          <a:graphicData uri="http://schemas.openxmlformats.org/drawingml/2006/table">
            <a:tbl>
              <a:tblPr firstRow="1" bandRow="1">
                <a:tableStyleId>{073A0DAA-6AF3-43AB-8588-CEC1D06C72B9}</a:tableStyleId>
              </a:tblPr>
              <a:tblGrid>
                <a:gridCol w="5475732">
                  <a:extLst>
                    <a:ext uri="{9D8B030D-6E8A-4147-A177-3AD203B41FA5}">
                      <a16:colId xmlns:a16="http://schemas.microsoft.com/office/drawing/2014/main" val="2037300781"/>
                    </a:ext>
                  </a:extLst>
                </a:gridCol>
                <a:gridCol w="5475732">
                  <a:extLst>
                    <a:ext uri="{9D8B030D-6E8A-4147-A177-3AD203B41FA5}">
                      <a16:colId xmlns:a16="http://schemas.microsoft.com/office/drawing/2014/main" val="930153153"/>
                    </a:ext>
                  </a:extLst>
                </a:gridCol>
              </a:tblGrid>
              <a:tr h="457200">
                <a:tc>
                  <a:txBody>
                    <a:bodyPr/>
                    <a:lstStyle/>
                    <a:p>
                      <a:pPr algn="l"/>
                      <a:r>
                        <a:rPr lang="en-US"/>
                        <a:t>PANEL MEMBER or UTILITY REPRESENTATIVE</a:t>
                      </a:r>
                    </a:p>
                  </a:txBody>
                  <a:tcPr anchor="ctr"/>
                </a:tc>
                <a:tc>
                  <a:txBody>
                    <a:bodyPr/>
                    <a:lstStyle/>
                    <a:p>
                      <a:pPr algn="l"/>
                      <a:r>
                        <a:rPr lang="en-US"/>
                        <a:t>ORGANIZATION / TITLE</a:t>
                      </a:r>
                    </a:p>
                  </a:txBody>
                  <a:tcPr anchor="ctr"/>
                </a:tc>
                <a:extLst>
                  <a:ext uri="{0D108BD9-81ED-4DB2-BD59-A6C34878D82A}">
                    <a16:rowId xmlns:a16="http://schemas.microsoft.com/office/drawing/2014/main" val="2493248270"/>
                  </a:ext>
                </a:extLst>
              </a:tr>
              <a:tr h="457200">
                <a:tc>
                  <a:txBody>
                    <a:bodyPr/>
                    <a:lstStyle/>
                    <a:p>
                      <a:pPr algn="l"/>
                      <a:r>
                        <a:rPr lang="en-US"/>
                        <a:t>Luis Medina (Moderator)</a:t>
                      </a:r>
                    </a:p>
                  </a:txBody>
                  <a:tcPr anchor="ctr"/>
                </a:tc>
                <a:tc>
                  <a:txBody>
                    <a:bodyPr/>
                    <a:lstStyle/>
                    <a:p>
                      <a:pPr algn="l"/>
                      <a:r>
                        <a:rPr lang="en-US"/>
                        <a:t>Level 4 Ventures/Subject Matter Expert</a:t>
                      </a:r>
                    </a:p>
                  </a:txBody>
                  <a:tcPr anchor="ctr"/>
                </a:tc>
                <a:extLst>
                  <a:ext uri="{0D108BD9-81ED-4DB2-BD59-A6C34878D82A}">
                    <a16:rowId xmlns:a16="http://schemas.microsoft.com/office/drawing/2014/main" val="3180230901"/>
                  </a:ext>
                </a:extLst>
              </a:tr>
              <a:tr h="457200">
                <a:tc>
                  <a:txBody>
                    <a:bodyPr/>
                    <a:lstStyle/>
                    <a:p>
                      <a:pPr algn="l"/>
                      <a:r>
                        <a:rPr lang="en-US"/>
                        <a:t>Kevin Benson</a:t>
                      </a:r>
                    </a:p>
                  </a:txBody>
                  <a:tcPr anchor="ctr"/>
                </a:tc>
                <a:tc>
                  <a:txBody>
                    <a:bodyPr/>
                    <a:lstStyle/>
                    <a:p>
                      <a:pPr algn="l"/>
                      <a:r>
                        <a:rPr lang="en-US"/>
                        <a:t>PacifiCorp/Director of Asset Risk</a:t>
                      </a:r>
                    </a:p>
                  </a:txBody>
                  <a:tcPr anchor="ctr"/>
                </a:tc>
                <a:extLst>
                  <a:ext uri="{0D108BD9-81ED-4DB2-BD59-A6C34878D82A}">
                    <a16:rowId xmlns:a16="http://schemas.microsoft.com/office/drawing/2014/main" val="1175312435"/>
                  </a:ext>
                </a:extLst>
              </a:tr>
              <a:tr h="457200">
                <a:tc>
                  <a:txBody>
                    <a:bodyPr/>
                    <a:lstStyle/>
                    <a:p>
                      <a:pPr algn="l"/>
                      <a:r>
                        <a:rPr lang="en-US"/>
                        <a:t>Paul Marconi</a:t>
                      </a:r>
                    </a:p>
                  </a:txBody>
                  <a:tcPr anchor="ctr"/>
                </a:tc>
                <a:tc>
                  <a:txBody>
                    <a:bodyPr/>
                    <a:lstStyle/>
                    <a:p>
                      <a:pPr algn="l"/>
                      <a:r>
                        <a:rPr lang="en-US"/>
                        <a:t>BVES/President</a:t>
                      </a:r>
                    </a:p>
                  </a:txBody>
                  <a:tcPr anchor="ctr"/>
                </a:tc>
                <a:extLst>
                  <a:ext uri="{0D108BD9-81ED-4DB2-BD59-A6C34878D82A}">
                    <a16:rowId xmlns:a16="http://schemas.microsoft.com/office/drawing/2014/main" val="1704252526"/>
                  </a:ext>
                </a:extLst>
              </a:tr>
              <a:tr h="457200">
                <a:tc>
                  <a:txBody>
                    <a:bodyPr/>
                    <a:lstStyle/>
                    <a:p>
                      <a:pPr algn="l"/>
                      <a:r>
                        <a:rPr lang="en-US" sz="1800" kern="1200">
                          <a:solidFill>
                            <a:schemeClr val="dk1"/>
                          </a:solidFill>
                          <a:effectLst/>
                          <a:latin typeface="+mn-lt"/>
                          <a:ea typeface="+mn-ea"/>
                          <a:cs typeface="+mn-cs"/>
                        </a:rPr>
                        <a:t>Eliot Jones</a:t>
                      </a:r>
                      <a:endParaRPr lang="en-US"/>
                    </a:p>
                  </a:txBody>
                  <a:tcPr anchor="ctr"/>
                </a:tc>
                <a:tc>
                  <a:txBody>
                    <a:bodyPr/>
                    <a:lstStyle/>
                    <a:p>
                      <a:pPr algn="l"/>
                      <a:r>
                        <a:rPr lang="en-US"/>
                        <a:t>Liberty/Senior Manager, Wildfire Prevention</a:t>
                      </a:r>
                    </a:p>
                  </a:txBody>
                  <a:tcPr anchor="ctr"/>
                </a:tc>
                <a:extLst>
                  <a:ext uri="{0D108BD9-81ED-4DB2-BD59-A6C34878D82A}">
                    <a16:rowId xmlns:a16="http://schemas.microsoft.com/office/drawing/2014/main" val="3492444756"/>
                  </a:ext>
                </a:extLst>
              </a:tr>
              <a:tr h="457200">
                <a:tc>
                  <a:txBody>
                    <a:bodyPr/>
                    <a:lstStyle/>
                    <a:p>
                      <a:pPr algn="l"/>
                      <a:r>
                        <a:rPr lang="en-US"/>
                        <a:t>Zoë Harrold</a:t>
                      </a:r>
                    </a:p>
                  </a:txBody>
                  <a:tcPr anchor="ctr"/>
                </a:tc>
                <a:tc>
                  <a:txBody>
                    <a:bodyPr/>
                    <a:lstStyle/>
                    <a:p>
                      <a:pPr algn="l"/>
                      <a:r>
                        <a:rPr lang="en-US"/>
                        <a:t>GPI/Scientist</a:t>
                      </a:r>
                    </a:p>
                  </a:txBody>
                  <a:tcPr anchor="ctr"/>
                </a:tc>
                <a:extLst>
                  <a:ext uri="{0D108BD9-81ED-4DB2-BD59-A6C34878D82A}">
                    <a16:rowId xmlns:a16="http://schemas.microsoft.com/office/drawing/2014/main" val="922519819"/>
                  </a:ext>
                </a:extLst>
              </a:tr>
              <a:tr h="4572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John Mader</a:t>
                      </a:r>
                    </a:p>
                  </a:txBody>
                  <a:tcPr anchor="ctr"/>
                </a:tc>
                <a:tc>
                  <a:txBody>
                    <a:bodyPr/>
                    <a:lstStyle/>
                    <a:p>
                      <a:pPr algn="l"/>
                      <a:r>
                        <a:rPr lang="en-US"/>
                        <a:t>WASB Board Member</a:t>
                      </a:r>
                    </a:p>
                  </a:txBody>
                  <a:tcPr anchor="ctr"/>
                </a:tc>
                <a:extLst>
                  <a:ext uri="{0D108BD9-81ED-4DB2-BD59-A6C34878D82A}">
                    <a16:rowId xmlns:a16="http://schemas.microsoft.com/office/drawing/2014/main" val="4231950096"/>
                  </a:ext>
                </a:extLst>
              </a:tr>
            </a:tbl>
          </a:graphicData>
        </a:graphic>
      </p:graphicFrame>
    </p:spTree>
    <p:extLst>
      <p:ext uri="{BB962C8B-B14F-4D97-AF65-F5344CB8AC3E}">
        <p14:creationId xmlns:p14="http://schemas.microsoft.com/office/powerpoint/2010/main" val="35322117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59879F2-C161-4820-6AAB-5760398CDF96}"/>
              </a:ext>
            </a:extLst>
          </p:cNvPr>
          <p:cNvSpPr>
            <a:spLocks noGrp="1"/>
          </p:cNvSpPr>
          <p:nvPr>
            <p:ph type="ftr" sz="quarter" idx="11"/>
          </p:nvPr>
        </p:nvSpPr>
        <p:spPr/>
        <p:txBody>
          <a:bodyPr/>
          <a:lstStyle/>
          <a:p>
            <a:r>
              <a:rPr lang="en-US"/>
              <a:t>OFFICE OF ENERGY INFRASTRUCTURE SAFETY</a:t>
            </a:r>
          </a:p>
        </p:txBody>
      </p:sp>
      <p:sp>
        <p:nvSpPr>
          <p:cNvPr id="3" name="Slide Number Placeholder 2">
            <a:extLst>
              <a:ext uri="{FF2B5EF4-FFF2-40B4-BE49-F238E27FC236}">
                <a16:creationId xmlns:a16="http://schemas.microsoft.com/office/drawing/2014/main" id="{B7858066-0B1C-47E3-F033-5AA1AC9FB3C2}"/>
              </a:ext>
            </a:extLst>
          </p:cNvPr>
          <p:cNvSpPr>
            <a:spLocks noGrp="1"/>
          </p:cNvSpPr>
          <p:nvPr>
            <p:ph type="sldNum" sz="quarter" idx="12"/>
          </p:nvPr>
        </p:nvSpPr>
        <p:spPr/>
        <p:txBody>
          <a:bodyPr/>
          <a:lstStyle/>
          <a:p>
            <a:fld id="{5492B78E-5BF9-0B46-B1B8-04BFF5711F33}" type="slidenum">
              <a:rPr lang="en-US" smtClean="0"/>
              <a:pPr/>
              <a:t>10</a:t>
            </a:fld>
            <a:endParaRPr lang="en-US"/>
          </a:p>
        </p:txBody>
      </p:sp>
      <p:sp>
        <p:nvSpPr>
          <p:cNvPr id="5" name="Title 4">
            <a:extLst>
              <a:ext uri="{FF2B5EF4-FFF2-40B4-BE49-F238E27FC236}">
                <a16:creationId xmlns:a16="http://schemas.microsoft.com/office/drawing/2014/main" id="{9EF7DDB0-FFC0-BEB5-E64E-4DDFA310DA0C}"/>
              </a:ext>
            </a:extLst>
          </p:cNvPr>
          <p:cNvSpPr>
            <a:spLocks noGrp="1"/>
          </p:cNvSpPr>
          <p:nvPr>
            <p:ph type="title"/>
          </p:nvPr>
        </p:nvSpPr>
        <p:spPr>
          <a:xfrm>
            <a:off x="1365855" y="1711072"/>
            <a:ext cx="3253618" cy="2734129"/>
          </a:xfrm>
        </p:spPr>
        <p:txBody>
          <a:bodyPr/>
          <a:lstStyle/>
          <a:p>
            <a:r>
              <a:rPr lang="en-US"/>
              <a:t>Pacificorp</a:t>
            </a:r>
          </a:p>
        </p:txBody>
      </p:sp>
    </p:spTree>
    <p:extLst>
      <p:ext uri="{BB962C8B-B14F-4D97-AF65-F5344CB8AC3E}">
        <p14:creationId xmlns:p14="http://schemas.microsoft.com/office/powerpoint/2010/main" val="17760267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E321980B-6E80-4943-918D-3420CBE17AC6}"/>
              </a:ext>
            </a:extLst>
          </p:cNvPr>
          <p:cNvSpPr>
            <a:spLocks noGrp="1"/>
          </p:cNvSpPr>
          <p:nvPr>
            <p:ph type="ctrTitle"/>
          </p:nvPr>
        </p:nvSpPr>
        <p:spPr/>
        <p:txBody>
          <a:bodyPr/>
          <a:lstStyle/>
          <a:p>
            <a:r>
              <a:rPr lang="en-US"/>
              <a:t>2023 Wildfire Mitigation Plan Update</a:t>
            </a:r>
          </a:p>
        </p:txBody>
      </p:sp>
      <p:sp>
        <p:nvSpPr>
          <p:cNvPr id="17" name="Subtitle 16">
            <a:extLst>
              <a:ext uri="{FF2B5EF4-FFF2-40B4-BE49-F238E27FC236}">
                <a16:creationId xmlns:a16="http://schemas.microsoft.com/office/drawing/2014/main" id="{00DD5D49-99FC-C14A-9FA9-FF3255A8DF57}"/>
              </a:ext>
            </a:extLst>
          </p:cNvPr>
          <p:cNvSpPr>
            <a:spLocks noGrp="1"/>
          </p:cNvSpPr>
          <p:nvPr>
            <p:ph type="subTitle" idx="1"/>
          </p:nvPr>
        </p:nvSpPr>
        <p:spPr>
          <a:xfrm>
            <a:off x="435006" y="2372678"/>
            <a:ext cx="11239130" cy="726122"/>
          </a:xfrm>
        </p:spPr>
        <p:txBody>
          <a:bodyPr/>
          <a:lstStyle/>
          <a:p>
            <a:r>
              <a:rPr lang="en-US"/>
              <a:t>Risk Assessment and Mitigation Selection Strategy</a:t>
            </a:r>
          </a:p>
        </p:txBody>
      </p:sp>
      <p:sp>
        <p:nvSpPr>
          <p:cNvPr id="2" name="TextBox 1">
            <a:extLst>
              <a:ext uri="{FF2B5EF4-FFF2-40B4-BE49-F238E27FC236}">
                <a16:creationId xmlns:a16="http://schemas.microsoft.com/office/drawing/2014/main" id="{5EA394CC-BC45-454E-A94D-0582B0477002}"/>
              </a:ext>
            </a:extLst>
          </p:cNvPr>
          <p:cNvSpPr txBox="1"/>
          <p:nvPr/>
        </p:nvSpPr>
        <p:spPr>
          <a:xfrm>
            <a:off x="1784465" y="3197592"/>
            <a:ext cx="8873375" cy="646331"/>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lumMod val="50000"/>
                  </a:srgbClr>
                </a:solidFill>
                <a:effectLst/>
                <a:uLnTx/>
                <a:uFillTx/>
                <a:latin typeface="Lato" panose="020F0502020204030203" pitchFamily="34" charset="0"/>
                <a:ea typeface="Lato" panose="020F0502020204030203" pitchFamily="34" charset="0"/>
                <a:cs typeface="Lato" panose="020F0502020204030203" pitchFamily="34" charset="0"/>
              </a:rPr>
              <a:t>Kevin Benson, Director of Asset Risk</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lumMod val="50000"/>
                  </a:srgbClr>
                </a:solidFill>
                <a:effectLst/>
                <a:uLnTx/>
                <a:uFillTx/>
                <a:latin typeface="Lato" panose="020F0502020204030203" pitchFamily="34" charset="0"/>
                <a:ea typeface="Lato" panose="020F0502020204030203" pitchFamily="34" charset="0"/>
                <a:cs typeface="Lato" panose="020F0502020204030203" pitchFamily="34" charset="0"/>
              </a:rPr>
              <a:t>June 16, 2023</a:t>
            </a:r>
          </a:p>
        </p:txBody>
      </p:sp>
    </p:spTree>
    <p:extLst>
      <p:ext uri="{BB962C8B-B14F-4D97-AF65-F5344CB8AC3E}">
        <p14:creationId xmlns:p14="http://schemas.microsoft.com/office/powerpoint/2010/main" val="34994492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Subtitle 1">
            <a:extLst>
              <a:ext uri="{FF2B5EF4-FFF2-40B4-BE49-F238E27FC236}">
                <a16:creationId xmlns:a16="http://schemas.microsoft.com/office/drawing/2014/main" id="{29CE280A-A6CA-6F4C-3EB0-88AC910B2248}"/>
              </a:ext>
            </a:extLst>
          </p:cNvPr>
          <p:cNvSpPr txBox="1">
            <a:spLocks/>
          </p:cNvSpPr>
          <p:nvPr/>
        </p:nvSpPr>
        <p:spPr>
          <a:xfrm>
            <a:off x="369455" y="382295"/>
            <a:ext cx="10733823" cy="686498"/>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600" b="0" i="0" kern="1200">
                <a:solidFill>
                  <a:schemeClr val="tx1">
                    <a:lumMod val="50000"/>
                    <a:lumOff val="50000"/>
                  </a:schemeClr>
                </a:solidFill>
                <a:latin typeface="Lato" panose="020F0502020204030203" pitchFamily="34" charset="0"/>
                <a:ea typeface="+mn-ea"/>
                <a:cs typeface="Lato" panose="020F0502020204030203"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chemeClr val="tx1">
                    <a:lumMod val="50000"/>
                    <a:lumOff val="50000"/>
                  </a:schemeClr>
                </a:solidFill>
                <a:latin typeface="Lato" panose="020F0502020204030203" pitchFamily="34" charset="0"/>
                <a:ea typeface="+mn-ea"/>
                <a:cs typeface="Lato" panose="020F0502020204030203"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chemeClr val="tx1">
                    <a:lumMod val="50000"/>
                    <a:lumOff val="50000"/>
                  </a:schemeClr>
                </a:solidFill>
                <a:latin typeface="Lato" panose="020F0502020204030203" pitchFamily="34" charset="0"/>
                <a:ea typeface="+mn-ea"/>
                <a:cs typeface="Lato" panose="020F0502020204030203"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chemeClr val="tx1">
                    <a:lumMod val="50000"/>
                    <a:lumOff val="50000"/>
                  </a:schemeClr>
                </a:solidFill>
                <a:latin typeface="Lato" panose="020F0502020204030203" pitchFamily="34" charset="0"/>
                <a:ea typeface="+mn-ea"/>
                <a:cs typeface="Lato" panose="020F0502020204030203"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chemeClr val="tx1">
                    <a:lumMod val="50000"/>
                    <a:lumOff val="50000"/>
                  </a:schemeClr>
                </a:solidFill>
                <a:latin typeface="Lato" panose="020F0502020204030203" pitchFamily="34" charset="0"/>
                <a:ea typeface="+mn-ea"/>
                <a:cs typeface="Lato" panose="020F0502020204030203"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200" b="1" i="0" u="none" strike="noStrike" kern="1200" cap="none" spc="0" normalizeH="0" baseline="0" noProof="0">
                <a:ln>
                  <a:noFill/>
                </a:ln>
                <a:solidFill>
                  <a:prstClr val="black">
                    <a:lumMod val="50000"/>
                    <a:lumOff val="50000"/>
                  </a:prstClr>
                </a:solidFill>
                <a:effectLst/>
                <a:uLnTx/>
                <a:uFillTx/>
                <a:latin typeface="Lato" panose="020F0502020204030203" pitchFamily="34" charset="0"/>
                <a:ea typeface="+mn-ea"/>
                <a:cs typeface="Lato" panose="020F0502020204030203" pitchFamily="34" charset="0"/>
              </a:rPr>
              <a:t>Risk Assessment</a:t>
            </a:r>
          </a:p>
        </p:txBody>
      </p:sp>
      <p:graphicFrame>
        <p:nvGraphicFramePr>
          <p:cNvPr id="5" name="Diagram 4">
            <a:extLst>
              <a:ext uri="{FF2B5EF4-FFF2-40B4-BE49-F238E27FC236}">
                <a16:creationId xmlns:a16="http://schemas.microsoft.com/office/drawing/2014/main" id="{5A19E2EA-BCC5-7BEE-2DFB-4F1269F03F5D}"/>
              </a:ext>
            </a:extLst>
          </p:cNvPr>
          <p:cNvGraphicFramePr/>
          <p:nvPr/>
        </p:nvGraphicFramePr>
        <p:xfrm>
          <a:off x="389881" y="5534523"/>
          <a:ext cx="11412237" cy="9411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 name="Rectangle: Rounded Corners 11">
            <a:extLst>
              <a:ext uri="{FF2B5EF4-FFF2-40B4-BE49-F238E27FC236}">
                <a16:creationId xmlns:a16="http://schemas.microsoft.com/office/drawing/2014/main" id="{66876750-A97F-8CE3-53E1-413100528FD0}"/>
              </a:ext>
            </a:extLst>
          </p:cNvPr>
          <p:cNvSpPr/>
          <p:nvPr/>
        </p:nvSpPr>
        <p:spPr>
          <a:xfrm>
            <a:off x="7225646" y="5424482"/>
            <a:ext cx="1118552" cy="493698"/>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lumMod val="65000"/>
                    <a:lumOff val="35000"/>
                  </a:prstClr>
                </a:solidFill>
                <a:effectLst/>
                <a:uLnTx/>
                <a:uFillTx/>
                <a:latin typeface="Lato" panose="020F0502020204030203" pitchFamily="34" charset="0"/>
                <a:ea typeface="Lato" panose="020F0502020204030203" pitchFamily="34" charset="0"/>
                <a:cs typeface="Lato" panose="020F0502020204030203" pitchFamily="34" charset="0"/>
              </a:rPr>
              <a:t>Implement Data Analytics Software</a:t>
            </a:r>
          </a:p>
        </p:txBody>
      </p:sp>
      <p:sp>
        <p:nvSpPr>
          <p:cNvPr id="13" name="Rectangle: Rounded Corners 12">
            <a:extLst>
              <a:ext uri="{FF2B5EF4-FFF2-40B4-BE49-F238E27FC236}">
                <a16:creationId xmlns:a16="http://schemas.microsoft.com/office/drawing/2014/main" id="{E5C0453B-AA92-3440-A6D7-230438078EA4}"/>
              </a:ext>
            </a:extLst>
          </p:cNvPr>
          <p:cNvSpPr/>
          <p:nvPr/>
        </p:nvSpPr>
        <p:spPr>
          <a:xfrm>
            <a:off x="926353" y="5410715"/>
            <a:ext cx="877742" cy="442817"/>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prstClr val="black">
                    <a:lumMod val="65000"/>
                    <a:lumOff val="35000"/>
                  </a:prstClr>
                </a:solidFill>
                <a:effectLst/>
                <a:uLnTx/>
                <a:uFillTx/>
                <a:latin typeface="Lato" panose="020F0502020204030203" pitchFamily="34" charset="0"/>
                <a:ea typeface="Lato" panose="020F0502020204030203" pitchFamily="34" charset="0"/>
                <a:cs typeface="Lato" panose="020F0502020204030203" pitchFamily="34" charset="0"/>
              </a:rPr>
              <a:t>WRRM Procured</a:t>
            </a:r>
          </a:p>
        </p:txBody>
      </p:sp>
      <p:sp>
        <p:nvSpPr>
          <p:cNvPr id="15" name="Rectangle: Rounded Corners 14">
            <a:extLst>
              <a:ext uri="{FF2B5EF4-FFF2-40B4-BE49-F238E27FC236}">
                <a16:creationId xmlns:a16="http://schemas.microsoft.com/office/drawing/2014/main" id="{7562809E-40A6-7871-DD9E-FCCC3AD25D07}"/>
              </a:ext>
            </a:extLst>
          </p:cNvPr>
          <p:cNvSpPr/>
          <p:nvPr/>
        </p:nvSpPr>
        <p:spPr>
          <a:xfrm>
            <a:off x="6083271" y="5475323"/>
            <a:ext cx="845142" cy="349413"/>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lumMod val="65000"/>
                    <a:lumOff val="35000"/>
                  </a:prstClr>
                </a:solidFill>
                <a:effectLst/>
                <a:uLnTx/>
                <a:uFillTx/>
                <a:latin typeface="Lato" panose="020F0502020204030203" pitchFamily="34" charset="0"/>
                <a:ea typeface="Lato" panose="020F0502020204030203" pitchFamily="34" charset="0"/>
                <a:cs typeface="Lato" panose="020F0502020204030203" pitchFamily="34" charset="0"/>
              </a:rPr>
              <a:t>Implement WRRM</a:t>
            </a:r>
          </a:p>
        </p:txBody>
      </p:sp>
      <p:sp>
        <p:nvSpPr>
          <p:cNvPr id="16" name="Rectangle: Rounded Corners 15">
            <a:extLst>
              <a:ext uri="{FF2B5EF4-FFF2-40B4-BE49-F238E27FC236}">
                <a16:creationId xmlns:a16="http://schemas.microsoft.com/office/drawing/2014/main" id="{212DDAA2-B450-0F0B-E61E-2912E6171551}"/>
              </a:ext>
            </a:extLst>
          </p:cNvPr>
          <p:cNvSpPr/>
          <p:nvPr/>
        </p:nvSpPr>
        <p:spPr>
          <a:xfrm>
            <a:off x="3500363" y="5448714"/>
            <a:ext cx="815771" cy="404818"/>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prstClr val="black">
                    <a:lumMod val="65000"/>
                    <a:lumOff val="35000"/>
                  </a:prstClr>
                </a:solidFill>
                <a:effectLst/>
                <a:uLnTx/>
                <a:uFillTx/>
                <a:latin typeface="Lato" panose="020F0502020204030203" pitchFamily="34" charset="0"/>
                <a:ea typeface="Lato" panose="020F0502020204030203" pitchFamily="34" charset="0"/>
                <a:cs typeface="Lato" panose="020F0502020204030203" pitchFamily="34" charset="0"/>
              </a:rPr>
              <a:t>WRRM Testing </a:t>
            </a:r>
          </a:p>
        </p:txBody>
      </p:sp>
      <p:sp>
        <p:nvSpPr>
          <p:cNvPr id="2" name="Rectangle: Rounded Corners 1">
            <a:extLst>
              <a:ext uri="{FF2B5EF4-FFF2-40B4-BE49-F238E27FC236}">
                <a16:creationId xmlns:a16="http://schemas.microsoft.com/office/drawing/2014/main" id="{DBC3582B-88D2-6E2D-F795-0FB69C86D620}"/>
              </a:ext>
            </a:extLst>
          </p:cNvPr>
          <p:cNvSpPr/>
          <p:nvPr/>
        </p:nvSpPr>
        <p:spPr>
          <a:xfrm>
            <a:off x="8491248" y="5382331"/>
            <a:ext cx="1206520" cy="55766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lumMod val="65000"/>
                    <a:lumOff val="35000"/>
                  </a:prstClr>
                </a:solidFill>
                <a:effectLst/>
                <a:uLnTx/>
                <a:uFillTx/>
                <a:latin typeface="Lato" panose="020F0502020204030203" pitchFamily="34" charset="0"/>
                <a:ea typeface="Lato" panose="020F0502020204030203" pitchFamily="34" charset="0"/>
                <a:cs typeface="Lato" panose="020F0502020204030203" pitchFamily="34" charset="0"/>
              </a:rPr>
              <a:t>Implement  Refreshed FHCA Map</a:t>
            </a:r>
          </a:p>
        </p:txBody>
      </p:sp>
      <p:sp>
        <p:nvSpPr>
          <p:cNvPr id="4" name="Rectangle: Rounded Corners 3">
            <a:extLst>
              <a:ext uri="{FF2B5EF4-FFF2-40B4-BE49-F238E27FC236}">
                <a16:creationId xmlns:a16="http://schemas.microsoft.com/office/drawing/2014/main" id="{B107DB8F-837C-2A99-7169-28CC490785D9}"/>
              </a:ext>
            </a:extLst>
          </p:cNvPr>
          <p:cNvSpPr/>
          <p:nvPr/>
        </p:nvSpPr>
        <p:spPr>
          <a:xfrm>
            <a:off x="4669057" y="5360168"/>
            <a:ext cx="1118858" cy="57972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lumMod val="65000"/>
                    <a:lumOff val="35000"/>
                  </a:prstClr>
                </a:solidFill>
                <a:effectLst/>
                <a:uLnTx/>
                <a:uFillTx/>
                <a:latin typeface="Lato" panose="020F0502020204030203" pitchFamily="34" charset="0"/>
                <a:ea typeface="Lato" panose="020F0502020204030203" pitchFamily="34" charset="0"/>
                <a:cs typeface="Lato" panose="020F0502020204030203" pitchFamily="34" charset="0"/>
              </a:rPr>
              <a:t>Procure Data Analytics Software</a:t>
            </a:r>
          </a:p>
        </p:txBody>
      </p:sp>
      <p:sp>
        <p:nvSpPr>
          <p:cNvPr id="17" name="Rectangle: Rounded Corners 16">
            <a:extLst>
              <a:ext uri="{FF2B5EF4-FFF2-40B4-BE49-F238E27FC236}">
                <a16:creationId xmlns:a16="http://schemas.microsoft.com/office/drawing/2014/main" id="{E99FF544-66DA-C7AF-CE70-2A1496E52903}"/>
              </a:ext>
            </a:extLst>
          </p:cNvPr>
          <p:cNvSpPr/>
          <p:nvPr/>
        </p:nvSpPr>
        <p:spPr>
          <a:xfrm>
            <a:off x="2111596" y="5410715"/>
            <a:ext cx="1017255" cy="442817"/>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prstClr val="black">
                    <a:lumMod val="65000"/>
                    <a:lumOff val="35000"/>
                  </a:prstClr>
                </a:solidFill>
                <a:effectLst/>
                <a:uLnTx/>
                <a:uFillTx/>
                <a:latin typeface="Lato" panose="020F0502020204030203" pitchFamily="34" charset="0"/>
                <a:ea typeface="Lato" panose="020F0502020204030203" pitchFamily="34" charset="0"/>
                <a:cs typeface="Lato" panose="020F0502020204030203" pitchFamily="34" charset="0"/>
              </a:rPr>
              <a:t>WRRM Configured</a:t>
            </a:r>
          </a:p>
        </p:txBody>
      </p:sp>
      <p:pic>
        <p:nvPicPr>
          <p:cNvPr id="19" name="Graphic 18" descr="Checkmark with solid fill">
            <a:extLst>
              <a:ext uri="{FF2B5EF4-FFF2-40B4-BE49-F238E27FC236}">
                <a16:creationId xmlns:a16="http://schemas.microsoft.com/office/drawing/2014/main" id="{CB986E85-A1F9-8AB3-267D-417D45881184}"/>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231895" y="5130270"/>
            <a:ext cx="339087" cy="339087"/>
          </a:xfrm>
          <a:prstGeom prst="rect">
            <a:avLst/>
          </a:prstGeom>
        </p:spPr>
      </p:pic>
      <p:pic>
        <p:nvPicPr>
          <p:cNvPr id="20" name="Graphic 19" descr="Checkmark with solid fill">
            <a:extLst>
              <a:ext uri="{FF2B5EF4-FFF2-40B4-BE49-F238E27FC236}">
                <a16:creationId xmlns:a16="http://schemas.microsoft.com/office/drawing/2014/main" id="{18C3565C-4AD2-A342-CE92-9BDC1B6DCA8C}"/>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494232" y="5135488"/>
            <a:ext cx="339087" cy="339087"/>
          </a:xfrm>
          <a:prstGeom prst="rect">
            <a:avLst/>
          </a:prstGeom>
        </p:spPr>
      </p:pic>
      <p:pic>
        <p:nvPicPr>
          <p:cNvPr id="23" name="Graphic 38" descr="Bullseye with solid fill">
            <a:extLst>
              <a:ext uri="{FF2B5EF4-FFF2-40B4-BE49-F238E27FC236}">
                <a16:creationId xmlns:a16="http://schemas.microsoft.com/office/drawing/2014/main" id="{11354563-4FB2-C6C3-EA71-CE923BECEEB1}"/>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5048979" y="5125779"/>
            <a:ext cx="309185" cy="309185"/>
          </a:xfrm>
          <a:prstGeom prst="rect">
            <a:avLst/>
          </a:prstGeom>
        </p:spPr>
      </p:pic>
      <p:pic>
        <p:nvPicPr>
          <p:cNvPr id="24" name="Graphic 38" descr="Bullseye with solid fill">
            <a:extLst>
              <a:ext uri="{FF2B5EF4-FFF2-40B4-BE49-F238E27FC236}">
                <a16:creationId xmlns:a16="http://schemas.microsoft.com/office/drawing/2014/main" id="{327EF60B-3863-10F0-C0EA-E95FD1A9BF95}"/>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376765" y="5130270"/>
            <a:ext cx="309185" cy="309185"/>
          </a:xfrm>
          <a:prstGeom prst="rect">
            <a:avLst/>
          </a:prstGeom>
        </p:spPr>
      </p:pic>
      <p:pic>
        <p:nvPicPr>
          <p:cNvPr id="25" name="Graphic 38" descr="Bullseye with solid fill">
            <a:extLst>
              <a:ext uri="{FF2B5EF4-FFF2-40B4-BE49-F238E27FC236}">
                <a16:creationId xmlns:a16="http://schemas.microsoft.com/office/drawing/2014/main" id="{10808C94-50EE-80CF-DE3A-019D9271DF62}"/>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7630330" y="5122040"/>
            <a:ext cx="309185" cy="309185"/>
          </a:xfrm>
          <a:prstGeom prst="rect">
            <a:avLst/>
          </a:prstGeom>
        </p:spPr>
      </p:pic>
      <p:pic>
        <p:nvPicPr>
          <p:cNvPr id="26" name="Graphic 38" descr="Bullseye with solid fill">
            <a:extLst>
              <a:ext uri="{FF2B5EF4-FFF2-40B4-BE49-F238E27FC236}">
                <a16:creationId xmlns:a16="http://schemas.microsoft.com/office/drawing/2014/main" id="{A0B03328-55C4-DB39-FFF3-2C2BE0D8C84B}"/>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8939916" y="5122040"/>
            <a:ext cx="309185" cy="309185"/>
          </a:xfrm>
          <a:prstGeom prst="rect">
            <a:avLst/>
          </a:prstGeom>
        </p:spPr>
      </p:pic>
      <p:pic>
        <p:nvPicPr>
          <p:cNvPr id="29" name="Picture 28">
            <a:extLst>
              <a:ext uri="{FF2B5EF4-FFF2-40B4-BE49-F238E27FC236}">
                <a16:creationId xmlns:a16="http://schemas.microsoft.com/office/drawing/2014/main" id="{5AC9B091-43AC-9C3B-BFEE-984A57C2F3E3}"/>
              </a:ext>
            </a:extLst>
          </p:cNvPr>
          <p:cNvPicPr>
            <a:picLocks noChangeAspect="1"/>
          </p:cNvPicPr>
          <p:nvPr/>
        </p:nvPicPr>
        <p:blipFill>
          <a:blip r:embed="rId12"/>
          <a:stretch>
            <a:fillRect/>
          </a:stretch>
        </p:blipFill>
        <p:spPr>
          <a:xfrm>
            <a:off x="3644657" y="4985888"/>
            <a:ext cx="491117" cy="548635"/>
          </a:xfrm>
          <a:prstGeom prst="rect">
            <a:avLst/>
          </a:prstGeom>
        </p:spPr>
      </p:pic>
      <p:sp>
        <p:nvSpPr>
          <p:cNvPr id="18" name="Arrow: Right 17">
            <a:extLst>
              <a:ext uri="{FF2B5EF4-FFF2-40B4-BE49-F238E27FC236}">
                <a16:creationId xmlns:a16="http://schemas.microsoft.com/office/drawing/2014/main" id="{3A40750E-A690-6ADB-25FA-17B733A2A713}"/>
              </a:ext>
            </a:extLst>
          </p:cNvPr>
          <p:cNvSpPr/>
          <p:nvPr/>
        </p:nvSpPr>
        <p:spPr>
          <a:xfrm>
            <a:off x="9709982" y="5282433"/>
            <a:ext cx="740844" cy="504179"/>
          </a:xfrm>
          <a:prstGeom prs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Rectangle: Rounded Corners 20">
            <a:extLst>
              <a:ext uri="{FF2B5EF4-FFF2-40B4-BE49-F238E27FC236}">
                <a16:creationId xmlns:a16="http://schemas.microsoft.com/office/drawing/2014/main" id="{AD8A13BA-9324-6A00-D256-32A06EA40BE9}"/>
              </a:ext>
            </a:extLst>
          </p:cNvPr>
          <p:cNvSpPr/>
          <p:nvPr/>
        </p:nvSpPr>
        <p:spPr>
          <a:xfrm>
            <a:off x="10374087" y="5267074"/>
            <a:ext cx="1394483" cy="55766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a:ln>
                  <a:noFill/>
                </a:ln>
                <a:solidFill>
                  <a:prstClr val="black">
                    <a:lumMod val="65000"/>
                    <a:lumOff val="35000"/>
                  </a:prstClr>
                </a:solidFill>
                <a:effectLst/>
                <a:uLnTx/>
                <a:uFillTx/>
                <a:latin typeface="Lato" panose="020F0502020204030203" pitchFamily="34" charset="0"/>
                <a:ea typeface="Lato" panose="020F0502020204030203" pitchFamily="34" charset="0"/>
                <a:cs typeface="Lato" panose="020F0502020204030203" pitchFamily="34" charset="0"/>
              </a:rPr>
              <a:t>Implement, Evaluate, &amp; Continuously Improve</a:t>
            </a:r>
          </a:p>
        </p:txBody>
      </p:sp>
      <p:sp>
        <p:nvSpPr>
          <p:cNvPr id="27" name="TextBox 26">
            <a:extLst>
              <a:ext uri="{FF2B5EF4-FFF2-40B4-BE49-F238E27FC236}">
                <a16:creationId xmlns:a16="http://schemas.microsoft.com/office/drawing/2014/main" id="{4C37871E-0C58-2DCA-4284-44FC60FAABCD}"/>
              </a:ext>
            </a:extLst>
          </p:cNvPr>
          <p:cNvSpPr txBox="1"/>
          <p:nvPr/>
        </p:nvSpPr>
        <p:spPr>
          <a:xfrm>
            <a:off x="8128637" y="1192601"/>
            <a:ext cx="3744502" cy="226215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a:ln>
                  <a:noFill/>
                </a:ln>
                <a:solidFill>
                  <a:prstClr val="black">
                    <a:lumMod val="50000"/>
                    <a:lumOff val="50000"/>
                  </a:prstClr>
                </a:solidFill>
                <a:effectLst/>
                <a:uLnTx/>
                <a:uFillTx/>
                <a:latin typeface="Lato" panose="020F0502020204030203" pitchFamily="34" charset="0"/>
                <a:ea typeface="Lato" panose="020F0502020204030203" pitchFamily="34" charset="0"/>
                <a:cs typeface="Lato" panose="020F0502020204030203" pitchFamily="34" charset="0"/>
              </a:rPr>
              <a:t>In 2023: </a:t>
            </a:r>
          </a:p>
          <a:p>
            <a:pPr marL="285750" marR="0" lvl="0" indent="-285750" algn="l" defTabSz="914400" rtl="0" eaLnBrk="1" fontAlgn="auto" latinLnBrk="0" hangingPunct="1">
              <a:lnSpc>
                <a:spcPct val="100000"/>
              </a:lnSpc>
              <a:spcBef>
                <a:spcPts val="0"/>
              </a:spcBef>
              <a:spcAft>
                <a:spcPts val="600"/>
              </a:spcAft>
              <a:buClrTx/>
              <a:buSzTx/>
              <a:buFont typeface="Wingdings" panose="05000000000000000000" pitchFamily="2" charset="2"/>
              <a:buChar char="ü"/>
              <a:tabLst/>
              <a:defRPr/>
            </a:pPr>
            <a:r>
              <a:rPr kumimoji="0" lang="en-US" sz="1800" b="0" i="0" u="none" strike="noStrike" kern="1200" cap="none" spc="0" normalizeH="0" baseline="0" noProof="0">
                <a:ln>
                  <a:noFill/>
                </a:ln>
                <a:solidFill>
                  <a:prstClr val="black">
                    <a:lumMod val="50000"/>
                    <a:lumOff val="50000"/>
                  </a:prstClr>
                </a:solidFill>
                <a:effectLst/>
                <a:uLnTx/>
                <a:uFillTx/>
                <a:latin typeface="Lato" panose="020F0502020204030203" pitchFamily="34" charset="0"/>
                <a:ea typeface="Lato" panose="020F0502020204030203" pitchFamily="34" charset="0"/>
                <a:cs typeface="Lato" panose="020F0502020204030203" pitchFamily="34" charset="0"/>
              </a:rPr>
              <a:t>Complete implementation of </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1" i="0" u="none" strike="noStrike" kern="1200" cap="none" spc="0" normalizeH="0" baseline="0" noProof="0">
                <a:ln>
                  <a:noFill/>
                </a:ln>
                <a:solidFill>
                  <a:srgbClr val="ED7D31"/>
                </a:solidFill>
                <a:effectLst/>
                <a:uLnTx/>
                <a:uFillTx/>
                <a:latin typeface="Lato" panose="020F0502020204030203" pitchFamily="34" charset="0"/>
                <a:ea typeface="Lato" panose="020F0502020204030203" pitchFamily="34" charset="0"/>
                <a:cs typeface="Lato" panose="020F0502020204030203" pitchFamily="34" charset="0"/>
              </a:rPr>
              <a:t>     WRRM and ignition risk.</a:t>
            </a:r>
          </a:p>
          <a:p>
            <a:pPr marL="285750" marR="0" lvl="0" indent="-285750" algn="l" defTabSz="914400" rtl="0" eaLnBrk="1" fontAlgn="auto" latinLnBrk="0" hangingPunct="1">
              <a:lnSpc>
                <a:spcPct val="100000"/>
              </a:lnSpc>
              <a:spcBef>
                <a:spcPts val="0"/>
              </a:spcBef>
              <a:spcAft>
                <a:spcPts val="600"/>
              </a:spcAft>
              <a:buClrTx/>
              <a:buSzTx/>
              <a:buFont typeface="Wingdings" panose="05000000000000000000" pitchFamily="2" charset="2"/>
              <a:buChar char="ü"/>
              <a:tabLst/>
              <a:defRPr/>
            </a:pPr>
            <a:r>
              <a:rPr kumimoji="0" lang="en-US" sz="1800" b="0" i="0" u="none" strike="noStrike" kern="1200" cap="none" spc="0" normalizeH="0" baseline="0" noProof="0">
                <a:ln>
                  <a:noFill/>
                </a:ln>
                <a:solidFill>
                  <a:prstClr val="black">
                    <a:lumMod val="50000"/>
                    <a:lumOff val="50000"/>
                  </a:prstClr>
                </a:solidFill>
                <a:effectLst/>
                <a:uLnTx/>
                <a:uFillTx/>
                <a:latin typeface="Lato" panose="020F0502020204030203" pitchFamily="34" charset="0"/>
                <a:ea typeface="Lato" panose="020F0502020204030203" pitchFamily="34" charset="0"/>
                <a:cs typeface="Lato" panose="020F0502020204030203" pitchFamily="34" charset="0"/>
              </a:rPr>
              <a:t>Continue refinement of </a:t>
            </a:r>
            <a:r>
              <a:rPr kumimoji="0" lang="en-US" sz="1800" b="1" i="0" u="none" strike="noStrike" kern="1200" cap="none" spc="0" normalizeH="0" baseline="0" noProof="0">
                <a:ln>
                  <a:noFill/>
                </a:ln>
                <a:solidFill>
                  <a:srgbClr val="ED7D31"/>
                </a:solidFill>
                <a:effectLst/>
                <a:uLnTx/>
                <a:uFillTx/>
                <a:latin typeface="Lato" panose="020F0502020204030203" pitchFamily="34" charset="0"/>
                <a:ea typeface="Lato" panose="020F0502020204030203" pitchFamily="34" charset="0"/>
                <a:cs typeface="Lato" panose="020F0502020204030203" pitchFamily="34" charset="0"/>
              </a:rPr>
              <a:t>RSE calculation methodology </a:t>
            </a:r>
            <a:r>
              <a:rPr kumimoji="0" lang="en-US" sz="1800" b="0" i="0" u="none" strike="noStrike" kern="1200" cap="none" spc="0" normalizeH="0" baseline="0" noProof="0">
                <a:ln>
                  <a:noFill/>
                </a:ln>
                <a:solidFill>
                  <a:prstClr val="black">
                    <a:lumMod val="50000"/>
                    <a:lumOff val="50000"/>
                  </a:prstClr>
                </a:solidFill>
                <a:effectLst/>
                <a:uLnTx/>
                <a:uFillTx/>
                <a:latin typeface="Lato" panose="020F0502020204030203" pitchFamily="34" charset="0"/>
                <a:ea typeface="Lato" panose="020F0502020204030203" pitchFamily="34" charset="0"/>
                <a:cs typeface="Lato" panose="020F0502020204030203" pitchFamily="34" charset="0"/>
              </a:rPr>
              <a:t>and calculate RSE for grid hardening initiatives</a:t>
            </a:r>
          </a:p>
        </p:txBody>
      </p:sp>
      <p:cxnSp>
        <p:nvCxnSpPr>
          <p:cNvPr id="28" name="Straight Connector 27">
            <a:extLst>
              <a:ext uri="{FF2B5EF4-FFF2-40B4-BE49-F238E27FC236}">
                <a16:creationId xmlns:a16="http://schemas.microsoft.com/office/drawing/2014/main" id="{BF4B7A8F-061F-6973-4ED3-924BDC779BD2}"/>
              </a:ext>
            </a:extLst>
          </p:cNvPr>
          <p:cNvCxnSpPr>
            <a:cxnSpLocks/>
          </p:cNvCxnSpPr>
          <p:nvPr/>
        </p:nvCxnSpPr>
        <p:spPr>
          <a:xfrm>
            <a:off x="7913059" y="713054"/>
            <a:ext cx="26456" cy="4105639"/>
          </a:xfrm>
          <a:prstGeom prst="line">
            <a:avLst/>
          </a:prstGeom>
        </p:spPr>
        <p:style>
          <a:lnRef idx="1">
            <a:schemeClr val="dk1"/>
          </a:lnRef>
          <a:fillRef idx="0">
            <a:schemeClr val="dk1"/>
          </a:fillRef>
          <a:effectRef idx="0">
            <a:schemeClr val="dk1"/>
          </a:effectRef>
          <a:fontRef idx="minor">
            <a:schemeClr val="tx1"/>
          </a:fontRef>
        </p:style>
      </p:cxnSp>
      <p:cxnSp>
        <p:nvCxnSpPr>
          <p:cNvPr id="31" name="Straight Connector 30">
            <a:extLst>
              <a:ext uri="{FF2B5EF4-FFF2-40B4-BE49-F238E27FC236}">
                <a16:creationId xmlns:a16="http://schemas.microsoft.com/office/drawing/2014/main" id="{396336A4-BE8B-9EB2-A489-76AE9A1F8FC8}"/>
              </a:ext>
            </a:extLst>
          </p:cNvPr>
          <p:cNvCxnSpPr>
            <a:cxnSpLocks/>
          </p:cNvCxnSpPr>
          <p:nvPr/>
        </p:nvCxnSpPr>
        <p:spPr>
          <a:xfrm flipV="1">
            <a:off x="727969" y="4931888"/>
            <a:ext cx="10795247" cy="54000"/>
          </a:xfrm>
          <a:prstGeom prst="line">
            <a:avLst/>
          </a:prstGeom>
        </p:spPr>
        <p:style>
          <a:lnRef idx="1">
            <a:schemeClr val="dk1"/>
          </a:lnRef>
          <a:fillRef idx="0">
            <a:schemeClr val="dk1"/>
          </a:fillRef>
          <a:effectRef idx="0">
            <a:schemeClr val="dk1"/>
          </a:effectRef>
          <a:fontRef idx="minor">
            <a:schemeClr val="tx1"/>
          </a:fontRef>
        </p:style>
      </p:cxnSp>
      <p:pic>
        <p:nvPicPr>
          <p:cNvPr id="6" name="Picture 5">
            <a:extLst>
              <a:ext uri="{FF2B5EF4-FFF2-40B4-BE49-F238E27FC236}">
                <a16:creationId xmlns:a16="http://schemas.microsoft.com/office/drawing/2014/main" id="{1DC03501-8123-30EF-EE59-803AD36E3F27}"/>
              </a:ext>
            </a:extLst>
          </p:cNvPr>
          <p:cNvPicPr>
            <a:picLocks noChangeAspect="1"/>
          </p:cNvPicPr>
          <p:nvPr/>
        </p:nvPicPr>
        <p:blipFill>
          <a:blip r:embed="rId13"/>
          <a:stretch>
            <a:fillRect/>
          </a:stretch>
        </p:blipFill>
        <p:spPr>
          <a:xfrm>
            <a:off x="478729" y="1133974"/>
            <a:ext cx="6827593" cy="3698280"/>
          </a:xfrm>
          <a:prstGeom prst="rect">
            <a:avLst/>
          </a:prstGeom>
        </p:spPr>
      </p:pic>
    </p:spTree>
    <p:extLst>
      <p:ext uri="{BB962C8B-B14F-4D97-AF65-F5344CB8AC3E}">
        <p14:creationId xmlns:p14="http://schemas.microsoft.com/office/powerpoint/2010/main" val="3636466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E89098B5-33B2-4466-BE86-EBAACA08319C}"/>
              </a:ext>
            </a:extLst>
          </p:cNvPr>
          <p:cNvSpPr txBox="1"/>
          <p:nvPr/>
        </p:nvSpPr>
        <p:spPr>
          <a:xfrm>
            <a:off x="66976" y="236943"/>
            <a:ext cx="11286824" cy="738664"/>
          </a:xfrm>
          <a:prstGeom prst="rect">
            <a:avLst/>
          </a:prstGeom>
          <a:noFill/>
        </p:spPr>
        <p:txBody>
          <a:bodyPr wrap="square">
            <a:spAutoFit/>
          </a:bodyPr>
          <a:lstStyle/>
          <a:p>
            <a:pPr marL="457200" marR="0" lvl="1" indent="-171450" algn="l" defTabSz="914400" rtl="0" eaLnBrk="1" fontAlgn="auto" latinLnBrk="0" hangingPunct="1">
              <a:lnSpc>
                <a:spcPct val="100000"/>
              </a:lnSpc>
              <a:spcBef>
                <a:spcPts val="0"/>
              </a:spcBef>
              <a:spcAft>
                <a:spcPts val="600"/>
              </a:spcAft>
              <a:buClrTx/>
              <a:buSzTx/>
              <a:buFontTx/>
              <a:buNone/>
              <a:tabLst/>
              <a:defRPr/>
            </a:pPr>
            <a:r>
              <a:rPr kumimoji="0" lang="en-US" sz="4200" b="1" i="0" u="none" strike="noStrike" kern="1200" cap="none" spc="0" normalizeH="0" baseline="0" noProof="0">
                <a:ln>
                  <a:noFill/>
                </a:ln>
                <a:solidFill>
                  <a:prstClr val="white">
                    <a:lumMod val="50000"/>
                  </a:prstClr>
                </a:solidFill>
                <a:effectLst/>
                <a:uLnTx/>
                <a:uFillTx/>
                <a:latin typeface="Lato" panose="020F0502020204030203" pitchFamily="34" charset="0"/>
                <a:ea typeface="Lato" panose="020F0502020204030203" pitchFamily="34" charset="0"/>
                <a:cs typeface="Lato" panose="020F0502020204030203" pitchFamily="34" charset="0"/>
              </a:rPr>
              <a:t>Mitigation Selection Strategy</a:t>
            </a:r>
          </a:p>
        </p:txBody>
      </p:sp>
      <p:graphicFrame>
        <p:nvGraphicFramePr>
          <p:cNvPr id="25" name="Diagram 24">
            <a:extLst>
              <a:ext uri="{FF2B5EF4-FFF2-40B4-BE49-F238E27FC236}">
                <a16:creationId xmlns:a16="http://schemas.microsoft.com/office/drawing/2014/main" id="{413346E1-6468-D85E-6632-34FA7EA2170C}"/>
              </a:ext>
            </a:extLst>
          </p:cNvPr>
          <p:cNvGraphicFramePr/>
          <p:nvPr/>
        </p:nvGraphicFramePr>
        <p:xfrm>
          <a:off x="9710057" y="1276078"/>
          <a:ext cx="2238466" cy="453120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27" name="Straight Connector 26">
            <a:extLst>
              <a:ext uri="{FF2B5EF4-FFF2-40B4-BE49-F238E27FC236}">
                <a16:creationId xmlns:a16="http://schemas.microsoft.com/office/drawing/2014/main" id="{E6C1E9A3-E943-04C0-BEE8-B2077B843D9D}"/>
              </a:ext>
            </a:extLst>
          </p:cNvPr>
          <p:cNvCxnSpPr>
            <a:cxnSpLocks/>
          </p:cNvCxnSpPr>
          <p:nvPr/>
        </p:nvCxnSpPr>
        <p:spPr>
          <a:xfrm>
            <a:off x="9358804" y="1068568"/>
            <a:ext cx="0" cy="5158061"/>
          </a:xfrm>
          <a:prstGeom prst="line">
            <a:avLst/>
          </a:prstGeom>
        </p:spPr>
        <p:style>
          <a:lnRef idx="1">
            <a:schemeClr val="dk1"/>
          </a:lnRef>
          <a:fillRef idx="0">
            <a:schemeClr val="dk1"/>
          </a:fillRef>
          <a:effectRef idx="0">
            <a:schemeClr val="dk1"/>
          </a:effectRef>
          <a:fontRef idx="minor">
            <a:schemeClr val="tx1"/>
          </a:fontRef>
        </p:style>
      </p:cxnSp>
      <p:pic>
        <p:nvPicPr>
          <p:cNvPr id="3" name="Picture 2">
            <a:extLst>
              <a:ext uri="{FF2B5EF4-FFF2-40B4-BE49-F238E27FC236}">
                <a16:creationId xmlns:a16="http://schemas.microsoft.com/office/drawing/2014/main" id="{433F6045-5F2B-33BB-BD7E-885349B4B268}"/>
              </a:ext>
            </a:extLst>
          </p:cNvPr>
          <p:cNvPicPr>
            <a:picLocks noChangeAspect="1"/>
          </p:cNvPicPr>
          <p:nvPr/>
        </p:nvPicPr>
        <p:blipFill>
          <a:blip r:embed="rId8"/>
          <a:stretch>
            <a:fillRect/>
          </a:stretch>
        </p:blipFill>
        <p:spPr>
          <a:xfrm>
            <a:off x="474695" y="1136677"/>
            <a:ext cx="8884109" cy="5021841"/>
          </a:xfrm>
          <a:prstGeom prst="rect">
            <a:avLst/>
          </a:prstGeom>
        </p:spPr>
      </p:pic>
    </p:spTree>
    <p:extLst>
      <p:ext uri="{BB962C8B-B14F-4D97-AF65-F5344CB8AC3E}">
        <p14:creationId xmlns:p14="http://schemas.microsoft.com/office/powerpoint/2010/main" val="14385646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005771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59879F2-C161-4820-6AAB-5760398CDF96}"/>
              </a:ext>
            </a:extLst>
          </p:cNvPr>
          <p:cNvSpPr>
            <a:spLocks noGrp="1"/>
          </p:cNvSpPr>
          <p:nvPr>
            <p:ph type="ftr" sz="quarter" idx="11"/>
          </p:nvPr>
        </p:nvSpPr>
        <p:spPr/>
        <p:txBody>
          <a:bodyPr/>
          <a:lstStyle/>
          <a:p>
            <a:r>
              <a:rPr lang="en-US"/>
              <a:t>OFFICE OF ENERGY INFRASTRUCTURE SAFETY</a:t>
            </a:r>
          </a:p>
        </p:txBody>
      </p:sp>
      <p:sp>
        <p:nvSpPr>
          <p:cNvPr id="3" name="Slide Number Placeholder 2">
            <a:extLst>
              <a:ext uri="{FF2B5EF4-FFF2-40B4-BE49-F238E27FC236}">
                <a16:creationId xmlns:a16="http://schemas.microsoft.com/office/drawing/2014/main" id="{B7858066-0B1C-47E3-F033-5AA1AC9FB3C2}"/>
              </a:ext>
            </a:extLst>
          </p:cNvPr>
          <p:cNvSpPr>
            <a:spLocks noGrp="1"/>
          </p:cNvSpPr>
          <p:nvPr>
            <p:ph type="sldNum" sz="quarter" idx="12"/>
          </p:nvPr>
        </p:nvSpPr>
        <p:spPr/>
        <p:txBody>
          <a:bodyPr/>
          <a:lstStyle/>
          <a:p>
            <a:fld id="{5492B78E-5BF9-0B46-B1B8-04BFF5711F33}" type="slidenum">
              <a:rPr lang="en-US" smtClean="0"/>
              <a:pPr/>
              <a:t>15</a:t>
            </a:fld>
            <a:endParaRPr lang="en-US"/>
          </a:p>
        </p:txBody>
      </p:sp>
      <p:sp>
        <p:nvSpPr>
          <p:cNvPr id="5" name="Title 4">
            <a:extLst>
              <a:ext uri="{FF2B5EF4-FFF2-40B4-BE49-F238E27FC236}">
                <a16:creationId xmlns:a16="http://schemas.microsoft.com/office/drawing/2014/main" id="{9EF7DDB0-FFC0-BEB5-E64E-4DDFA310DA0C}"/>
              </a:ext>
            </a:extLst>
          </p:cNvPr>
          <p:cNvSpPr>
            <a:spLocks noGrp="1"/>
          </p:cNvSpPr>
          <p:nvPr>
            <p:ph type="title"/>
          </p:nvPr>
        </p:nvSpPr>
        <p:spPr>
          <a:xfrm>
            <a:off x="1701497" y="1702001"/>
            <a:ext cx="2709334" cy="2743200"/>
          </a:xfrm>
        </p:spPr>
        <p:txBody>
          <a:bodyPr/>
          <a:lstStyle/>
          <a:p>
            <a:r>
              <a:rPr lang="en-US"/>
              <a:t>BVES</a:t>
            </a:r>
          </a:p>
        </p:txBody>
      </p:sp>
    </p:spTree>
    <p:extLst>
      <p:ext uri="{BB962C8B-B14F-4D97-AF65-F5344CB8AC3E}">
        <p14:creationId xmlns:p14="http://schemas.microsoft.com/office/powerpoint/2010/main" val="20902542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00155" y="2671946"/>
            <a:ext cx="10338885" cy="2387600"/>
          </a:xfrm>
        </p:spPr>
        <p:txBody>
          <a:bodyPr/>
          <a:lstStyle/>
          <a:p>
            <a:r>
              <a:rPr lang="en-US"/>
              <a:t>SMJU WMP Workshop</a:t>
            </a:r>
            <a:br>
              <a:rPr lang="en-US"/>
            </a:br>
            <a:r>
              <a:rPr lang="en-US"/>
              <a:t>BVES Risk Assessment</a:t>
            </a:r>
          </a:p>
        </p:txBody>
      </p:sp>
      <p:sp>
        <p:nvSpPr>
          <p:cNvPr id="3" name="Subtitle 2"/>
          <p:cNvSpPr>
            <a:spLocks noGrp="1"/>
          </p:cNvSpPr>
          <p:nvPr>
            <p:ph type="subTitle" idx="1"/>
          </p:nvPr>
        </p:nvSpPr>
        <p:spPr>
          <a:xfrm>
            <a:off x="1037060" y="5185571"/>
            <a:ext cx="10130883" cy="1655762"/>
          </a:xfrm>
        </p:spPr>
        <p:txBody>
          <a:bodyPr/>
          <a:lstStyle/>
          <a:p>
            <a:r>
              <a:rPr lang="en-US"/>
              <a:t>Paul Marconi, President, Treasurer, and Secretary</a:t>
            </a:r>
          </a:p>
          <a:p>
            <a:r>
              <a:rPr lang="en-US"/>
              <a:t>June 16, 2023</a:t>
            </a:r>
          </a:p>
        </p:txBody>
      </p:sp>
      <p:pic>
        <p:nvPicPr>
          <p:cNvPr id="5" name="Picture 4" descr="A person sitting at a table&#10;&#10;Description automatically generated">
            <a:extLst>
              <a:ext uri="{FF2B5EF4-FFF2-40B4-BE49-F238E27FC236}">
                <a16:creationId xmlns:a16="http://schemas.microsoft.com/office/drawing/2014/main" id="{555798D3-C8B2-42FD-91A7-0EA481681C1C}"/>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916458"/>
            <a:ext cx="3315488" cy="2219373"/>
          </a:xfrm>
          <a:prstGeom prst="rect">
            <a:avLst/>
          </a:prstGeom>
        </p:spPr>
      </p:pic>
      <p:pic>
        <p:nvPicPr>
          <p:cNvPr id="6" name="Picture 5" descr="A group of clouds in the sky&#10;&#10;Description automatically generated">
            <a:extLst>
              <a:ext uri="{FF2B5EF4-FFF2-40B4-BE49-F238E27FC236}">
                <a16:creationId xmlns:a16="http://schemas.microsoft.com/office/drawing/2014/main" id="{BD366E26-935A-401E-AAA1-17BEA377823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742069" y="924925"/>
            <a:ext cx="2244667" cy="2219372"/>
          </a:xfrm>
          <a:prstGeom prst="rect">
            <a:avLst/>
          </a:prstGeom>
        </p:spPr>
      </p:pic>
      <p:pic>
        <p:nvPicPr>
          <p:cNvPr id="7" name="Picture 6" descr="A rocky landscape with a body of water&#10;&#10;Description automatically generated">
            <a:extLst>
              <a:ext uri="{FF2B5EF4-FFF2-40B4-BE49-F238E27FC236}">
                <a16:creationId xmlns:a16="http://schemas.microsoft.com/office/drawing/2014/main" id="{00945D1E-AE4C-4024-B48C-14A25FEE570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r="-1"/>
          <a:stretch/>
        </p:blipFill>
        <p:spPr>
          <a:xfrm>
            <a:off x="3358218" y="930851"/>
            <a:ext cx="3339265" cy="2221992"/>
          </a:xfrm>
          <a:prstGeom prst="rect">
            <a:avLst/>
          </a:prstGeom>
        </p:spPr>
      </p:pic>
      <p:sp>
        <p:nvSpPr>
          <p:cNvPr id="8" name="Rectangle 7">
            <a:extLst>
              <a:ext uri="{FF2B5EF4-FFF2-40B4-BE49-F238E27FC236}">
                <a16:creationId xmlns:a16="http://schemas.microsoft.com/office/drawing/2014/main" id="{426CB264-449F-448F-A642-BFD526F2D320}"/>
              </a:ext>
            </a:extLst>
          </p:cNvPr>
          <p:cNvSpPr/>
          <p:nvPr/>
        </p:nvSpPr>
        <p:spPr>
          <a:xfrm>
            <a:off x="8548955" y="922306"/>
            <a:ext cx="3313930" cy="2224611"/>
          </a:xfrm>
          <a:prstGeom prst="rect">
            <a:avLst/>
          </a:prstGeom>
          <a:gradFill flip="none" rotWithShape="1">
            <a:gsLst>
              <a:gs pos="0">
                <a:schemeClr val="accent5">
                  <a:alpha val="0"/>
                </a:schemeClr>
              </a:gs>
              <a:gs pos="41619">
                <a:srgbClr val="5B9BD5">
                  <a:alpha val="29000"/>
                </a:srgbClr>
              </a:gs>
              <a:gs pos="21000">
                <a:schemeClr val="accent5">
                  <a:alpha val="25000"/>
                </a:schemeClr>
              </a:gs>
              <a:gs pos="100000">
                <a:schemeClr val="accent5">
                  <a:alpha val="0"/>
                </a:scheme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8" descr="A close up of a logo&#10;&#10;Description automatically generated">
            <a:extLst>
              <a:ext uri="{FF2B5EF4-FFF2-40B4-BE49-F238E27FC236}">
                <a16:creationId xmlns:a16="http://schemas.microsoft.com/office/drawing/2014/main" id="{5D7088B4-5A33-4B5B-AF4F-90AD9B2E41E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769663" y="1515702"/>
            <a:ext cx="3447975" cy="1035197"/>
          </a:xfrm>
          <a:prstGeom prst="rect">
            <a:avLst/>
          </a:prstGeom>
        </p:spPr>
      </p:pic>
      <p:sp>
        <p:nvSpPr>
          <p:cNvPr id="10" name="Rectangle 9"/>
          <p:cNvSpPr/>
          <p:nvPr/>
        </p:nvSpPr>
        <p:spPr>
          <a:xfrm>
            <a:off x="8744025" y="0"/>
            <a:ext cx="3447975" cy="91645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F282EBBC-06D6-4B37-A8B1-03D27BAD9902}"/>
              </a:ext>
            </a:extLst>
          </p:cNvPr>
          <p:cNvSpPr/>
          <p:nvPr/>
        </p:nvSpPr>
        <p:spPr>
          <a:xfrm>
            <a:off x="0" y="6375032"/>
            <a:ext cx="12192000" cy="482968"/>
          </a:xfrm>
          <a:prstGeom prst="rect">
            <a:avLst/>
          </a:prstGeom>
          <a:solidFill>
            <a:srgbClr val="0656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68275"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Powering The Mountain Since 1929</a:t>
            </a:r>
          </a:p>
        </p:txBody>
      </p:sp>
    </p:spTree>
    <p:extLst>
      <p:ext uri="{BB962C8B-B14F-4D97-AF65-F5344CB8AC3E}">
        <p14:creationId xmlns:p14="http://schemas.microsoft.com/office/powerpoint/2010/main" val="5006766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4753"/>
            <a:ext cx="9837019" cy="1386038"/>
          </a:xfrm>
        </p:spPr>
        <p:txBody>
          <a:bodyPr>
            <a:normAutofit/>
          </a:bodyPr>
          <a:lstStyle/>
          <a:p>
            <a:r>
              <a:rPr lang="en-US"/>
              <a:t>Risk Methodology and Assessment </a:t>
            </a:r>
            <a:endParaRPr lang="en-US" sz="420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Calibri" panose="020F0502020204030204"/>
                <a:ea typeface="+mn-ea"/>
                <a:cs typeface="+mn-cs"/>
              </a:rPr>
              <a:t>Slide </a:t>
            </a:r>
            <a:fld id="{1287562C-BF82-4121-BC39-3F29C03EE767}" type="slidenum">
              <a:rPr kumimoji="0" lang="en-US" sz="1200" b="1"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p:cNvSpPr txBox="1"/>
          <p:nvPr/>
        </p:nvSpPr>
        <p:spPr>
          <a:xfrm>
            <a:off x="5188017" y="972151"/>
            <a:ext cx="7003983" cy="5355312"/>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As BVES is moving to implement additional modeling capability, BVES expects the overall risk assessment process by the 2024 WMP Update reflect the figure the left.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BVES’s Risk-Based Decision-Making Framework (BVES Risk Register Model) is consistent with other SMJUs based on direction from the Commission (CPUC D. 19-04-020 of April 25, 2019) and based on International Standardization Organization’s “Risk Management – Principles and Guidelines” (“ISO 31000”).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Contracted </a:t>
            </a:r>
            <a:r>
              <a:rPr kumimoji="0" lang="en-US" sz="1800" b="0" i="0" u="none" strike="noStrike" kern="1200" cap="none" spc="0" normalizeH="0" baseline="0" noProof="0" err="1">
                <a:ln>
                  <a:noFill/>
                </a:ln>
                <a:solidFill>
                  <a:prstClr val="black"/>
                </a:solidFill>
                <a:effectLst/>
                <a:uLnTx/>
                <a:uFillTx/>
                <a:latin typeface="Calibri" panose="020F0502020204030204"/>
                <a:ea typeface="+mn-ea"/>
                <a:cs typeface="+mn-cs"/>
              </a:rPr>
              <a:t>Technosylva</a:t>
            </a: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 to further improve situational awareness. Better understanding of the risk environment should improve BVES’s resource allocation. This effort leverages </a:t>
            </a:r>
            <a:r>
              <a:rPr kumimoji="0" lang="en-US" sz="1800" b="0" i="0" u="none" strike="noStrike" kern="1200" cap="none" spc="0" normalizeH="0" baseline="0" noProof="0" err="1">
                <a:ln>
                  <a:noFill/>
                </a:ln>
                <a:solidFill>
                  <a:prstClr val="black"/>
                </a:solidFill>
                <a:effectLst/>
                <a:uLnTx/>
                <a:uFillTx/>
                <a:latin typeface="Calibri" panose="020F0502020204030204"/>
                <a:ea typeface="+mn-ea"/>
                <a:cs typeface="+mn-cs"/>
              </a:rPr>
              <a:t>Technosylva’s</a:t>
            </a: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 Wildfire Analyst Enterprise (WFA-E) software capabilities and solutions implemented across California for other electric utility companies.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Implementing </a:t>
            </a:r>
            <a:r>
              <a:rPr kumimoji="0" lang="en-US" sz="1800" b="0" i="0" u="none" strike="noStrike" kern="1200" cap="none" spc="0" normalizeH="0" baseline="0" noProof="0" err="1">
                <a:ln>
                  <a:noFill/>
                </a:ln>
                <a:solidFill>
                  <a:prstClr val="black"/>
                </a:solidFill>
                <a:effectLst/>
                <a:uLnTx/>
                <a:uFillTx/>
                <a:latin typeface="Calibri" panose="020F0502020204030204"/>
                <a:ea typeface="+mn-ea"/>
                <a:cs typeface="+mn-cs"/>
              </a:rPr>
              <a:t>Technosylva’s</a:t>
            </a: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 WRRM, which uses historical climatology (weather &amp; fuel moisture data) as key input weather scenarios to improve its asset risk analysis. The model produces risk metrics by running fire spread simulations for each weather scenario territory wide. The outputs can then be aggregated based on percentile and assigned to assets. </a:t>
            </a:r>
          </a:p>
        </p:txBody>
      </p:sp>
      <p:graphicFrame>
        <p:nvGraphicFramePr>
          <p:cNvPr id="9" name="Content Placeholder 8"/>
          <p:cNvGraphicFramePr>
            <a:graphicFrameLocks noGrp="1"/>
          </p:cNvGraphicFramePr>
          <p:nvPr>
            <p:ph idx="1"/>
          </p:nvPr>
        </p:nvGraphicFramePr>
        <p:xfrm>
          <a:off x="0" y="1160244"/>
          <a:ext cx="5274643" cy="50419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117277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14558"/>
            <a:ext cx="8709287" cy="1325563"/>
          </a:xfrm>
        </p:spPr>
        <p:txBody>
          <a:bodyPr/>
          <a:lstStyle/>
          <a:p>
            <a:r>
              <a:rPr lang="en-US"/>
              <a:t>Forecasting Fire Risk</a:t>
            </a:r>
          </a:p>
        </p:txBody>
      </p:sp>
      <p:pic>
        <p:nvPicPr>
          <p:cNvPr id="5" name="Picture 4"/>
          <p:cNvPicPr>
            <a:picLocks noChangeAspect="1"/>
          </p:cNvPicPr>
          <p:nvPr/>
        </p:nvPicPr>
        <p:blipFill rotWithShape="1">
          <a:blip r:embed="rId2"/>
          <a:srcRect b="9084"/>
          <a:stretch/>
        </p:blipFill>
        <p:spPr>
          <a:xfrm>
            <a:off x="151522" y="628379"/>
            <a:ext cx="6297404" cy="3220525"/>
          </a:xfrm>
          <a:prstGeom prst="rect">
            <a:avLst/>
          </a:prstGeom>
        </p:spPr>
      </p:pic>
      <p:pic>
        <p:nvPicPr>
          <p:cNvPr id="4" name="Content Placeholder 3"/>
          <p:cNvPicPr>
            <a:picLocks noGrp="1" noChangeAspect="1"/>
          </p:cNvPicPr>
          <p:nvPr>
            <p:ph idx="1"/>
          </p:nvPr>
        </p:nvPicPr>
        <p:blipFill rotWithShape="1">
          <a:blip r:embed="rId3"/>
          <a:srcRect l="35310" t="17909" b="28395"/>
          <a:stretch/>
        </p:blipFill>
        <p:spPr>
          <a:xfrm>
            <a:off x="6687076" y="902667"/>
            <a:ext cx="5411880" cy="2526812"/>
          </a:xfrm>
          <a:prstGeom prst="rect">
            <a:avLst/>
          </a:prstGeom>
        </p:spPr>
      </p:pic>
      <p:pic>
        <p:nvPicPr>
          <p:cNvPr id="6" name="Picture 5"/>
          <p:cNvPicPr>
            <a:picLocks noChangeAspect="1"/>
          </p:cNvPicPr>
          <p:nvPr/>
        </p:nvPicPr>
        <p:blipFill rotWithShape="1">
          <a:blip r:embed="rId4"/>
          <a:srcRect r="67034" b="16893"/>
          <a:stretch/>
        </p:blipFill>
        <p:spPr>
          <a:xfrm>
            <a:off x="9780180" y="2583335"/>
            <a:ext cx="2315470" cy="3510243"/>
          </a:xfrm>
          <a:prstGeom prst="rect">
            <a:avLst/>
          </a:prstGeom>
        </p:spPr>
      </p:pic>
      <p:sp>
        <p:nvSpPr>
          <p:cNvPr id="7" name="TextBox 6"/>
          <p:cNvSpPr txBox="1"/>
          <p:nvPr/>
        </p:nvSpPr>
        <p:spPr>
          <a:xfrm>
            <a:off x="4749643" y="816494"/>
            <a:ext cx="1699283"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libri" panose="020F0502020204030204"/>
                <a:ea typeface="+mn-ea"/>
                <a:cs typeface="+mn-cs"/>
              </a:rPr>
              <a:t>Sample fire risk forecast at the system level</a:t>
            </a:r>
          </a:p>
        </p:txBody>
      </p:sp>
      <p:sp>
        <p:nvSpPr>
          <p:cNvPr id="8" name="TextBox 7"/>
          <p:cNvSpPr txBox="1"/>
          <p:nvPr/>
        </p:nvSpPr>
        <p:spPr>
          <a:xfrm>
            <a:off x="8860809" y="868023"/>
            <a:ext cx="2848918"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libri" panose="020F0502020204030204"/>
                <a:ea typeface="+mn-ea"/>
                <a:cs typeface="+mn-cs"/>
              </a:rPr>
              <a:t>Sample fire risk forecast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libri" panose="020F0502020204030204"/>
                <a:ea typeface="+mn-ea"/>
                <a:cs typeface="+mn-cs"/>
              </a:rPr>
              <a:t>at the circuit level.</a:t>
            </a:r>
          </a:p>
        </p:txBody>
      </p:sp>
      <p:sp>
        <p:nvSpPr>
          <p:cNvPr id="9" name="TextBox 8"/>
          <p:cNvSpPr txBox="1"/>
          <p:nvPr/>
        </p:nvSpPr>
        <p:spPr>
          <a:xfrm>
            <a:off x="10165943" y="5337375"/>
            <a:ext cx="1830333"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Calibri" panose="020F0502020204030204"/>
                <a:ea typeface="+mn-ea"/>
                <a:cs typeface="+mn-cs"/>
              </a:rPr>
              <a:t>Fire risk metric selection</a:t>
            </a:r>
          </a:p>
        </p:txBody>
      </p:sp>
      <p:sp>
        <p:nvSpPr>
          <p:cNvPr id="10" name="Content Placeholder 2"/>
          <p:cNvSpPr txBox="1">
            <a:spLocks/>
          </p:cNvSpPr>
          <p:nvPr/>
        </p:nvSpPr>
        <p:spPr>
          <a:xfrm>
            <a:off x="7147" y="3804925"/>
            <a:ext cx="9821540" cy="2966450"/>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Courier New" panose="02070309020205020404" pitchFamily="49" charset="0"/>
              <a:buChar char="o"/>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q"/>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Ø"/>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v"/>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BVES began utilizing </a:t>
            </a:r>
            <a:r>
              <a:rPr kumimoji="0" lang="en-US" sz="2800" b="0" i="0" u="none" strike="noStrike" kern="1200" cap="none" spc="0" normalizeH="0" baseline="0" noProof="0" err="1">
                <a:ln>
                  <a:noFill/>
                </a:ln>
                <a:solidFill>
                  <a:prstClr val="black"/>
                </a:solidFill>
                <a:effectLst/>
                <a:uLnTx/>
                <a:uFillTx/>
                <a:latin typeface="Calibri" panose="020F0502020204030204"/>
                <a:ea typeface="+mn-ea"/>
                <a:cs typeface="+mn-cs"/>
              </a:rPr>
              <a:t>Technosylva’s</a:t>
            </a: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 WFA-E application in 2022 greatly enhancing its near real time forecasting and modeling capabilities with respect to wildfire risk. </a:t>
            </a:r>
          </a:p>
          <a:p>
            <a:pPr marL="685800" marR="0" lvl="1" indent="-228600" algn="l" defTabSz="914400" rtl="0" eaLnBrk="1" fontAlgn="auto" latinLnBrk="0" hangingPunct="1">
              <a:lnSpc>
                <a:spcPct val="120000"/>
              </a:lnSpc>
              <a:spcBef>
                <a:spcPts val="0"/>
              </a:spcBef>
              <a:spcAft>
                <a:spcPts val="0"/>
              </a:spcAft>
              <a:buClrTx/>
              <a:buSzTx/>
              <a:buFont typeface="Courier New" panose="02070309020205020404" pitchFamily="49" charset="0"/>
              <a:buChar char="o"/>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Real time weather and wildfire risk data is processed to provide a risk forecast.  </a:t>
            </a:r>
          </a:p>
          <a:p>
            <a:pPr marL="685800" marR="0" lvl="1" indent="-228600" algn="l" defTabSz="914400" rtl="0" eaLnBrk="1" fontAlgn="auto" latinLnBrk="0" hangingPunct="1">
              <a:lnSpc>
                <a:spcPct val="120000"/>
              </a:lnSpc>
              <a:spcBef>
                <a:spcPts val="0"/>
              </a:spcBef>
              <a:spcAft>
                <a:spcPts val="0"/>
              </a:spcAft>
              <a:buClrTx/>
              <a:buSzTx/>
              <a:buFont typeface="Courier New" panose="02070309020205020404" pitchFamily="49" charset="0"/>
              <a:buChar char="o"/>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BVES staff can now perform fire spread predictions based on the fire risk forecast.</a:t>
            </a:r>
          </a:p>
          <a:p>
            <a:pPr marL="228600" marR="0" lvl="0" indent="-22860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The fire model is expected to reach a confidence level of 60%.  </a:t>
            </a:r>
          </a:p>
          <a:p>
            <a:pPr marL="461963" marR="0" lvl="1" indent="-228600" algn="l" defTabSz="914400" rtl="0" eaLnBrk="1" fontAlgn="auto" latinLnBrk="0" hangingPunct="1">
              <a:lnSpc>
                <a:spcPct val="120000"/>
              </a:lnSpc>
              <a:spcBef>
                <a:spcPts val="0"/>
              </a:spcBef>
              <a:spcAft>
                <a:spcPts val="0"/>
              </a:spcAft>
              <a:buClrTx/>
              <a:buSzTx/>
              <a:buFont typeface="Courier New" panose="02070309020205020404" pitchFamily="49" charset="0"/>
              <a:buChar char="o"/>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Validation is usually done using satellite products and/or known fire perimeters where the uncertainty is known to be within a range. </a:t>
            </a:r>
          </a:p>
          <a:p>
            <a:pPr marL="228600" marR="0" lvl="0" indent="-22860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err="1">
                <a:ln>
                  <a:noFill/>
                </a:ln>
                <a:solidFill>
                  <a:prstClr val="black"/>
                </a:solidFill>
                <a:effectLst/>
                <a:uLnTx/>
                <a:uFillTx/>
                <a:latin typeface="Calibri" panose="020F0502020204030204"/>
                <a:ea typeface="+mn-ea"/>
                <a:cs typeface="+mn-cs"/>
              </a:rPr>
              <a:t>Technosylva</a:t>
            </a: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 is developing a BVES specific Fire Potential Index (FPI.</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Slide Number Placeholder 3"/>
          <p:cNvSpPr>
            <a:spLocks noGrp="1"/>
          </p:cNvSpPr>
          <p:nvPr>
            <p:ph type="sldNum" sz="quarter" idx="12"/>
          </p:nvPr>
        </p:nvSpPr>
        <p:spPr>
          <a:xfrm>
            <a:off x="9269341" y="6375032"/>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Calibri" panose="020F0502020204030204"/>
                <a:ea typeface="+mn-ea"/>
                <a:cs typeface="+mn-cs"/>
              </a:rPr>
              <a:t>Slide </a:t>
            </a:r>
            <a:fld id="{1287562C-BF82-4121-BC39-3F29C03EE767}" type="slidenum">
              <a:rPr kumimoji="0" lang="en-US" sz="1200" b="1"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36971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WRRM Output</a:t>
            </a:r>
          </a:p>
        </p:txBody>
      </p:sp>
      <p:pic>
        <p:nvPicPr>
          <p:cNvPr id="5" name="Content Placeholder 4"/>
          <p:cNvPicPr>
            <a:picLocks noGrp="1" noChangeAspect="1"/>
          </p:cNvPicPr>
          <p:nvPr>
            <p:ph idx="1"/>
          </p:nvPr>
        </p:nvPicPr>
        <p:blipFill>
          <a:blip r:embed="rId2"/>
          <a:stretch>
            <a:fillRect/>
          </a:stretch>
        </p:blipFill>
        <p:spPr>
          <a:xfrm>
            <a:off x="48131" y="1472664"/>
            <a:ext cx="5876523" cy="3741265"/>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Calibri" panose="020F0502020204030204"/>
                <a:ea typeface="+mn-ea"/>
                <a:cs typeface="+mn-cs"/>
              </a:rPr>
              <a:t>Slide </a:t>
            </a:r>
            <a:fld id="{1287562C-BF82-4121-BC39-3F29C03EE767}" type="slidenum">
              <a:rPr kumimoji="0" lang="en-US" sz="1200" b="1"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1"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p:cNvPicPr>
            <a:picLocks noChangeAspect="1"/>
          </p:cNvPicPr>
          <p:nvPr/>
        </p:nvPicPr>
        <p:blipFill>
          <a:blip r:embed="rId3"/>
          <a:stretch>
            <a:fillRect/>
          </a:stretch>
        </p:blipFill>
        <p:spPr>
          <a:xfrm>
            <a:off x="6096000" y="1488494"/>
            <a:ext cx="5820076" cy="3724482"/>
          </a:xfrm>
          <a:prstGeom prst="rect">
            <a:avLst/>
          </a:prstGeom>
        </p:spPr>
      </p:pic>
      <p:sp>
        <p:nvSpPr>
          <p:cNvPr id="7" name="TextBox 6"/>
          <p:cNvSpPr txBox="1"/>
          <p:nvPr/>
        </p:nvSpPr>
        <p:spPr>
          <a:xfrm>
            <a:off x="6096000" y="5134207"/>
            <a:ext cx="2171557"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FF0000"/>
                </a:solidFill>
                <a:effectLst/>
                <a:uLnTx/>
                <a:uFillTx/>
                <a:latin typeface="Calibri" panose="020F0502020204030204"/>
                <a:ea typeface="+mn-ea"/>
                <a:cs typeface="+mn-cs"/>
              </a:rPr>
              <a:t>Acres Burned</a:t>
            </a:r>
          </a:p>
        </p:txBody>
      </p:sp>
      <p:sp>
        <p:nvSpPr>
          <p:cNvPr id="8" name="TextBox 7"/>
          <p:cNvSpPr txBox="1"/>
          <p:nvPr/>
        </p:nvSpPr>
        <p:spPr>
          <a:xfrm>
            <a:off x="48131" y="5130170"/>
            <a:ext cx="3146887"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FF0000"/>
                </a:solidFill>
                <a:effectLst/>
                <a:uLnTx/>
                <a:uFillTx/>
                <a:latin typeface="Calibri" panose="020F0502020204030204"/>
                <a:ea typeface="+mn-ea"/>
                <a:cs typeface="+mn-cs"/>
              </a:rPr>
              <a:t>Buildings Destroyed</a:t>
            </a:r>
          </a:p>
        </p:txBody>
      </p:sp>
    </p:spTree>
    <p:extLst>
      <p:ext uri="{BB962C8B-B14F-4D97-AF65-F5344CB8AC3E}">
        <p14:creationId xmlns:p14="http://schemas.microsoft.com/office/powerpoint/2010/main" val="22997006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outdoor, snow, street, light&#10;&#10;Description automatically generated">
            <a:extLst>
              <a:ext uri="{FF2B5EF4-FFF2-40B4-BE49-F238E27FC236}">
                <a16:creationId xmlns:a16="http://schemas.microsoft.com/office/drawing/2014/main" id="{4DA6ADFE-F7C1-43E1-A7B8-AD75B3C93065}"/>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r="953"/>
          <a:stretch/>
        </p:blipFill>
        <p:spPr>
          <a:xfrm>
            <a:off x="0" y="958782"/>
            <a:ext cx="4011944" cy="2747826"/>
          </a:xfrm>
          <a:prstGeom prst="rect">
            <a:avLst/>
          </a:prstGeom>
        </p:spPr>
      </p:pic>
      <p:pic>
        <p:nvPicPr>
          <p:cNvPr id="4" name="Picture 3">
            <a:extLst>
              <a:ext uri="{FF2B5EF4-FFF2-40B4-BE49-F238E27FC236}">
                <a16:creationId xmlns:a16="http://schemas.microsoft.com/office/drawing/2014/main" id="{1041DD81-FD81-4E86-8A44-F3A51F6FD688}"/>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8180056" y="962504"/>
            <a:ext cx="4011944" cy="2740382"/>
          </a:xfrm>
          <a:prstGeom prst="rect">
            <a:avLst/>
          </a:prstGeom>
        </p:spPr>
      </p:pic>
      <p:pic>
        <p:nvPicPr>
          <p:cNvPr id="5" name="Picture 4">
            <a:extLst>
              <a:ext uri="{FF2B5EF4-FFF2-40B4-BE49-F238E27FC236}">
                <a16:creationId xmlns:a16="http://schemas.microsoft.com/office/drawing/2014/main" id="{3A30FC6A-5D2A-48E2-B102-A3AF348AC023}"/>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4082205" y="958782"/>
            <a:ext cx="4027589" cy="2751069"/>
          </a:xfrm>
          <a:prstGeom prst="rect">
            <a:avLst/>
          </a:prstGeom>
        </p:spPr>
      </p:pic>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287562C-BF82-4121-BC39-3F29C03EE76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TextBox 6"/>
          <p:cNvSpPr txBox="1"/>
          <p:nvPr/>
        </p:nvSpPr>
        <p:spPr>
          <a:xfrm>
            <a:off x="4714597" y="4341264"/>
            <a:ext cx="2753767"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Questions</a:t>
            </a:r>
          </a:p>
        </p:txBody>
      </p:sp>
      <p:sp>
        <p:nvSpPr>
          <p:cNvPr id="8" name="Rectangle 7">
            <a:extLst>
              <a:ext uri="{FF2B5EF4-FFF2-40B4-BE49-F238E27FC236}">
                <a16:creationId xmlns:a16="http://schemas.microsoft.com/office/drawing/2014/main" id="{F282EBBC-06D6-4B37-A8B1-03D27BAD9902}"/>
              </a:ext>
            </a:extLst>
          </p:cNvPr>
          <p:cNvSpPr/>
          <p:nvPr/>
        </p:nvSpPr>
        <p:spPr>
          <a:xfrm>
            <a:off x="0" y="6383658"/>
            <a:ext cx="12192000" cy="482968"/>
          </a:xfrm>
          <a:prstGeom prst="rect">
            <a:avLst/>
          </a:prstGeom>
          <a:solidFill>
            <a:srgbClr val="0656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68275"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Powering The Mountain Since 1929</a:t>
            </a:r>
          </a:p>
        </p:txBody>
      </p:sp>
      <p:sp>
        <p:nvSpPr>
          <p:cNvPr id="9" name="Slide Number Placeholder 3"/>
          <p:cNvSpPr txBox="1">
            <a:spLocks/>
          </p:cNvSpPr>
          <p:nvPr/>
        </p:nvSpPr>
        <p:spPr>
          <a:xfrm>
            <a:off x="9269341" y="637503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Slide </a:t>
            </a:r>
            <a:fld id="{1287562C-BF82-4121-BC39-3F29C03EE767}" type="slidenum">
              <a:rPr kumimoji="0" lang="en-US" sz="1200" b="1" i="0" u="none" strike="noStrike" kern="1200" cap="none" spc="0" normalizeH="0" baseline="0" noProof="0" smtClean="0">
                <a:ln>
                  <a:noFill/>
                </a:ln>
                <a:solidFill>
                  <a:prstClr val="white">
                    <a:lumMod val="9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673714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59879F2-C161-4820-6AAB-5760398CDF96}"/>
              </a:ext>
            </a:extLst>
          </p:cNvPr>
          <p:cNvSpPr>
            <a:spLocks noGrp="1"/>
          </p:cNvSpPr>
          <p:nvPr>
            <p:ph type="ftr" sz="quarter" idx="11"/>
          </p:nvPr>
        </p:nvSpPr>
        <p:spPr/>
        <p:txBody>
          <a:bodyPr/>
          <a:lstStyle/>
          <a:p>
            <a:r>
              <a:rPr lang="en-US"/>
              <a:t>OFFICE OF ENERGY INFRASTRUCTURE SAFETY</a:t>
            </a:r>
          </a:p>
        </p:txBody>
      </p:sp>
      <p:sp>
        <p:nvSpPr>
          <p:cNvPr id="3" name="Slide Number Placeholder 2">
            <a:extLst>
              <a:ext uri="{FF2B5EF4-FFF2-40B4-BE49-F238E27FC236}">
                <a16:creationId xmlns:a16="http://schemas.microsoft.com/office/drawing/2014/main" id="{B7858066-0B1C-47E3-F033-5AA1AC9FB3C2}"/>
              </a:ext>
            </a:extLst>
          </p:cNvPr>
          <p:cNvSpPr>
            <a:spLocks noGrp="1"/>
          </p:cNvSpPr>
          <p:nvPr>
            <p:ph type="sldNum" sz="quarter" idx="12"/>
          </p:nvPr>
        </p:nvSpPr>
        <p:spPr/>
        <p:txBody>
          <a:bodyPr/>
          <a:lstStyle/>
          <a:p>
            <a:fld id="{5492B78E-5BF9-0B46-B1B8-04BFF5711F33}" type="slidenum">
              <a:rPr lang="en-US" smtClean="0"/>
              <a:pPr/>
              <a:t>21</a:t>
            </a:fld>
            <a:endParaRPr lang="en-US"/>
          </a:p>
        </p:txBody>
      </p:sp>
      <p:sp>
        <p:nvSpPr>
          <p:cNvPr id="5" name="Title 4">
            <a:extLst>
              <a:ext uri="{FF2B5EF4-FFF2-40B4-BE49-F238E27FC236}">
                <a16:creationId xmlns:a16="http://schemas.microsoft.com/office/drawing/2014/main" id="{9EF7DDB0-FFC0-BEB5-E64E-4DDFA310DA0C}"/>
              </a:ext>
            </a:extLst>
          </p:cNvPr>
          <p:cNvSpPr>
            <a:spLocks noGrp="1"/>
          </p:cNvSpPr>
          <p:nvPr>
            <p:ph type="title"/>
          </p:nvPr>
        </p:nvSpPr>
        <p:spPr>
          <a:xfrm>
            <a:off x="1701497" y="1702001"/>
            <a:ext cx="2709334" cy="2743200"/>
          </a:xfrm>
        </p:spPr>
        <p:txBody>
          <a:bodyPr/>
          <a:lstStyle/>
          <a:p>
            <a:r>
              <a:rPr lang="en-US"/>
              <a:t>Liberty</a:t>
            </a:r>
          </a:p>
        </p:txBody>
      </p:sp>
    </p:spTree>
    <p:extLst>
      <p:ext uri="{BB962C8B-B14F-4D97-AF65-F5344CB8AC3E}">
        <p14:creationId xmlns:p14="http://schemas.microsoft.com/office/powerpoint/2010/main" val="18356265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1524001" y="1200912"/>
            <a:ext cx="8696325" cy="5657215"/>
            <a:chOff x="0" y="1200911"/>
            <a:chExt cx="8696325" cy="5657215"/>
          </a:xfrm>
        </p:grpSpPr>
        <p:pic>
          <p:nvPicPr>
            <p:cNvPr id="3" name="object 3"/>
            <p:cNvPicPr/>
            <p:nvPr/>
          </p:nvPicPr>
          <p:blipFill>
            <a:blip r:embed="rId2" cstate="print"/>
            <a:stretch>
              <a:fillRect/>
            </a:stretch>
          </p:blipFill>
          <p:spPr>
            <a:xfrm>
              <a:off x="6698742" y="5936741"/>
              <a:ext cx="1997201" cy="649985"/>
            </a:xfrm>
            <a:prstGeom prst="rect">
              <a:avLst/>
            </a:prstGeom>
          </p:spPr>
        </p:pic>
        <p:pic>
          <p:nvPicPr>
            <p:cNvPr id="4" name="object 4"/>
            <p:cNvPicPr/>
            <p:nvPr/>
          </p:nvPicPr>
          <p:blipFill>
            <a:blip r:embed="rId3" cstate="print"/>
            <a:stretch>
              <a:fillRect/>
            </a:stretch>
          </p:blipFill>
          <p:spPr>
            <a:xfrm>
              <a:off x="0" y="1200911"/>
              <a:ext cx="7776197" cy="5657088"/>
            </a:xfrm>
            <a:prstGeom prst="rect">
              <a:avLst/>
            </a:prstGeom>
          </p:spPr>
        </p:pic>
      </p:grpSp>
      <p:sp>
        <p:nvSpPr>
          <p:cNvPr id="5" name="object 5"/>
          <p:cNvSpPr txBox="1">
            <a:spLocks noGrp="1"/>
          </p:cNvSpPr>
          <p:nvPr>
            <p:ph type="title"/>
          </p:nvPr>
        </p:nvSpPr>
        <p:spPr>
          <a:xfrm>
            <a:off x="4709449" y="2094480"/>
            <a:ext cx="5344160" cy="671830"/>
          </a:xfrm>
          <a:prstGeom prst="rect">
            <a:avLst/>
          </a:prstGeom>
        </p:spPr>
        <p:txBody>
          <a:bodyPr vert="horz" wrap="square" lIns="0" tIns="12700" rIns="0" bIns="0" rtlCol="0">
            <a:spAutoFit/>
          </a:bodyPr>
          <a:lstStyle/>
          <a:p>
            <a:pPr marL="2686685">
              <a:spcBef>
                <a:spcPts val="100"/>
              </a:spcBef>
            </a:pPr>
            <a:r>
              <a:rPr sz="2400" spc="-175">
                <a:solidFill>
                  <a:srgbClr val="4200F8"/>
                </a:solidFill>
              </a:rPr>
              <a:t>Risk</a:t>
            </a:r>
            <a:r>
              <a:rPr sz="2400" spc="-265">
                <a:solidFill>
                  <a:srgbClr val="4200F8"/>
                </a:solidFill>
              </a:rPr>
              <a:t> </a:t>
            </a:r>
            <a:r>
              <a:rPr sz="2400" spc="-75">
                <a:solidFill>
                  <a:srgbClr val="4200F8"/>
                </a:solidFill>
              </a:rPr>
              <a:t>Assessment</a:t>
            </a:r>
            <a:endParaRPr sz="2400"/>
          </a:p>
          <a:p>
            <a:pPr marL="12700">
              <a:spcBef>
                <a:spcPts val="45"/>
              </a:spcBef>
            </a:pPr>
            <a:r>
              <a:rPr sz="1800" spc="-40">
                <a:solidFill>
                  <a:srgbClr val="000000"/>
                </a:solidFill>
                <a:latin typeface="Lucida Sans Unicode"/>
                <a:cs typeface="Lucida Sans Unicode"/>
              </a:rPr>
              <a:t>Eliot</a:t>
            </a:r>
            <a:r>
              <a:rPr sz="1800" spc="-25">
                <a:solidFill>
                  <a:srgbClr val="000000"/>
                </a:solidFill>
                <a:latin typeface="Lucida Sans Unicode"/>
                <a:cs typeface="Lucida Sans Unicode"/>
              </a:rPr>
              <a:t> </a:t>
            </a:r>
            <a:r>
              <a:rPr sz="1800" spc="55">
                <a:solidFill>
                  <a:srgbClr val="000000"/>
                </a:solidFill>
                <a:latin typeface="Lucida Sans Unicode"/>
                <a:cs typeface="Lucida Sans Unicode"/>
              </a:rPr>
              <a:t>Jones,</a:t>
            </a:r>
            <a:r>
              <a:rPr sz="1800" spc="-5">
                <a:solidFill>
                  <a:srgbClr val="000000"/>
                </a:solidFill>
                <a:latin typeface="Lucida Sans Unicode"/>
                <a:cs typeface="Lucida Sans Unicode"/>
              </a:rPr>
              <a:t> </a:t>
            </a:r>
            <a:r>
              <a:rPr sz="1800">
                <a:solidFill>
                  <a:srgbClr val="000000"/>
                </a:solidFill>
                <a:latin typeface="Lucida Sans Unicode"/>
                <a:cs typeface="Lucida Sans Unicode"/>
              </a:rPr>
              <a:t>Senior</a:t>
            </a:r>
            <a:r>
              <a:rPr sz="1800" spc="5">
                <a:solidFill>
                  <a:srgbClr val="000000"/>
                </a:solidFill>
                <a:latin typeface="Lucida Sans Unicode"/>
                <a:cs typeface="Lucida Sans Unicode"/>
              </a:rPr>
              <a:t> </a:t>
            </a:r>
            <a:r>
              <a:rPr sz="1800">
                <a:solidFill>
                  <a:srgbClr val="000000"/>
                </a:solidFill>
                <a:latin typeface="Lucida Sans Unicode"/>
                <a:cs typeface="Lucida Sans Unicode"/>
              </a:rPr>
              <a:t>Manager,</a:t>
            </a:r>
            <a:r>
              <a:rPr sz="1800" spc="-5">
                <a:solidFill>
                  <a:srgbClr val="000000"/>
                </a:solidFill>
                <a:latin typeface="Lucida Sans Unicode"/>
                <a:cs typeface="Lucida Sans Unicode"/>
              </a:rPr>
              <a:t> </a:t>
            </a:r>
            <a:r>
              <a:rPr sz="1800">
                <a:solidFill>
                  <a:srgbClr val="000000"/>
                </a:solidFill>
                <a:latin typeface="Lucida Sans Unicode"/>
                <a:cs typeface="Lucida Sans Unicode"/>
              </a:rPr>
              <a:t>Wildfire</a:t>
            </a:r>
            <a:r>
              <a:rPr sz="1800" spc="-15">
                <a:solidFill>
                  <a:srgbClr val="000000"/>
                </a:solidFill>
                <a:latin typeface="Lucida Sans Unicode"/>
                <a:cs typeface="Lucida Sans Unicode"/>
              </a:rPr>
              <a:t> </a:t>
            </a:r>
            <a:r>
              <a:rPr sz="1800" spc="-10">
                <a:solidFill>
                  <a:srgbClr val="000000"/>
                </a:solidFill>
                <a:latin typeface="Lucida Sans Unicode"/>
                <a:cs typeface="Lucida Sans Unicode"/>
              </a:rPr>
              <a:t>Prevention</a:t>
            </a:r>
            <a:endParaRPr sz="1800">
              <a:latin typeface="Lucida Sans Unicode"/>
              <a:cs typeface="Lucida Sans Unicode"/>
            </a:endParaRPr>
          </a:p>
        </p:txBody>
      </p:sp>
      <p:sp>
        <p:nvSpPr>
          <p:cNvPr id="6" name="object 6"/>
          <p:cNvSpPr txBox="1">
            <a:spLocks noGrp="1"/>
          </p:cNvSpPr>
          <p:nvPr>
            <p:ph type="sldNum" sz="quarter" idx="7"/>
          </p:nvPr>
        </p:nvSpPr>
        <p:spPr>
          <a:xfrm>
            <a:off x="14319504" y="6346691"/>
            <a:ext cx="410440" cy="274123"/>
          </a:xfrm>
          <a:prstGeom prst="rect">
            <a:avLst/>
          </a:prstGeom>
        </p:spPr>
        <p:txBody>
          <a:bodyPr vert="horz" wrap="square" lIns="0" tIns="88592" rIns="0" bIns="0" rtlCol="0">
            <a:spAutoFit/>
          </a:bodyPr>
          <a:lstStyle/>
          <a:p>
            <a:pPr marL="52069">
              <a:spcBef>
                <a:spcPts val="160"/>
              </a:spcBef>
            </a:pPr>
            <a:fld id="{81D60167-4931-47E6-BA6A-407CBD079E47}" type="slidenum">
              <a:rPr sz="1200" kern="0" spc="-70" dirty="0">
                <a:solidFill>
                  <a:srgbClr val="888888"/>
                </a:solidFill>
              </a:rPr>
              <a:pPr marL="52069">
                <a:spcBef>
                  <a:spcPts val="160"/>
                </a:spcBef>
              </a:pPr>
              <a:t>22</a:t>
            </a:fld>
            <a:endParaRPr sz="1200" kern="0">
              <a:solidFill>
                <a:prstClr val="black"/>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135532" y="1084267"/>
            <a:ext cx="3920490" cy="322580"/>
          </a:xfrm>
          <a:prstGeom prst="rect">
            <a:avLst/>
          </a:prstGeom>
        </p:spPr>
        <p:txBody>
          <a:bodyPr vert="horz" wrap="square" lIns="0" tIns="12700" rIns="0" bIns="0" rtlCol="0">
            <a:spAutoFit/>
          </a:bodyPr>
          <a:lstStyle/>
          <a:p>
            <a:pPr marL="12700">
              <a:spcBef>
                <a:spcPts val="100"/>
              </a:spcBef>
            </a:pPr>
            <a:r>
              <a:rPr sz="1950" spc="-145"/>
              <a:t>Risk</a:t>
            </a:r>
            <a:r>
              <a:rPr sz="1950" spc="-204"/>
              <a:t> </a:t>
            </a:r>
            <a:r>
              <a:rPr sz="1950" spc="-80"/>
              <a:t>Assessment</a:t>
            </a:r>
            <a:r>
              <a:rPr sz="1950" spc="-200"/>
              <a:t> </a:t>
            </a:r>
            <a:r>
              <a:rPr sz="1950"/>
              <a:t>and</a:t>
            </a:r>
            <a:r>
              <a:rPr sz="1950" spc="-190"/>
              <a:t> </a:t>
            </a:r>
            <a:r>
              <a:rPr sz="1950" spc="-10"/>
              <a:t>Mapping</a:t>
            </a:r>
            <a:endParaRPr sz="1950"/>
          </a:p>
        </p:txBody>
      </p:sp>
      <p:pic>
        <p:nvPicPr>
          <p:cNvPr id="3" name="object 3"/>
          <p:cNvPicPr/>
          <p:nvPr/>
        </p:nvPicPr>
        <p:blipFill>
          <a:blip r:embed="rId2" cstate="print"/>
          <a:stretch>
            <a:fillRect/>
          </a:stretch>
        </p:blipFill>
        <p:spPr>
          <a:xfrm>
            <a:off x="1738885" y="972312"/>
            <a:ext cx="466343" cy="466343"/>
          </a:xfrm>
          <a:prstGeom prst="rect">
            <a:avLst/>
          </a:prstGeom>
        </p:spPr>
      </p:pic>
      <p:sp>
        <p:nvSpPr>
          <p:cNvPr id="4" name="object 4"/>
          <p:cNvSpPr txBox="1"/>
          <p:nvPr/>
        </p:nvSpPr>
        <p:spPr>
          <a:xfrm>
            <a:off x="1966787" y="1804070"/>
            <a:ext cx="3042285" cy="299720"/>
          </a:xfrm>
          <a:prstGeom prst="rect">
            <a:avLst/>
          </a:prstGeom>
        </p:spPr>
        <p:txBody>
          <a:bodyPr vert="horz" wrap="square" lIns="0" tIns="12700" rIns="0" bIns="0" rtlCol="0">
            <a:spAutoFit/>
          </a:bodyPr>
          <a:lstStyle/>
          <a:p>
            <a:pPr marL="12700">
              <a:spcBef>
                <a:spcPts val="100"/>
              </a:spcBef>
            </a:pPr>
            <a:r>
              <a:rPr kern="0" spc="-55">
                <a:solidFill>
                  <a:srgbClr val="4200F8"/>
                </a:solidFill>
                <a:latin typeface="Arial Black"/>
                <a:cs typeface="Arial Black"/>
              </a:rPr>
              <a:t>Accomplishments</a:t>
            </a:r>
            <a:r>
              <a:rPr kern="0" spc="-170">
                <a:solidFill>
                  <a:srgbClr val="4200F8"/>
                </a:solidFill>
                <a:latin typeface="Arial Black"/>
                <a:cs typeface="Arial Black"/>
              </a:rPr>
              <a:t> </a:t>
            </a:r>
            <a:r>
              <a:rPr kern="0" spc="-40">
                <a:solidFill>
                  <a:srgbClr val="4200F8"/>
                </a:solidFill>
                <a:latin typeface="Arial Black"/>
                <a:cs typeface="Arial Black"/>
              </a:rPr>
              <a:t>in</a:t>
            </a:r>
            <a:r>
              <a:rPr kern="0" spc="-175">
                <a:solidFill>
                  <a:srgbClr val="4200F8"/>
                </a:solidFill>
                <a:latin typeface="Arial Black"/>
                <a:cs typeface="Arial Black"/>
              </a:rPr>
              <a:t> </a:t>
            </a:r>
            <a:r>
              <a:rPr kern="0" spc="-95">
                <a:solidFill>
                  <a:srgbClr val="4200F8"/>
                </a:solidFill>
                <a:latin typeface="Arial Black"/>
                <a:cs typeface="Arial Black"/>
              </a:rPr>
              <a:t>2022</a:t>
            </a:r>
            <a:endParaRPr kern="0">
              <a:solidFill>
                <a:sysClr val="windowText" lastClr="000000"/>
              </a:solidFill>
              <a:latin typeface="Arial Black"/>
              <a:cs typeface="Arial Black"/>
            </a:endParaRPr>
          </a:p>
        </p:txBody>
      </p:sp>
      <p:sp>
        <p:nvSpPr>
          <p:cNvPr id="5" name="object 5"/>
          <p:cNvSpPr txBox="1"/>
          <p:nvPr/>
        </p:nvSpPr>
        <p:spPr>
          <a:xfrm>
            <a:off x="1960612" y="2231648"/>
            <a:ext cx="2522220" cy="2856865"/>
          </a:xfrm>
          <a:prstGeom prst="rect">
            <a:avLst/>
          </a:prstGeom>
        </p:spPr>
        <p:txBody>
          <a:bodyPr vert="horz" wrap="square" lIns="0" tIns="36830" rIns="0" bIns="0" rtlCol="0">
            <a:spAutoFit/>
          </a:bodyPr>
          <a:lstStyle/>
          <a:p>
            <a:pPr marL="278130" marR="69215" indent="-215265" algn="just">
              <a:lnSpc>
                <a:spcPts val="1510"/>
              </a:lnSpc>
              <a:spcBef>
                <a:spcPts val="290"/>
              </a:spcBef>
              <a:buFont typeface="Arial"/>
              <a:buChar char="•"/>
              <a:tabLst>
                <a:tab pos="278765" algn="l"/>
              </a:tabLst>
            </a:pPr>
            <a:r>
              <a:rPr sz="1400" kern="0">
                <a:solidFill>
                  <a:sysClr val="windowText" lastClr="000000"/>
                </a:solidFill>
                <a:latin typeface="Lucida Sans Unicode"/>
                <a:cs typeface="Lucida Sans Unicode"/>
              </a:rPr>
              <a:t>Used</a:t>
            </a:r>
            <a:r>
              <a:rPr sz="1400" kern="0" spc="-30">
                <a:solidFill>
                  <a:sysClr val="windowText" lastClr="000000"/>
                </a:solidFill>
                <a:latin typeface="Lucida Sans Unicode"/>
                <a:cs typeface="Lucida Sans Unicode"/>
              </a:rPr>
              <a:t> </a:t>
            </a:r>
            <a:r>
              <a:rPr sz="1400" kern="0">
                <a:solidFill>
                  <a:sysClr val="windowText" lastClr="000000"/>
                </a:solidFill>
                <a:latin typeface="Lucida Sans Unicode"/>
                <a:cs typeface="Lucida Sans Unicode"/>
              </a:rPr>
              <a:t>historic</a:t>
            </a:r>
            <a:r>
              <a:rPr sz="1400" kern="0" spc="-10">
                <a:solidFill>
                  <a:sysClr val="windowText" lastClr="000000"/>
                </a:solidFill>
                <a:latin typeface="Lucida Sans Unicode"/>
                <a:cs typeface="Lucida Sans Unicode"/>
              </a:rPr>
              <a:t> </a:t>
            </a:r>
            <a:r>
              <a:rPr sz="1400" kern="0" spc="50">
                <a:solidFill>
                  <a:sysClr val="windowText" lastClr="000000"/>
                </a:solidFill>
                <a:latin typeface="Lucida Sans Unicode"/>
                <a:cs typeface="Lucida Sans Unicode"/>
              </a:rPr>
              <a:t>outages</a:t>
            </a:r>
            <a:r>
              <a:rPr sz="1400" kern="0" spc="-15">
                <a:solidFill>
                  <a:sysClr val="windowText" lastClr="000000"/>
                </a:solidFill>
                <a:latin typeface="Lucida Sans Unicode"/>
                <a:cs typeface="Lucida Sans Unicode"/>
              </a:rPr>
              <a:t> </a:t>
            </a:r>
            <a:r>
              <a:rPr sz="1400" kern="0" spc="-25">
                <a:solidFill>
                  <a:sysClr val="windowText" lastClr="000000"/>
                </a:solidFill>
                <a:latin typeface="Lucida Sans Unicode"/>
                <a:cs typeface="Lucida Sans Unicode"/>
              </a:rPr>
              <a:t>to </a:t>
            </a:r>
            <a:r>
              <a:rPr sz="1400" kern="0">
                <a:solidFill>
                  <a:sysClr val="windowText" lastClr="000000"/>
                </a:solidFill>
                <a:latin typeface="Lucida Sans Unicode"/>
                <a:cs typeface="Lucida Sans Unicode"/>
              </a:rPr>
              <a:t>model</a:t>
            </a:r>
            <a:r>
              <a:rPr sz="1400" kern="0" spc="95">
                <a:solidFill>
                  <a:sysClr val="windowText" lastClr="000000"/>
                </a:solidFill>
                <a:latin typeface="Lucida Sans Unicode"/>
                <a:cs typeface="Lucida Sans Unicode"/>
              </a:rPr>
              <a:t> </a:t>
            </a:r>
            <a:r>
              <a:rPr sz="1400" kern="0" spc="55">
                <a:solidFill>
                  <a:sysClr val="windowText" lastClr="000000"/>
                </a:solidFill>
                <a:latin typeface="Lucida Sans Unicode"/>
                <a:cs typeface="Lucida Sans Unicode"/>
              </a:rPr>
              <a:t>outage</a:t>
            </a:r>
            <a:r>
              <a:rPr sz="1400" kern="0" spc="90">
                <a:solidFill>
                  <a:sysClr val="windowText" lastClr="000000"/>
                </a:solidFill>
                <a:latin typeface="Lucida Sans Unicode"/>
                <a:cs typeface="Lucida Sans Unicode"/>
              </a:rPr>
              <a:t> </a:t>
            </a:r>
            <a:r>
              <a:rPr sz="1400" kern="0">
                <a:solidFill>
                  <a:sysClr val="windowText" lastClr="000000"/>
                </a:solidFill>
                <a:latin typeface="Lucida Sans Unicode"/>
                <a:cs typeface="Lucida Sans Unicode"/>
              </a:rPr>
              <a:t>rates</a:t>
            </a:r>
            <a:r>
              <a:rPr sz="1400" kern="0" spc="80">
                <a:solidFill>
                  <a:sysClr val="windowText" lastClr="000000"/>
                </a:solidFill>
                <a:latin typeface="Lucida Sans Unicode"/>
                <a:cs typeface="Lucida Sans Unicode"/>
              </a:rPr>
              <a:t> </a:t>
            </a:r>
            <a:r>
              <a:rPr sz="1400" kern="0" spc="55">
                <a:solidFill>
                  <a:sysClr val="windowText" lastClr="000000"/>
                </a:solidFill>
                <a:latin typeface="Lucida Sans Unicode"/>
                <a:cs typeface="Lucida Sans Unicode"/>
              </a:rPr>
              <a:t>and </a:t>
            </a:r>
            <a:r>
              <a:rPr sz="1400" kern="0" spc="-10">
                <a:solidFill>
                  <a:sysClr val="windowText" lastClr="000000"/>
                </a:solidFill>
                <a:latin typeface="Lucida Sans Unicode"/>
                <a:cs typeface="Lucida Sans Unicode"/>
              </a:rPr>
              <a:t>ignition</a:t>
            </a:r>
            <a:r>
              <a:rPr sz="1400" kern="0" spc="-45">
                <a:solidFill>
                  <a:sysClr val="windowText" lastClr="000000"/>
                </a:solidFill>
                <a:latin typeface="Lucida Sans Unicode"/>
                <a:cs typeface="Lucida Sans Unicode"/>
              </a:rPr>
              <a:t> </a:t>
            </a:r>
            <a:r>
              <a:rPr sz="1400" kern="0" spc="-10">
                <a:solidFill>
                  <a:sysClr val="windowText" lastClr="000000"/>
                </a:solidFill>
                <a:latin typeface="Lucida Sans Unicode"/>
                <a:cs typeface="Lucida Sans Unicode"/>
              </a:rPr>
              <a:t>probability</a:t>
            </a:r>
            <a:endParaRPr sz="1400" kern="0">
              <a:solidFill>
                <a:sysClr val="windowText" lastClr="000000"/>
              </a:solidFill>
              <a:latin typeface="Lucida Sans Unicode"/>
              <a:cs typeface="Lucida Sans Unicode"/>
            </a:endParaRPr>
          </a:p>
          <a:p>
            <a:pPr marL="278130" marR="68580" indent="-215265">
              <a:lnSpc>
                <a:spcPts val="1510"/>
              </a:lnSpc>
              <a:spcBef>
                <a:spcPts val="1240"/>
              </a:spcBef>
              <a:buFont typeface="Arial"/>
              <a:buChar char="•"/>
              <a:tabLst>
                <a:tab pos="278130" algn="l"/>
                <a:tab pos="278765" algn="l"/>
              </a:tabLst>
            </a:pPr>
            <a:r>
              <a:rPr sz="1400" kern="0">
                <a:solidFill>
                  <a:sysClr val="windowText" lastClr="000000"/>
                </a:solidFill>
                <a:latin typeface="Lucida Sans Unicode"/>
                <a:cs typeface="Lucida Sans Unicode"/>
              </a:rPr>
              <a:t>Identified</a:t>
            </a:r>
            <a:r>
              <a:rPr sz="1400" kern="0" spc="-25">
                <a:solidFill>
                  <a:sysClr val="windowText" lastClr="000000"/>
                </a:solidFill>
                <a:latin typeface="Lucida Sans Unicode"/>
                <a:cs typeface="Lucida Sans Unicode"/>
              </a:rPr>
              <a:t> </a:t>
            </a:r>
            <a:r>
              <a:rPr sz="1400" kern="0" spc="50">
                <a:solidFill>
                  <a:sysClr val="windowText" lastClr="000000"/>
                </a:solidFill>
                <a:latin typeface="Lucida Sans Unicode"/>
                <a:cs typeface="Lucida Sans Unicode"/>
              </a:rPr>
              <a:t>new</a:t>
            </a:r>
            <a:r>
              <a:rPr sz="1400" kern="0" spc="-45">
                <a:solidFill>
                  <a:sysClr val="windowText" lastClr="000000"/>
                </a:solidFill>
                <a:latin typeface="Lucida Sans Unicode"/>
                <a:cs typeface="Lucida Sans Unicode"/>
              </a:rPr>
              <a:t> </a:t>
            </a:r>
            <a:r>
              <a:rPr sz="1400" kern="0" spc="-20">
                <a:solidFill>
                  <a:sysClr val="windowText" lastClr="000000"/>
                </a:solidFill>
                <a:latin typeface="Lucida Sans Unicode"/>
                <a:cs typeface="Lucida Sans Unicode"/>
              </a:rPr>
              <a:t>high </a:t>
            </a:r>
            <a:r>
              <a:rPr sz="1400" kern="0" spc="-10">
                <a:solidFill>
                  <a:sysClr val="windowText" lastClr="000000"/>
                </a:solidFill>
                <a:latin typeface="Lucida Sans Unicode"/>
                <a:cs typeface="Lucida Sans Unicode"/>
              </a:rPr>
              <a:t>wildfire</a:t>
            </a:r>
            <a:r>
              <a:rPr sz="1400" kern="0" spc="-30">
                <a:solidFill>
                  <a:sysClr val="windowText" lastClr="000000"/>
                </a:solidFill>
                <a:latin typeface="Lucida Sans Unicode"/>
                <a:cs typeface="Lucida Sans Unicode"/>
              </a:rPr>
              <a:t> </a:t>
            </a:r>
            <a:r>
              <a:rPr sz="1400" kern="0">
                <a:solidFill>
                  <a:sysClr val="windowText" lastClr="000000"/>
                </a:solidFill>
                <a:latin typeface="Lucida Sans Unicode"/>
                <a:cs typeface="Lucida Sans Unicode"/>
              </a:rPr>
              <a:t>circuit</a:t>
            </a:r>
            <a:r>
              <a:rPr sz="1400" kern="0" spc="-25">
                <a:solidFill>
                  <a:sysClr val="windowText" lastClr="000000"/>
                </a:solidFill>
                <a:latin typeface="Lucida Sans Unicode"/>
                <a:cs typeface="Lucida Sans Unicode"/>
              </a:rPr>
              <a:t> </a:t>
            </a:r>
            <a:r>
              <a:rPr sz="1400" kern="0" spc="35">
                <a:solidFill>
                  <a:sysClr val="windowText" lastClr="000000"/>
                </a:solidFill>
                <a:latin typeface="Lucida Sans Unicode"/>
                <a:cs typeface="Lucida Sans Unicode"/>
              </a:rPr>
              <a:t>segments </a:t>
            </a:r>
            <a:r>
              <a:rPr sz="1400" kern="0" spc="75">
                <a:solidFill>
                  <a:sysClr val="windowText" lastClr="000000"/>
                </a:solidFill>
                <a:latin typeface="Lucida Sans Unicode"/>
                <a:cs typeface="Lucida Sans Unicode"/>
              </a:rPr>
              <a:t>based</a:t>
            </a:r>
            <a:r>
              <a:rPr sz="1400" kern="0" spc="-25">
                <a:solidFill>
                  <a:sysClr val="windowText" lastClr="000000"/>
                </a:solidFill>
                <a:latin typeface="Lucida Sans Unicode"/>
                <a:cs typeface="Lucida Sans Unicode"/>
              </a:rPr>
              <a:t> </a:t>
            </a:r>
            <a:r>
              <a:rPr sz="1400" kern="0">
                <a:solidFill>
                  <a:sysClr val="windowText" lastClr="000000"/>
                </a:solidFill>
                <a:latin typeface="Lucida Sans Unicode"/>
                <a:cs typeface="Lucida Sans Unicode"/>
              </a:rPr>
              <a:t>on</a:t>
            </a:r>
            <a:r>
              <a:rPr sz="1400" kern="0" spc="-5">
                <a:solidFill>
                  <a:sysClr val="windowText" lastClr="000000"/>
                </a:solidFill>
                <a:latin typeface="Lucida Sans Unicode"/>
                <a:cs typeface="Lucida Sans Unicode"/>
              </a:rPr>
              <a:t> </a:t>
            </a:r>
            <a:r>
              <a:rPr sz="1400" kern="0">
                <a:solidFill>
                  <a:sysClr val="windowText" lastClr="000000"/>
                </a:solidFill>
                <a:latin typeface="Lucida Sans Unicode"/>
                <a:cs typeface="Lucida Sans Unicode"/>
              </a:rPr>
              <a:t>the</a:t>
            </a:r>
            <a:r>
              <a:rPr sz="1400" kern="0" spc="-25">
                <a:solidFill>
                  <a:sysClr val="windowText" lastClr="000000"/>
                </a:solidFill>
                <a:latin typeface="Lucida Sans Unicode"/>
                <a:cs typeface="Lucida Sans Unicode"/>
              </a:rPr>
              <a:t> </a:t>
            </a:r>
            <a:r>
              <a:rPr sz="1400" kern="0" spc="-10">
                <a:solidFill>
                  <a:sysClr val="windowText" lastClr="000000"/>
                </a:solidFill>
                <a:latin typeface="Lucida Sans Unicode"/>
                <a:cs typeface="Lucida Sans Unicode"/>
              </a:rPr>
              <a:t>results</a:t>
            </a:r>
            <a:endParaRPr sz="1400" kern="0">
              <a:solidFill>
                <a:sysClr val="windowText" lastClr="000000"/>
              </a:solidFill>
              <a:latin typeface="Lucida Sans Unicode"/>
              <a:cs typeface="Lucida Sans Unicode"/>
            </a:endParaRPr>
          </a:p>
          <a:p>
            <a:pPr marL="278130" marR="139065" indent="-215265">
              <a:lnSpc>
                <a:spcPct val="90000"/>
              </a:lnSpc>
              <a:spcBef>
                <a:spcPts val="1220"/>
              </a:spcBef>
              <a:buFont typeface="Arial"/>
              <a:buChar char="•"/>
              <a:tabLst>
                <a:tab pos="278130" algn="l"/>
                <a:tab pos="278765" algn="l"/>
              </a:tabLst>
            </a:pPr>
            <a:r>
              <a:rPr sz="1400" kern="0" spc="-20">
                <a:solidFill>
                  <a:sysClr val="windowText" lastClr="000000"/>
                </a:solidFill>
                <a:latin typeface="Lucida Sans Unicode"/>
                <a:cs typeface="Lucida Sans Unicode"/>
              </a:rPr>
              <a:t>Fire</a:t>
            </a:r>
            <a:r>
              <a:rPr sz="1400" kern="0" spc="155">
                <a:solidFill>
                  <a:sysClr val="windowText" lastClr="000000"/>
                </a:solidFill>
                <a:latin typeface="Lucida Sans Unicode"/>
                <a:cs typeface="Lucida Sans Unicode"/>
              </a:rPr>
              <a:t> </a:t>
            </a:r>
            <a:r>
              <a:rPr sz="1400" kern="0">
                <a:solidFill>
                  <a:sysClr val="windowText" lastClr="000000"/>
                </a:solidFill>
                <a:latin typeface="Lucida Sans Unicode"/>
                <a:cs typeface="Lucida Sans Unicode"/>
              </a:rPr>
              <a:t>propagation</a:t>
            </a:r>
            <a:r>
              <a:rPr sz="1400" kern="0" spc="190">
                <a:solidFill>
                  <a:sysClr val="windowText" lastClr="000000"/>
                </a:solidFill>
                <a:latin typeface="Lucida Sans Unicode"/>
                <a:cs typeface="Lucida Sans Unicode"/>
              </a:rPr>
              <a:t> </a:t>
            </a:r>
            <a:r>
              <a:rPr sz="1400" kern="0" spc="-20">
                <a:solidFill>
                  <a:sysClr val="windowText" lastClr="000000"/>
                </a:solidFill>
                <a:latin typeface="Lucida Sans Unicode"/>
                <a:cs typeface="Lucida Sans Unicode"/>
              </a:rPr>
              <a:t>model </a:t>
            </a:r>
            <a:r>
              <a:rPr sz="1400" kern="0" spc="50">
                <a:solidFill>
                  <a:sysClr val="windowText" lastClr="000000"/>
                </a:solidFill>
                <a:latin typeface="Lucida Sans Unicode"/>
                <a:cs typeface="Lucida Sans Unicode"/>
              </a:rPr>
              <a:t>consequences</a:t>
            </a:r>
            <a:r>
              <a:rPr sz="1400" kern="0" spc="-25">
                <a:solidFill>
                  <a:sysClr val="windowText" lastClr="000000"/>
                </a:solidFill>
                <a:latin typeface="Lucida Sans Unicode"/>
                <a:cs typeface="Lucida Sans Unicode"/>
              </a:rPr>
              <a:t> </a:t>
            </a:r>
            <a:r>
              <a:rPr sz="1400" kern="0" spc="40">
                <a:solidFill>
                  <a:sysClr val="windowText" lastClr="000000"/>
                </a:solidFill>
                <a:latin typeface="Lucida Sans Unicode"/>
                <a:cs typeface="Lucida Sans Unicode"/>
              </a:rPr>
              <a:t>are </a:t>
            </a:r>
            <a:r>
              <a:rPr sz="1400" kern="0">
                <a:solidFill>
                  <a:sysClr val="windowText" lastClr="000000"/>
                </a:solidFill>
                <a:latin typeface="Lucida Sans Unicode"/>
                <a:cs typeface="Lucida Sans Unicode"/>
              </a:rPr>
              <a:t>summarized</a:t>
            </a:r>
            <a:r>
              <a:rPr sz="1400" kern="0" spc="75">
                <a:solidFill>
                  <a:sysClr val="windowText" lastClr="000000"/>
                </a:solidFill>
                <a:latin typeface="Lucida Sans Unicode"/>
                <a:cs typeface="Lucida Sans Unicode"/>
              </a:rPr>
              <a:t> </a:t>
            </a:r>
            <a:r>
              <a:rPr sz="1400" kern="0" spc="55">
                <a:solidFill>
                  <a:sysClr val="windowText" lastClr="000000"/>
                </a:solidFill>
                <a:latin typeface="Lucida Sans Unicode"/>
                <a:cs typeface="Lucida Sans Unicode"/>
              </a:rPr>
              <a:t>by</a:t>
            </a:r>
            <a:r>
              <a:rPr sz="1400" kern="0" spc="70">
                <a:solidFill>
                  <a:sysClr val="windowText" lastClr="000000"/>
                </a:solidFill>
                <a:latin typeface="Lucida Sans Unicode"/>
                <a:cs typeface="Lucida Sans Unicode"/>
              </a:rPr>
              <a:t> </a:t>
            </a:r>
            <a:r>
              <a:rPr sz="1400" kern="0" spc="-10">
                <a:solidFill>
                  <a:sysClr val="windowText" lastClr="000000"/>
                </a:solidFill>
                <a:latin typeface="Lucida Sans Unicode"/>
                <a:cs typeface="Lucida Sans Unicode"/>
              </a:rPr>
              <a:t>circuit </a:t>
            </a:r>
            <a:r>
              <a:rPr sz="1400" kern="0" spc="80">
                <a:solidFill>
                  <a:sysClr val="windowText" lastClr="000000"/>
                </a:solidFill>
                <a:latin typeface="Lucida Sans Unicode"/>
                <a:cs typeface="Lucida Sans Unicode"/>
              </a:rPr>
              <a:t>and</a:t>
            </a:r>
            <a:r>
              <a:rPr sz="1400" kern="0" spc="-50">
                <a:solidFill>
                  <a:sysClr val="windowText" lastClr="000000"/>
                </a:solidFill>
                <a:latin typeface="Lucida Sans Unicode"/>
                <a:cs typeface="Lucida Sans Unicode"/>
              </a:rPr>
              <a:t> </a:t>
            </a:r>
            <a:r>
              <a:rPr sz="1400" kern="0" spc="-10">
                <a:solidFill>
                  <a:sysClr val="windowText" lastClr="000000"/>
                </a:solidFill>
                <a:latin typeface="Lucida Sans Unicode"/>
                <a:cs typeface="Lucida Sans Unicode"/>
              </a:rPr>
              <a:t>statistically </a:t>
            </a:r>
            <a:r>
              <a:rPr sz="1400" kern="0" spc="55">
                <a:solidFill>
                  <a:sysClr val="windowText" lastClr="000000"/>
                </a:solidFill>
                <a:latin typeface="Lucida Sans Unicode"/>
                <a:cs typeface="Lucida Sans Unicode"/>
              </a:rPr>
              <a:t>arranged</a:t>
            </a:r>
            <a:r>
              <a:rPr sz="1400" kern="0" spc="-20">
                <a:solidFill>
                  <a:sysClr val="windowText" lastClr="000000"/>
                </a:solidFill>
                <a:latin typeface="Lucida Sans Unicode"/>
                <a:cs typeface="Lucida Sans Unicode"/>
              </a:rPr>
              <a:t> </a:t>
            </a:r>
            <a:r>
              <a:rPr sz="1400" kern="0">
                <a:solidFill>
                  <a:sysClr val="windowText" lastClr="000000"/>
                </a:solidFill>
                <a:latin typeface="Lucida Sans Unicode"/>
                <a:cs typeface="Lucida Sans Unicode"/>
              </a:rPr>
              <a:t>from</a:t>
            </a:r>
            <a:r>
              <a:rPr sz="1400" kern="0" spc="-45">
                <a:solidFill>
                  <a:sysClr val="windowText" lastClr="000000"/>
                </a:solidFill>
                <a:latin typeface="Lucida Sans Unicode"/>
                <a:cs typeface="Lucida Sans Unicode"/>
              </a:rPr>
              <a:t> </a:t>
            </a:r>
            <a:r>
              <a:rPr sz="1400" kern="0" spc="-20">
                <a:solidFill>
                  <a:sysClr val="windowText" lastClr="000000"/>
                </a:solidFill>
                <a:latin typeface="Lucida Sans Unicode"/>
                <a:cs typeface="Lucida Sans Unicode"/>
              </a:rPr>
              <a:t>95</a:t>
            </a:r>
            <a:r>
              <a:rPr sz="1350" kern="0" spc="-30" baseline="27777">
                <a:solidFill>
                  <a:sysClr val="windowText" lastClr="000000"/>
                </a:solidFill>
                <a:latin typeface="Lucida Sans Unicode"/>
                <a:cs typeface="Lucida Sans Unicode"/>
              </a:rPr>
              <a:t>th </a:t>
            </a:r>
            <a:r>
              <a:rPr sz="1400" kern="0">
                <a:solidFill>
                  <a:sysClr val="windowText" lastClr="000000"/>
                </a:solidFill>
                <a:latin typeface="Lucida Sans Unicode"/>
                <a:cs typeface="Lucida Sans Unicode"/>
              </a:rPr>
              <a:t>percentile</a:t>
            </a:r>
            <a:r>
              <a:rPr sz="1400" kern="0" spc="80">
                <a:solidFill>
                  <a:sysClr val="windowText" lastClr="000000"/>
                </a:solidFill>
                <a:latin typeface="Lucida Sans Unicode"/>
                <a:cs typeface="Lucida Sans Unicode"/>
              </a:rPr>
              <a:t> </a:t>
            </a:r>
            <a:r>
              <a:rPr sz="1400" kern="0">
                <a:solidFill>
                  <a:sysClr val="windowText" lastClr="000000"/>
                </a:solidFill>
                <a:latin typeface="Lucida Sans Unicode"/>
                <a:cs typeface="Lucida Sans Unicode"/>
              </a:rPr>
              <a:t>to</a:t>
            </a:r>
            <a:r>
              <a:rPr sz="1400" kern="0" spc="65">
                <a:solidFill>
                  <a:sysClr val="windowText" lastClr="000000"/>
                </a:solidFill>
                <a:latin typeface="Lucida Sans Unicode"/>
                <a:cs typeface="Lucida Sans Unicode"/>
              </a:rPr>
              <a:t> </a:t>
            </a:r>
            <a:r>
              <a:rPr sz="1400" kern="0" spc="-20">
                <a:solidFill>
                  <a:sysClr val="windowText" lastClr="000000"/>
                </a:solidFill>
                <a:latin typeface="Lucida Sans Unicode"/>
                <a:cs typeface="Lucida Sans Unicode"/>
              </a:rPr>
              <a:t>99</a:t>
            </a:r>
            <a:r>
              <a:rPr sz="1350" kern="0" spc="-30" baseline="24691">
                <a:solidFill>
                  <a:sysClr val="windowText" lastClr="000000"/>
                </a:solidFill>
                <a:latin typeface="Lucida Sans Unicode"/>
                <a:cs typeface="Lucida Sans Unicode"/>
              </a:rPr>
              <a:t>th </a:t>
            </a:r>
            <a:r>
              <a:rPr sz="1400" kern="0" spc="-10">
                <a:solidFill>
                  <a:sysClr val="windowText" lastClr="000000"/>
                </a:solidFill>
                <a:latin typeface="Lucida Sans Unicode"/>
                <a:cs typeface="Lucida Sans Unicode"/>
              </a:rPr>
              <a:t>percentile</a:t>
            </a:r>
            <a:endParaRPr sz="1400" kern="0">
              <a:solidFill>
                <a:sysClr val="windowText" lastClr="000000"/>
              </a:solidFill>
              <a:latin typeface="Lucida Sans Unicode"/>
              <a:cs typeface="Lucida Sans Unicode"/>
            </a:endParaRPr>
          </a:p>
        </p:txBody>
      </p:sp>
      <p:sp>
        <p:nvSpPr>
          <p:cNvPr id="6" name="object 6"/>
          <p:cNvSpPr txBox="1"/>
          <p:nvPr/>
        </p:nvSpPr>
        <p:spPr>
          <a:xfrm>
            <a:off x="2011466" y="5198936"/>
            <a:ext cx="2251075" cy="622935"/>
          </a:xfrm>
          <a:prstGeom prst="rect">
            <a:avLst/>
          </a:prstGeom>
        </p:spPr>
        <p:txBody>
          <a:bodyPr vert="horz" wrap="square" lIns="0" tIns="36830" rIns="0" bIns="0" rtlCol="0">
            <a:spAutoFit/>
          </a:bodyPr>
          <a:lstStyle/>
          <a:p>
            <a:pPr marL="227329" marR="5080" indent="-215265">
              <a:lnSpc>
                <a:spcPts val="1510"/>
              </a:lnSpc>
              <a:spcBef>
                <a:spcPts val="290"/>
              </a:spcBef>
              <a:buFont typeface="Arial"/>
              <a:buChar char="•"/>
              <a:tabLst>
                <a:tab pos="227329" algn="l"/>
                <a:tab pos="227965" algn="l"/>
              </a:tabLst>
            </a:pPr>
            <a:r>
              <a:rPr sz="1400" kern="0" spc="-10">
                <a:solidFill>
                  <a:sysClr val="windowText" lastClr="000000"/>
                </a:solidFill>
                <a:latin typeface="Lucida Sans Unicode"/>
                <a:cs typeface="Lucida Sans Unicode"/>
              </a:rPr>
              <a:t>Ignition</a:t>
            </a:r>
            <a:r>
              <a:rPr sz="1400" kern="0" spc="-50">
                <a:solidFill>
                  <a:sysClr val="windowText" lastClr="000000"/>
                </a:solidFill>
                <a:latin typeface="Lucida Sans Unicode"/>
                <a:cs typeface="Lucida Sans Unicode"/>
              </a:rPr>
              <a:t> </a:t>
            </a:r>
            <a:r>
              <a:rPr sz="1400" kern="0" spc="80">
                <a:solidFill>
                  <a:sysClr val="windowText" lastClr="000000"/>
                </a:solidFill>
                <a:latin typeface="Lucida Sans Unicode"/>
                <a:cs typeface="Lucida Sans Unicode"/>
              </a:rPr>
              <a:t>and</a:t>
            </a:r>
            <a:r>
              <a:rPr sz="1400" kern="0" spc="-60">
                <a:solidFill>
                  <a:sysClr val="windowText" lastClr="000000"/>
                </a:solidFill>
                <a:latin typeface="Lucida Sans Unicode"/>
                <a:cs typeface="Lucida Sans Unicode"/>
              </a:rPr>
              <a:t> </a:t>
            </a:r>
            <a:r>
              <a:rPr sz="1400" kern="0" spc="-20">
                <a:solidFill>
                  <a:sysClr val="windowText" lastClr="000000"/>
                </a:solidFill>
                <a:latin typeface="Lucida Sans Unicode"/>
                <a:cs typeface="Lucida Sans Unicode"/>
              </a:rPr>
              <a:t>fire</a:t>
            </a:r>
            <a:r>
              <a:rPr sz="1400" kern="0" spc="-65">
                <a:solidFill>
                  <a:sysClr val="windowText" lastClr="000000"/>
                </a:solidFill>
                <a:latin typeface="Lucida Sans Unicode"/>
                <a:cs typeface="Lucida Sans Unicode"/>
              </a:rPr>
              <a:t> </a:t>
            </a:r>
            <a:r>
              <a:rPr sz="1400" kern="0" spc="-20">
                <a:solidFill>
                  <a:sysClr val="windowText" lastClr="000000"/>
                </a:solidFill>
                <a:latin typeface="Lucida Sans Unicode"/>
                <a:cs typeface="Lucida Sans Unicode"/>
              </a:rPr>
              <a:t>model </a:t>
            </a:r>
            <a:r>
              <a:rPr sz="1400" kern="0">
                <a:solidFill>
                  <a:sysClr val="windowText" lastClr="000000"/>
                </a:solidFill>
                <a:latin typeface="Lucida Sans Unicode"/>
                <a:cs typeface="Lucida Sans Unicode"/>
              </a:rPr>
              <a:t>outputs</a:t>
            </a:r>
            <a:r>
              <a:rPr sz="1400" kern="0" spc="5">
                <a:solidFill>
                  <a:sysClr val="windowText" lastClr="000000"/>
                </a:solidFill>
                <a:latin typeface="Lucida Sans Unicode"/>
                <a:cs typeface="Lucida Sans Unicode"/>
              </a:rPr>
              <a:t> </a:t>
            </a:r>
            <a:r>
              <a:rPr sz="1400" kern="0" spc="65">
                <a:solidFill>
                  <a:sysClr val="windowText" lastClr="000000"/>
                </a:solidFill>
                <a:latin typeface="Lucida Sans Unicode"/>
                <a:cs typeface="Lucida Sans Unicode"/>
              </a:rPr>
              <a:t>are</a:t>
            </a:r>
            <a:r>
              <a:rPr sz="1400" kern="0" spc="-20">
                <a:solidFill>
                  <a:sysClr val="windowText" lastClr="000000"/>
                </a:solidFill>
                <a:latin typeface="Lucida Sans Unicode"/>
                <a:cs typeface="Lucida Sans Unicode"/>
              </a:rPr>
              <a:t> </a:t>
            </a:r>
            <a:r>
              <a:rPr sz="1400" kern="0" spc="-10">
                <a:solidFill>
                  <a:sysClr val="windowText" lastClr="000000"/>
                </a:solidFill>
                <a:latin typeface="Lucida Sans Unicode"/>
                <a:cs typeface="Lucida Sans Unicode"/>
              </a:rPr>
              <a:t>visually displayed</a:t>
            </a:r>
            <a:endParaRPr sz="1400" kern="0">
              <a:solidFill>
                <a:sysClr val="windowText" lastClr="000000"/>
              </a:solidFill>
              <a:latin typeface="Lucida Sans Unicode"/>
              <a:cs typeface="Lucida Sans Unicode"/>
            </a:endParaRPr>
          </a:p>
        </p:txBody>
      </p:sp>
      <p:pic>
        <p:nvPicPr>
          <p:cNvPr id="7" name="object 7"/>
          <p:cNvPicPr/>
          <p:nvPr/>
        </p:nvPicPr>
        <p:blipFill>
          <a:blip r:embed="rId3" cstate="print"/>
          <a:stretch>
            <a:fillRect/>
          </a:stretch>
        </p:blipFill>
        <p:spPr>
          <a:xfrm>
            <a:off x="10008871" y="6455665"/>
            <a:ext cx="171449" cy="198119"/>
          </a:xfrm>
          <a:prstGeom prst="rect">
            <a:avLst/>
          </a:prstGeom>
        </p:spPr>
      </p:pic>
      <p:sp>
        <p:nvSpPr>
          <p:cNvPr id="8" name="object 8"/>
          <p:cNvSpPr txBox="1"/>
          <p:nvPr/>
        </p:nvSpPr>
        <p:spPr>
          <a:xfrm>
            <a:off x="10054081" y="6467922"/>
            <a:ext cx="76200" cy="116057"/>
          </a:xfrm>
          <a:prstGeom prst="rect">
            <a:avLst/>
          </a:prstGeom>
        </p:spPr>
        <p:txBody>
          <a:bodyPr vert="horz" wrap="square" lIns="0" tIns="15875" rIns="0" bIns="0" rtlCol="0">
            <a:spAutoFit/>
          </a:bodyPr>
          <a:lstStyle/>
          <a:p>
            <a:pPr marL="12700">
              <a:spcBef>
                <a:spcPts val="125"/>
              </a:spcBef>
            </a:pPr>
            <a:r>
              <a:rPr sz="650" kern="0" spc="-15">
                <a:solidFill>
                  <a:sysClr val="windowText" lastClr="000000"/>
                </a:solidFill>
                <a:latin typeface="Lucida Sans Unicode"/>
                <a:cs typeface="Lucida Sans Unicode"/>
              </a:rPr>
              <a:t>3</a:t>
            </a:r>
            <a:endParaRPr sz="650" kern="0">
              <a:solidFill>
                <a:sysClr val="windowText" lastClr="000000"/>
              </a:solidFill>
              <a:latin typeface="Lucida Sans Unicode"/>
              <a:cs typeface="Lucida Sans Unicode"/>
            </a:endParaRPr>
          </a:p>
        </p:txBody>
      </p:sp>
      <p:sp>
        <p:nvSpPr>
          <p:cNvPr id="9" name="object 9"/>
          <p:cNvSpPr txBox="1"/>
          <p:nvPr/>
        </p:nvSpPr>
        <p:spPr>
          <a:xfrm>
            <a:off x="6545950" y="1951760"/>
            <a:ext cx="1781810" cy="174407"/>
          </a:xfrm>
          <a:prstGeom prst="rect">
            <a:avLst/>
          </a:prstGeom>
        </p:spPr>
        <p:txBody>
          <a:bodyPr vert="horz" wrap="square" lIns="0" tIns="12700" rIns="0" bIns="0" rtlCol="0">
            <a:spAutoFit/>
          </a:bodyPr>
          <a:lstStyle/>
          <a:p>
            <a:pPr marL="12700">
              <a:spcBef>
                <a:spcPts val="100"/>
              </a:spcBef>
            </a:pPr>
            <a:r>
              <a:rPr sz="1050" kern="0" spc="-60">
                <a:solidFill>
                  <a:srgbClr val="4200F8"/>
                </a:solidFill>
                <a:latin typeface="Arial Black"/>
                <a:cs typeface="Arial Black"/>
              </a:rPr>
              <a:t>Liberty</a:t>
            </a:r>
            <a:r>
              <a:rPr sz="1050" kern="0" spc="-85">
                <a:solidFill>
                  <a:srgbClr val="4200F8"/>
                </a:solidFill>
                <a:latin typeface="Arial Black"/>
                <a:cs typeface="Arial Black"/>
              </a:rPr>
              <a:t> </a:t>
            </a:r>
            <a:r>
              <a:rPr sz="1050" kern="0" spc="-30">
                <a:solidFill>
                  <a:srgbClr val="4200F8"/>
                </a:solidFill>
                <a:latin typeface="Arial Black"/>
                <a:cs typeface="Arial Black"/>
              </a:rPr>
              <a:t>Wildfire</a:t>
            </a:r>
            <a:r>
              <a:rPr sz="1050" kern="0" spc="-80">
                <a:solidFill>
                  <a:srgbClr val="4200F8"/>
                </a:solidFill>
                <a:latin typeface="Arial Black"/>
                <a:cs typeface="Arial Black"/>
              </a:rPr>
              <a:t> Risk</a:t>
            </a:r>
            <a:r>
              <a:rPr sz="1050" kern="0" spc="-75">
                <a:solidFill>
                  <a:srgbClr val="4200F8"/>
                </a:solidFill>
                <a:latin typeface="Arial Black"/>
                <a:cs typeface="Arial Black"/>
              </a:rPr>
              <a:t> </a:t>
            </a:r>
            <a:r>
              <a:rPr sz="1050" kern="0" spc="-20">
                <a:solidFill>
                  <a:srgbClr val="4200F8"/>
                </a:solidFill>
                <a:latin typeface="Arial Black"/>
                <a:cs typeface="Arial Black"/>
              </a:rPr>
              <a:t>Maps</a:t>
            </a:r>
            <a:endParaRPr sz="1050" kern="0">
              <a:solidFill>
                <a:sysClr val="windowText" lastClr="000000"/>
              </a:solidFill>
              <a:latin typeface="Arial Black"/>
              <a:cs typeface="Arial Black"/>
            </a:endParaRPr>
          </a:p>
        </p:txBody>
      </p:sp>
      <p:pic>
        <p:nvPicPr>
          <p:cNvPr id="10" name="object 10"/>
          <p:cNvPicPr/>
          <p:nvPr/>
        </p:nvPicPr>
        <p:blipFill>
          <a:blip r:embed="rId4" cstate="print"/>
          <a:stretch>
            <a:fillRect/>
          </a:stretch>
        </p:blipFill>
        <p:spPr>
          <a:xfrm>
            <a:off x="4718304" y="2196845"/>
            <a:ext cx="2698990" cy="3086834"/>
          </a:xfrm>
          <a:prstGeom prst="rect">
            <a:avLst/>
          </a:prstGeom>
        </p:spPr>
      </p:pic>
      <p:pic>
        <p:nvPicPr>
          <p:cNvPr id="11" name="object 11"/>
          <p:cNvPicPr/>
          <p:nvPr/>
        </p:nvPicPr>
        <p:blipFill>
          <a:blip r:embed="rId5" cstate="print"/>
          <a:stretch>
            <a:fillRect/>
          </a:stretch>
        </p:blipFill>
        <p:spPr>
          <a:xfrm>
            <a:off x="7514845" y="2196846"/>
            <a:ext cx="2366771" cy="3097529"/>
          </a:xfrm>
          <a:prstGeom prst="rect">
            <a:avLst/>
          </a:prstGeom>
        </p:spPr>
      </p:pic>
      <p:sp>
        <p:nvSpPr>
          <p:cNvPr id="12" name="object 12"/>
          <p:cNvSpPr txBox="1"/>
          <p:nvPr/>
        </p:nvSpPr>
        <p:spPr>
          <a:xfrm>
            <a:off x="7525661" y="5344506"/>
            <a:ext cx="2348230" cy="260969"/>
          </a:xfrm>
          <a:prstGeom prst="rect">
            <a:avLst/>
          </a:prstGeom>
        </p:spPr>
        <p:txBody>
          <a:bodyPr vert="horz" wrap="square" lIns="0" tIns="13970" rIns="0" bIns="0" rtlCol="0">
            <a:spAutoFit/>
          </a:bodyPr>
          <a:lstStyle/>
          <a:p>
            <a:pPr marL="53340" marR="5080" indent="-41275">
              <a:lnSpc>
                <a:spcPct val="101899"/>
              </a:lnSpc>
              <a:spcBef>
                <a:spcPts val="110"/>
              </a:spcBef>
            </a:pPr>
            <a:r>
              <a:rPr sz="800" i="1" kern="0">
                <a:solidFill>
                  <a:sysClr val="windowText" lastClr="000000"/>
                </a:solidFill>
                <a:latin typeface="Calibri"/>
                <a:cs typeface="Calibri"/>
              </a:rPr>
              <a:t>Technosylva’s</a:t>
            </a:r>
            <a:r>
              <a:rPr sz="800" i="1" kern="0" spc="50">
                <a:solidFill>
                  <a:sysClr val="windowText" lastClr="000000"/>
                </a:solidFill>
                <a:latin typeface="Calibri"/>
                <a:cs typeface="Calibri"/>
              </a:rPr>
              <a:t> </a:t>
            </a:r>
            <a:r>
              <a:rPr sz="800" i="1" kern="0">
                <a:solidFill>
                  <a:sysClr val="windowText" lastClr="000000"/>
                </a:solidFill>
                <a:latin typeface="Calibri"/>
                <a:cs typeface="Calibri"/>
              </a:rPr>
              <a:t>WRRM</a:t>
            </a:r>
            <a:r>
              <a:rPr sz="800" i="1" kern="0" spc="55">
                <a:solidFill>
                  <a:sysClr val="windowText" lastClr="000000"/>
                </a:solidFill>
                <a:latin typeface="Calibri"/>
                <a:cs typeface="Calibri"/>
              </a:rPr>
              <a:t> </a:t>
            </a:r>
            <a:r>
              <a:rPr sz="800" i="1" kern="0">
                <a:solidFill>
                  <a:sysClr val="windowText" lastClr="000000"/>
                </a:solidFill>
                <a:latin typeface="Calibri"/>
                <a:cs typeface="Calibri"/>
              </a:rPr>
              <a:t>results</a:t>
            </a:r>
            <a:r>
              <a:rPr sz="800" i="1" kern="0" spc="75">
                <a:solidFill>
                  <a:sysClr val="windowText" lastClr="000000"/>
                </a:solidFill>
                <a:latin typeface="Calibri"/>
                <a:cs typeface="Calibri"/>
              </a:rPr>
              <a:t> </a:t>
            </a:r>
            <a:r>
              <a:rPr sz="800" i="1" kern="0">
                <a:solidFill>
                  <a:sysClr val="windowText" lastClr="000000"/>
                </a:solidFill>
                <a:latin typeface="Calibri"/>
                <a:cs typeface="Calibri"/>
              </a:rPr>
              <a:t>for</a:t>
            </a:r>
            <a:r>
              <a:rPr sz="800" i="1" kern="0" spc="70">
                <a:solidFill>
                  <a:sysClr val="windowText" lastClr="000000"/>
                </a:solidFill>
                <a:latin typeface="Calibri"/>
                <a:cs typeface="Calibri"/>
              </a:rPr>
              <a:t> </a:t>
            </a:r>
            <a:r>
              <a:rPr sz="800" i="1" kern="0">
                <a:solidFill>
                  <a:sysClr val="windowText" lastClr="000000"/>
                </a:solidFill>
                <a:latin typeface="Calibri"/>
                <a:cs typeface="Calibri"/>
              </a:rPr>
              <a:t>Liberty’s</a:t>
            </a:r>
            <a:r>
              <a:rPr sz="800" i="1" kern="0" spc="80">
                <a:solidFill>
                  <a:sysClr val="windowText" lastClr="000000"/>
                </a:solidFill>
                <a:latin typeface="Calibri"/>
                <a:cs typeface="Calibri"/>
              </a:rPr>
              <a:t> </a:t>
            </a:r>
            <a:r>
              <a:rPr sz="800" i="1" kern="0">
                <a:solidFill>
                  <a:sysClr val="windowText" lastClr="000000"/>
                </a:solidFill>
                <a:latin typeface="Calibri"/>
                <a:cs typeface="Calibri"/>
              </a:rPr>
              <a:t>expected</a:t>
            </a:r>
            <a:r>
              <a:rPr sz="800" i="1" kern="0" spc="75">
                <a:solidFill>
                  <a:sysClr val="windowText" lastClr="000000"/>
                </a:solidFill>
                <a:latin typeface="Calibri"/>
                <a:cs typeface="Calibri"/>
              </a:rPr>
              <a:t> </a:t>
            </a:r>
            <a:r>
              <a:rPr sz="800" i="1" kern="0" spc="-20">
                <a:solidFill>
                  <a:sysClr val="windowText" lastClr="000000"/>
                </a:solidFill>
                <a:latin typeface="Calibri"/>
                <a:cs typeface="Calibri"/>
              </a:rPr>
              <a:t>risk</a:t>
            </a:r>
            <a:r>
              <a:rPr sz="800" i="1" kern="0" spc="500">
                <a:solidFill>
                  <a:sysClr val="windowText" lastClr="000000"/>
                </a:solidFill>
                <a:latin typeface="Calibri"/>
                <a:cs typeface="Calibri"/>
              </a:rPr>
              <a:t> </a:t>
            </a:r>
            <a:r>
              <a:rPr sz="800" i="1" kern="0">
                <a:solidFill>
                  <a:sysClr val="windowText" lastClr="000000"/>
                </a:solidFill>
                <a:latin typeface="Calibri"/>
                <a:cs typeface="Calibri"/>
              </a:rPr>
              <a:t>(and</a:t>
            </a:r>
            <a:r>
              <a:rPr sz="800" i="1" kern="0" spc="40">
                <a:solidFill>
                  <a:sysClr val="windowText" lastClr="000000"/>
                </a:solidFill>
                <a:latin typeface="Calibri"/>
                <a:cs typeface="Calibri"/>
              </a:rPr>
              <a:t> </a:t>
            </a:r>
            <a:r>
              <a:rPr sz="800" i="1" kern="0">
                <a:solidFill>
                  <a:sysClr val="windowText" lastClr="000000"/>
                </a:solidFill>
                <a:latin typeface="Calibri"/>
                <a:cs typeface="Calibri"/>
              </a:rPr>
              <a:t>consequences)</a:t>
            </a:r>
            <a:r>
              <a:rPr sz="800" i="1" kern="0" spc="55">
                <a:solidFill>
                  <a:sysClr val="windowText" lastClr="000000"/>
                </a:solidFill>
                <a:latin typeface="Calibri"/>
                <a:cs typeface="Calibri"/>
              </a:rPr>
              <a:t> </a:t>
            </a:r>
            <a:r>
              <a:rPr sz="800" i="1" kern="0">
                <a:solidFill>
                  <a:sysClr val="windowText" lastClr="000000"/>
                </a:solidFill>
                <a:latin typeface="Calibri"/>
                <a:cs typeface="Calibri"/>
              </a:rPr>
              <a:t>for</a:t>
            </a:r>
            <a:r>
              <a:rPr sz="800" i="1" kern="0" spc="55">
                <a:solidFill>
                  <a:sysClr val="windowText" lastClr="000000"/>
                </a:solidFill>
                <a:latin typeface="Calibri"/>
                <a:cs typeface="Calibri"/>
              </a:rPr>
              <a:t> </a:t>
            </a:r>
            <a:r>
              <a:rPr sz="800" i="1" kern="0">
                <a:solidFill>
                  <a:sysClr val="windowText" lastClr="000000"/>
                </a:solidFill>
                <a:latin typeface="Calibri"/>
                <a:cs typeface="Calibri"/>
              </a:rPr>
              <a:t>the</a:t>
            </a:r>
            <a:r>
              <a:rPr sz="800" i="1" kern="0" spc="60">
                <a:solidFill>
                  <a:sysClr val="windowText" lastClr="000000"/>
                </a:solidFill>
                <a:latin typeface="Calibri"/>
                <a:cs typeface="Calibri"/>
              </a:rPr>
              <a:t> </a:t>
            </a:r>
            <a:r>
              <a:rPr sz="800" i="1" kern="0">
                <a:solidFill>
                  <a:sysClr val="windowText" lastClr="000000"/>
                </a:solidFill>
                <a:latin typeface="Calibri"/>
                <a:cs typeface="Calibri"/>
              </a:rPr>
              <a:t>Topaz</a:t>
            </a:r>
            <a:r>
              <a:rPr sz="800" i="1" kern="0" spc="40">
                <a:solidFill>
                  <a:sysClr val="windowText" lastClr="000000"/>
                </a:solidFill>
                <a:latin typeface="Calibri"/>
                <a:cs typeface="Calibri"/>
              </a:rPr>
              <a:t> </a:t>
            </a:r>
            <a:r>
              <a:rPr sz="800" i="1" kern="0">
                <a:solidFill>
                  <a:sysClr val="windowText" lastClr="000000"/>
                </a:solidFill>
                <a:latin typeface="Calibri"/>
                <a:cs typeface="Calibri"/>
              </a:rPr>
              <a:t>and</a:t>
            </a:r>
            <a:r>
              <a:rPr sz="800" i="1" kern="0" spc="50">
                <a:solidFill>
                  <a:sysClr val="windowText" lastClr="000000"/>
                </a:solidFill>
                <a:latin typeface="Calibri"/>
                <a:cs typeface="Calibri"/>
              </a:rPr>
              <a:t> </a:t>
            </a:r>
            <a:r>
              <a:rPr sz="800" i="1" kern="0">
                <a:solidFill>
                  <a:sysClr val="windowText" lastClr="000000"/>
                </a:solidFill>
                <a:latin typeface="Calibri"/>
                <a:cs typeface="Calibri"/>
              </a:rPr>
              <a:t>Muller</a:t>
            </a:r>
            <a:r>
              <a:rPr sz="800" i="1" kern="0" spc="40">
                <a:solidFill>
                  <a:sysClr val="windowText" lastClr="000000"/>
                </a:solidFill>
                <a:latin typeface="Calibri"/>
                <a:cs typeface="Calibri"/>
              </a:rPr>
              <a:t> </a:t>
            </a:r>
            <a:r>
              <a:rPr sz="800" i="1" kern="0" spc="-10">
                <a:solidFill>
                  <a:sysClr val="windowText" lastClr="000000"/>
                </a:solidFill>
                <a:latin typeface="Calibri"/>
                <a:cs typeface="Calibri"/>
              </a:rPr>
              <a:t>circuits</a:t>
            </a:r>
            <a:endParaRPr sz="800" kern="0">
              <a:solidFill>
                <a:sysClr val="windowText" lastClr="000000"/>
              </a:solidFill>
              <a:latin typeface="Calibri"/>
              <a:cs typeface="Calibri"/>
            </a:endParaRPr>
          </a:p>
        </p:txBody>
      </p:sp>
      <p:sp>
        <p:nvSpPr>
          <p:cNvPr id="13" name="object 13"/>
          <p:cNvSpPr txBox="1"/>
          <p:nvPr/>
        </p:nvSpPr>
        <p:spPr>
          <a:xfrm>
            <a:off x="5067220" y="5352182"/>
            <a:ext cx="1877695" cy="139141"/>
          </a:xfrm>
          <a:prstGeom prst="rect">
            <a:avLst/>
          </a:prstGeom>
        </p:spPr>
        <p:txBody>
          <a:bodyPr vert="horz" wrap="square" lIns="0" tIns="15875" rIns="0" bIns="0" rtlCol="0">
            <a:spAutoFit/>
          </a:bodyPr>
          <a:lstStyle/>
          <a:p>
            <a:pPr marL="12700">
              <a:spcBef>
                <a:spcPts val="125"/>
              </a:spcBef>
            </a:pPr>
            <a:r>
              <a:rPr sz="800" i="1" kern="0">
                <a:solidFill>
                  <a:sysClr val="windowText" lastClr="000000"/>
                </a:solidFill>
                <a:latin typeface="Calibri"/>
                <a:cs typeface="Calibri"/>
              </a:rPr>
              <a:t>Reax</a:t>
            </a:r>
            <a:r>
              <a:rPr sz="800" i="1" kern="0" spc="55">
                <a:solidFill>
                  <a:sysClr val="windowText" lastClr="000000"/>
                </a:solidFill>
                <a:latin typeface="Calibri"/>
                <a:cs typeface="Calibri"/>
              </a:rPr>
              <a:t> </a:t>
            </a:r>
            <a:r>
              <a:rPr sz="800" i="1" kern="0">
                <a:solidFill>
                  <a:sysClr val="windowText" lastClr="000000"/>
                </a:solidFill>
                <a:latin typeface="Calibri"/>
                <a:cs typeface="Calibri"/>
              </a:rPr>
              <a:t>Risk</a:t>
            </a:r>
            <a:r>
              <a:rPr sz="800" i="1" kern="0" spc="40">
                <a:solidFill>
                  <a:sysClr val="windowText" lastClr="000000"/>
                </a:solidFill>
                <a:latin typeface="Calibri"/>
                <a:cs typeface="Calibri"/>
              </a:rPr>
              <a:t> </a:t>
            </a:r>
            <a:r>
              <a:rPr sz="800" i="1" kern="0">
                <a:solidFill>
                  <a:sysClr val="windowText" lastClr="000000"/>
                </a:solidFill>
                <a:latin typeface="Calibri"/>
                <a:cs typeface="Calibri"/>
              </a:rPr>
              <a:t>Zones</a:t>
            </a:r>
            <a:r>
              <a:rPr sz="800" i="1" kern="0" spc="60">
                <a:solidFill>
                  <a:sysClr val="windowText" lastClr="000000"/>
                </a:solidFill>
                <a:latin typeface="Calibri"/>
                <a:cs typeface="Calibri"/>
              </a:rPr>
              <a:t> </a:t>
            </a:r>
            <a:r>
              <a:rPr sz="800" i="1" kern="0">
                <a:solidFill>
                  <a:sysClr val="windowText" lastClr="000000"/>
                </a:solidFill>
                <a:latin typeface="Calibri"/>
                <a:cs typeface="Calibri"/>
              </a:rPr>
              <a:t>for</a:t>
            </a:r>
            <a:r>
              <a:rPr sz="800" i="1" kern="0" spc="40">
                <a:solidFill>
                  <a:sysClr val="windowText" lastClr="000000"/>
                </a:solidFill>
                <a:latin typeface="Calibri"/>
                <a:cs typeface="Calibri"/>
              </a:rPr>
              <a:t> </a:t>
            </a:r>
            <a:r>
              <a:rPr sz="800" i="1" kern="0">
                <a:solidFill>
                  <a:sysClr val="windowText" lastClr="000000"/>
                </a:solidFill>
                <a:latin typeface="Calibri"/>
                <a:cs typeface="Calibri"/>
              </a:rPr>
              <a:t>Liberty</a:t>
            </a:r>
            <a:r>
              <a:rPr sz="800" i="1" kern="0" spc="65">
                <a:solidFill>
                  <a:sysClr val="windowText" lastClr="000000"/>
                </a:solidFill>
                <a:latin typeface="Calibri"/>
                <a:cs typeface="Calibri"/>
              </a:rPr>
              <a:t> </a:t>
            </a:r>
            <a:r>
              <a:rPr sz="800" i="1" kern="0">
                <a:solidFill>
                  <a:sysClr val="windowText" lastClr="000000"/>
                </a:solidFill>
                <a:latin typeface="Calibri"/>
                <a:cs typeface="Calibri"/>
              </a:rPr>
              <a:t>Service</a:t>
            </a:r>
            <a:r>
              <a:rPr sz="800" i="1" kern="0" spc="50">
                <a:solidFill>
                  <a:sysClr val="windowText" lastClr="000000"/>
                </a:solidFill>
                <a:latin typeface="Calibri"/>
                <a:cs typeface="Calibri"/>
              </a:rPr>
              <a:t> </a:t>
            </a:r>
            <a:r>
              <a:rPr sz="800" i="1" kern="0" spc="-10">
                <a:solidFill>
                  <a:sysClr val="windowText" lastClr="000000"/>
                </a:solidFill>
                <a:latin typeface="Calibri"/>
                <a:cs typeface="Calibri"/>
              </a:rPr>
              <a:t>Territory</a:t>
            </a:r>
            <a:endParaRPr sz="800" kern="0">
              <a:solidFill>
                <a:sysClr val="windowText" lastClr="000000"/>
              </a:solidFill>
              <a:latin typeface="Calibri"/>
              <a:cs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2316059" y="2386502"/>
            <a:ext cx="7697470" cy="2921635"/>
          </a:xfrm>
          <a:prstGeom prst="rect">
            <a:avLst/>
          </a:prstGeom>
        </p:spPr>
        <p:txBody>
          <a:bodyPr vert="horz" wrap="square" lIns="0" tIns="127000" rIns="0" bIns="0" rtlCol="0">
            <a:spAutoFit/>
          </a:bodyPr>
          <a:lstStyle/>
          <a:p>
            <a:pPr marL="354965" indent="-342265">
              <a:spcBef>
                <a:spcPts val="1000"/>
              </a:spcBef>
              <a:buFont typeface="Arial"/>
              <a:buChar char="•"/>
              <a:tabLst>
                <a:tab pos="354965" algn="l"/>
                <a:tab pos="355600" algn="l"/>
              </a:tabLst>
            </a:pPr>
            <a:r>
              <a:rPr sz="2000" kern="0">
                <a:solidFill>
                  <a:sysClr val="windowText" lastClr="000000"/>
                </a:solidFill>
                <a:latin typeface="Lucida Sans Unicode"/>
                <a:cs typeface="Lucida Sans Unicode"/>
              </a:rPr>
              <a:t>Refine</a:t>
            </a:r>
            <a:r>
              <a:rPr sz="2000" kern="0" spc="-55">
                <a:solidFill>
                  <a:sysClr val="windowText" lastClr="000000"/>
                </a:solidFill>
                <a:latin typeface="Lucida Sans Unicode"/>
                <a:cs typeface="Lucida Sans Unicode"/>
              </a:rPr>
              <a:t> </a:t>
            </a:r>
            <a:r>
              <a:rPr sz="2000" kern="0" spc="55">
                <a:solidFill>
                  <a:sysClr val="windowText" lastClr="000000"/>
                </a:solidFill>
                <a:latin typeface="Lucida Sans Unicode"/>
                <a:cs typeface="Lucida Sans Unicode"/>
              </a:rPr>
              <a:t>analysis</a:t>
            </a:r>
            <a:r>
              <a:rPr sz="2000" kern="0" spc="-40">
                <a:solidFill>
                  <a:sysClr val="windowText" lastClr="000000"/>
                </a:solidFill>
                <a:latin typeface="Lucida Sans Unicode"/>
                <a:cs typeface="Lucida Sans Unicode"/>
              </a:rPr>
              <a:t> </a:t>
            </a:r>
            <a:r>
              <a:rPr sz="2000" kern="0" spc="110">
                <a:solidFill>
                  <a:sysClr val="windowText" lastClr="000000"/>
                </a:solidFill>
                <a:latin typeface="Lucida Sans Unicode"/>
                <a:cs typeface="Lucida Sans Unicode"/>
              </a:rPr>
              <a:t>at</a:t>
            </a:r>
            <a:r>
              <a:rPr sz="2000" kern="0" spc="-45">
                <a:solidFill>
                  <a:sysClr val="windowText" lastClr="000000"/>
                </a:solidFill>
                <a:latin typeface="Lucida Sans Unicode"/>
                <a:cs typeface="Lucida Sans Unicode"/>
              </a:rPr>
              <a:t> </a:t>
            </a:r>
            <a:r>
              <a:rPr sz="2000" kern="0">
                <a:solidFill>
                  <a:sysClr val="windowText" lastClr="000000"/>
                </a:solidFill>
                <a:latin typeface="Lucida Sans Unicode"/>
                <a:cs typeface="Lucida Sans Unicode"/>
              </a:rPr>
              <a:t>the</a:t>
            </a:r>
            <a:r>
              <a:rPr sz="2000" kern="0" spc="-50">
                <a:solidFill>
                  <a:sysClr val="windowText" lastClr="000000"/>
                </a:solidFill>
                <a:latin typeface="Lucida Sans Unicode"/>
                <a:cs typeface="Lucida Sans Unicode"/>
              </a:rPr>
              <a:t> </a:t>
            </a:r>
            <a:r>
              <a:rPr sz="2000" kern="0">
                <a:solidFill>
                  <a:sysClr val="windowText" lastClr="000000"/>
                </a:solidFill>
                <a:latin typeface="Lucida Sans Unicode"/>
                <a:cs typeface="Lucida Sans Unicode"/>
              </a:rPr>
              <a:t>circuit</a:t>
            </a:r>
            <a:r>
              <a:rPr sz="2000" kern="0" spc="-55">
                <a:solidFill>
                  <a:sysClr val="windowText" lastClr="000000"/>
                </a:solidFill>
                <a:latin typeface="Lucida Sans Unicode"/>
                <a:cs typeface="Lucida Sans Unicode"/>
              </a:rPr>
              <a:t> </a:t>
            </a:r>
            <a:r>
              <a:rPr sz="2000" kern="0" spc="70">
                <a:solidFill>
                  <a:sysClr val="windowText" lastClr="000000"/>
                </a:solidFill>
                <a:latin typeface="Lucida Sans Unicode"/>
                <a:cs typeface="Lucida Sans Unicode"/>
              </a:rPr>
              <a:t>segment</a:t>
            </a:r>
            <a:r>
              <a:rPr sz="2000" kern="0" spc="-35">
                <a:solidFill>
                  <a:sysClr val="windowText" lastClr="000000"/>
                </a:solidFill>
                <a:latin typeface="Lucida Sans Unicode"/>
                <a:cs typeface="Lucida Sans Unicode"/>
              </a:rPr>
              <a:t> </a:t>
            </a:r>
            <a:r>
              <a:rPr sz="2000" kern="0" spc="-10">
                <a:solidFill>
                  <a:sysClr val="windowText" lastClr="000000"/>
                </a:solidFill>
                <a:latin typeface="Lucida Sans Unicode"/>
                <a:cs typeface="Lucida Sans Unicode"/>
              </a:rPr>
              <a:t>level</a:t>
            </a:r>
            <a:endParaRPr sz="2000" kern="0">
              <a:solidFill>
                <a:sysClr val="windowText" lastClr="000000"/>
              </a:solidFill>
              <a:latin typeface="Lucida Sans Unicode"/>
              <a:cs typeface="Lucida Sans Unicode"/>
            </a:endParaRPr>
          </a:p>
          <a:p>
            <a:pPr marL="354965" marR="31115" indent="-342900">
              <a:lnSpc>
                <a:spcPts val="1920"/>
              </a:lnSpc>
              <a:spcBef>
                <a:spcPts val="1365"/>
              </a:spcBef>
              <a:buFont typeface="Arial"/>
              <a:buChar char="•"/>
              <a:tabLst>
                <a:tab pos="354965" algn="l"/>
                <a:tab pos="355600" algn="l"/>
              </a:tabLst>
            </a:pPr>
            <a:r>
              <a:rPr sz="2000" kern="0">
                <a:solidFill>
                  <a:sysClr val="windowText" lastClr="000000"/>
                </a:solidFill>
                <a:latin typeface="Lucida Sans Unicode"/>
                <a:cs typeface="Lucida Sans Unicode"/>
              </a:rPr>
              <a:t>Adjust</a:t>
            </a:r>
            <a:r>
              <a:rPr sz="2000" kern="0" spc="-90">
                <a:solidFill>
                  <a:sysClr val="windowText" lastClr="000000"/>
                </a:solidFill>
                <a:latin typeface="Lucida Sans Unicode"/>
                <a:cs typeface="Lucida Sans Unicode"/>
              </a:rPr>
              <a:t> </a:t>
            </a:r>
            <a:r>
              <a:rPr sz="2000" kern="0" spc="-35">
                <a:solidFill>
                  <a:sysClr val="windowText" lastClr="000000"/>
                </a:solidFill>
                <a:latin typeface="Lucida Sans Unicode"/>
                <a:cs typeface="Lucida Sans Unicode"/>
              </a:rPr>
              <a:t>for</a:t>
            </a:r>
            <a:r>
              <a:rPr sz="2000" kern="0" spc="-90">
                <a:solidFill>
                  <a:sysClr val="windowText" lastClr="000000"/>
                </a:solidFill>
                <a:latin typeface="Lucida Sans Unicode"/>
                <a:cs typeface="Lucida Sans Unicode"/>
              </a:rPr>
              <a:t> </a:t>
            </a:r>
            <a:r>
              <a:rPr sz="2000" kern="0" spc="75">
                <a:solidFill>
                  <a:sysClr val="windowText" lastClr="000000"/>
                </a:solidFill>
                <a:latin typeface="Lucida Sans Unicode"/>
                <a:cs typeface="Lucida Sans Unicode"/>
              </a:rPr>
              <a:t>annual</a:t>
            </a:r>
            <a:r>
              <a:rPr sz="2000" kern="0" spc="-114">
                <a:solidFill>
                  <a:sysClr val="windowText" lastClr="000000"/>
                </a:solidFill>
                <a:latin typeface="Lucida Sans Unicode"/>
                <a:cs typeface="Lucida Sans Unicode"/>
              </a:rPr>
              <a:t> </a:t>
            </a:r>
            <a:r>
              <a:rPr sz="2000" kern="0" spc="50">
                <a:solidFill>
                  <a:sysClr val="windowText" lastClr="000000"/>
                </a:solidFill>
                <a:latin typeface="Lucida Sans Unicode"/>
                <a:cs typeface="Lucida Sans Unicode"/>
              </a:rPr>
              <a:t>improvements</a:t>
            </a:r>
            <a:r>
              <a:rPr sz="2000" kern="0" spc="-85">
                <a:solidFill>
                  <a:sysClr val="windowText" lastClr="000000"/>
                </a:solidFill>
                <a:latin typeface="Lucida Sans Unicode"/>
                <a:cs typeface="Lucida Sans Unicode"/>
              </a:rPr>
              <a:t> </a:t>
            </a:r>
            <a:r>
              <a:rPr sz="2000" kern="0" spc="350">
                <a:solidFill>
                  <a:sysClr val="windowText" lastClr="000000"/>
                </a:solidFill>
                <a:latin typeface="Lucida Sans Unicode"/>
                <a:cs typeface="Lucida Sans Unicode"/>
              </a:rPr>
              <a:t>–</a:t>
            </a:r>
            <a:r>
              <a:rPr sz="2000" kern="0" spc="-100">
                <a:solidFill>
                  <a:sysClr val="windowText" lastClr="000000"/>
                </a:solidFill>
                <a:latin typeface="Lucida Sans Unicode"/>
                <a:cs typeface="Lucida Sans Unicode"/>
              </a:rPr>
              <a:t> </a:t>
            </a:r>
            <a:r>
              <a:rPr sz="2000" kern="0" spc="55">
                <a:solidFill>
                  <a:sysClr val="windowText" lastClr="000000"/>
                </a:solidFill>
                <a:latin typeface="Lucida Sans Unicode"/>
                <a:cs typeface="Lucida Sans Unicode"/>
              </a:rPr>
              <a:t>vegetation</a:t>
            </a:r>
            <a:r>
              <a:rPr sz="2000" kern="0" spc="-110">
                <a:solidFill>
                  <a:sysClr val="windowText" lastClr="000000"/>
                </a:solidFill>
                <a:latin typeface="Lucida Sans Unicode"/>
                <a:cs typeface="Lucida Sans Unicode"/>
              </a:rPr>
              <a:t> </a:t>
            </a:r>
            <a:r>
              <a:rPr sz="2000" kern="0" spc="55">
                <a:solidFill>
                  <a:sysClr val="windowText" lastClr="000000"/>
                </a:solidFill>
                <a:latin typeface="Lucida Sans Unicode"/>
                <a:cs typeface="Lucida Sans Unicode"/>
              </a:rPr>
              <a:t>clearances, </a:t>
            </a:r>
            <a:r>
              <a:rPr sz="2000" kern="0">
                <a:solidFill>
                  <a:sysClr val="windowText" lastClr="000000"/>
                </a:solidFill>
                <a:latin typeface="Lucida Sans Unicode"/>
                <a:cs typeface="Lucida Sans Unicode"/>
              </a:rPr>
              <a:t>CEMA</a:t>
            </a:r>
            <a:r>
              <a:rPr sz="2000" kern="0" spc="15">
                <a:solidFill>
                  <a:sysClr val="windowText" lastClr="000000"/>
                </a:solidFill>
                <a:latin typeface="Lucida Sans Unicode"/>
                <a:cs typeface="Lucida Sans Unicode"/>
              </a:rPr>
              <a:t> </a:t>
            </a:r>
            <a:r>
              <a:rPr sz="2000" kern="0">
                <a:solidFill>
                  <a:sysClr val="windowText" lastClr="000000"/>
                </a:solidFill>
                <a:latin typeface="Lucida Sans Unicode"/>
                <a:cs typeface="Lucida Sans Unicode"/>
              </a:rPr>
              <a:t>tree</a:t>
            </a:r>
            <a:r>
              <a:rPr sz="2000" kern="0" spc="10">
                <a:solidFill>
                  <a:sysClr val="windowText" lastClr="000000"/>
                </a:solidFill>
                <a:latin typeface="Lucida Sans Unicode"/>
                <a:cs typeface="Lucida Sans Unicode"/>
              </a:rPr>
              <a:t> </a:t>
            </a:r>
            <a:r>
              <a:rPr sz="2000" kern="0">
                <a:solidFill>
                  <a:sysClr val="windowText" lastClr="000000"/>
                </a:solidFill>
                <a:latin typeface="Lucida Sans Unicode"/>
                <a:cs typeface="Lucida Sans Unicode"/>
              </a:rPr>
              <a:t>removals,</a:t>
            </a:r>
            <a:r>
              <a:rPr sz="2000" kern="0" spc="25">
                <a:solidFill>
                  <a:sysClr val="windowText" lastClr="000000"/>
                </a:solidFill>
                <a:latin typeface="Lucida Sans Unicode"/>
                <a:cs typeface="Lucida Sans Unicode"/>
              </a:rPr>
              <a:t> </a:t>
            </a:r>
            <a:r>
              <a:rPr sz="2000" kern="0">
                <a:solidFill>
                  <a:sysClr val="windowText" lastClr="000000"/>
                </a:solidFill>
                <a:latin typeface="Lucida Sans Unicode"/>
                <a:cs typeface="Lucida Sans Unicode"/>
              </a:rPr>
              <a:t>pole</a:t>
            </a:r>
            <a:r>
              <a:rPr sz="2000" kern="0" spc="-10">
                <a:solidFill>
                  <a:sysClr val="windowText" lastClr="000000"/>
                </a:solidFill>
                <a:latin typeface="Lucida Sans Unicode"/>
                <a:cs typeface="Lucida Sans Unicode"/>
              </a:rPr>
              <a:t> </a:t>
            </a:r>
            <a:r>
              <a:rPr sz="2000" kern="0" spc="50">
                <a:solidFill>
                  <a:sysClr val="windowText" lastClr="000000"/>
                </a:solidFill>
                <a:latin typeface="Lucida Sans Unicode"/>
                <a:cs typeface="Lucida Sans Unicode"/>
              </a:rPr>
              <a:t>replacements,</a:t>
            </a:r>
            <a:r>
              <a:rPr sz="2000" kern="0" spc="25">
                <a:solidFill>
                  <a:sysClr val="windowText" lastClr="000000"/>
                </a:solidFill>
                <a:latin typeface="Lucida Sans Unicode"/>
                <a:cs typeface="Lucida Sans Unicode"/>
              </a:rPr>
              <a:t> </a:t>
            </a:r>
            <a:r>
              <a:rPr sz="2000" kern="0" spc="120">
                <a:solidFill>
                  <a:sysClr val="windowText" lastClr="000000"/>
                </a:solidFill>
                <a:latin typeface="Lucida Sans Unicode"/>
                <a:cs typeface="Lucida Sans Unicode"/>
              </a:rPr>
              <a:t>and</a:t>
            </a:r>
            <a:r>
              <a:rPr sz="2000" kern="0">
                <a:solidFill>
                  <a:sysClr val="windowText" lastClr="000000"/>
                </a:solidFill>
                <a:latin typeface="Lucida Sans Unicode"/>
                <a:cs typeface="Lucida Sans Unicode"/>
              </a:rPr>
              <a:t> other</a:t>
            </a:r>
            <a:r>
              <a:rPr sz="2000" kern="0" spc="-10">
                <a:solidFill>
                  <a:sysClr val="windowText" lastClr="000000"/>
                </a:solidFill>
                <a:latin typeface="Lucida Sans Unicode"/>
                <a:cs typeface="Lucida Sans Unicode"/>
              </a:rPr>
              <a:t> </a:t>
            </a:r>
            <a:r>
              <a:rPr sz="2000" kern="0" spc="-20">
                <a:solidFill>
                  <a:sysClr val="windowText" lastClr="000000"/>
                </a:solidFill>
                <a:latin typeface="Lucida Sans Unicode"/>
                <a:cs typeface="Lucida Sans Unicode"/>
              </a:rPr>
              <a:t>grid </a:t>
            </a:r>
            <a:r>
              <a:rPr sz="2000" kern="0" spc="50">
                <a:solidFill>
                  <a:sysClr val="windowText" lastClr="000000"/>
                </a:solidFill>
                <a:latin typeface="Lucida Sans Unicode"/>
                <a:cs typeface="Lucida Sans Unicode"/>
              </a:rPr>
              <a:t>hardening</a:t>
            </a:r>
            <a:r>
              <a:rPr sz="2000" kern="0" spc="-75">
                <a:solidFill>
                  <a:sysClr val="windowText" lastClr="000000"/>
                </a:solidFill>
                <a:latin typeface="Lucida Sans Unicode"/>
                <a:cs typeface="Lucida Sans Unicode"/>
              </a:rPr>
              <a:t> </a:t>
            </a:r>
            <a:r>
              <a:rPr sz="2000" kern="0" spc="-10">
                <a:solidFill>
                  <a:sysClr val="windowText" lastClr="000000"/>
                </a:solidFill>
                <a:latin typeface="Lucida Sans Unicode"/>
                <a:cs typeface="Lucida Sans Unicode"/>
              </a:rPr>
              <a:t>efforts</a:t>
            </a:r>
            <a:endParaRPr sz="2000" kern="0">
              <a:solidFill>
                <a:sysClr val="windowText" lastClr="000000"/>
              </a:solidFill>
              <a:latin typeface="Lucida Sans Unicode"/>
              <a:cs typeface="Lucida Sans Unicode"/>
            </a:endParaRPr>
          </a:p>
          <a:p>
            <a:pPr marL="354965" marR="126364" indent="-342265">
              <a:lnSpc>
                <a:spcPts val="1920"/>
              </a:lnSpc>
              <a:spcBef>
                <a:spcPts val="1380"/>
              </a:spcBef>
              <a:buFont typeface="Arial"/>
              <a:buChar char="•"/>
              <a:tabLst>
                <a:tab pos="354965" algn="l"/>
                <a:tab pos="355600" algn="l"/>
              </a:tabLst>
            </a:pPr>
            <a:r>
              <a:rPr sz="2000" kern="0" spc="100">
                <a:solidFill>
                  <a:sysClr val="windowText" lastClr="000000"/>
                </a:solidFill>
                <a:latin typeface="Lucida Sans Unicode"/>
                <a:cs typeface="Lucida Sans Unicode"/>
              </a:rPr>
              <a:t>Map</a:t>
            </a:r>
            <a:r>
              <a:rPr sz="2000" kern="0" spc="-65">
                <a:solidFill>
                  <a:sysClr val="windowText" lastClr="000000"/>
                </a:solidFill>
                <a:latin typeface="Lucida Sans Unicode"/>
                <a:cs typeface="Lucida Sans Unicode"/>
              </a:rPr>
              <a:t> </a:t>
            </a:r>
            <a:r>
              <a:rPr sz="2000" kern="0" spc="-10">
                <a:solidFill>
                  <a:sysClr val="windowText" lastClr="000000"/>
                </a:solidFill>
                <a:latin typeface="Lucida Sans Unicode"/>
                <a:cs typeface="Lucida Sans Unicode"/>
              </a:rPr>
              <a:t>pilot</a:t>
            </a:r>
            <a:r>
              <a:rPr sz="2000" kern="0" spc="-75">
                <a:solidFill>
                  <a:sysClr val="windowText" lastClr="000000"/>
                </a:solidFill>
                <a:latin typeface="Lucida Sans Unicode"/>
                <a:cs typeface="Lucida Sans Unicode"/>
              </a:rPr>
              <a:t> </a:t>
            </a:r>
            <a:r>
              <a:rPr sz="2000" kern="0" spc="50">
                <a:solidFill>
                  <a:sysClr val="windowText" lastClr="000000"/>
                </a:solidFill>
                <a:latin typeface="Lucida Sans Unicode"/>
                <a:cs typeface="Lucida Sans Unicode"/>
              </a:rPr>
              <a:t>detection</a:t>
            </a:r>
            <a:r>
              <a:rPr sz="2000" kern="0" spc="-80">
                <a:solidFill>
                  <a:sysClr val="windowText" lastClr="000000"/>
                </a:solidFill>
                <a:latin typeface="Lucida Sans Unicode"/>
                <a:cs typeface="Lucida Sans Unicode"/>
              </a:rPr>
              <a:t> </a:t>
            </a:r>
            <a:r>
              <a:rPr sz="2000" kern="0" spc="80">
                <a:solidFill>
                  <a:sysClr val="windowText" lastClr="000000"/>
                </a:solidFill>
                <a:latin typeface="Lucida Sans Unicode"/>
                <a:cs typeface="Lucida Sans Unicode"/>
              </a:rPr>
              <a:t>device</a:t>
            </a:r>
            <a:r>
              <a:rPr sz="2000" kern="0" spc="-65">
                <a:solidFill>
                  <a:sysClr val="windowText" lastClr="000000"/>
                </a:solidFill>
                <a:latin typeface="Lucida Sans Unicode"/>
                <a:cs typeface="Lucida Sans Unicode"/>
              </a:rPr>
              <a:t> </a:t>
            </a:r>
            <a:r>
              <a:rPr sz="2000" kern="0">
                <a:solidFill>
                  <a:sysClr val="windowText" lastClr="000000"/>
                </a:solidFill>
                <a:latin typeface="Lucida Sans Unicode"/>
                <a:cs typeface="Lucida Sans Unicode"/>
              </a:rPr>
              <a:t>installations</a:t>
            </a:r>
            <a:r>
              <a:rPr sz="2000" kern="0" spc="-85">
                <a:solidFill>
                  <a:sysClr val="windowText" lastClr="000000"/>
                </a:solidFill>
                <a:latin typeface="Lucida Sans Unicode"/>
                <a:cs typeface="Lucida Sans Unicode"/>
              </a:rPr>
              <a:t> </a:t>
            </a:r>
            <a:r>
              <a:rPr sz="2000" kern="0" spc="120">
                <a:solidFill>
                  <a:sysClr val="windowText" lastClr="000000"/>
                </a:solidFill>
                <a:latin typeface="Lucida Sans Unicode"/>
                <a:cs typeface="Lucida Sans Unicode"/>
              </a:rPr>
              <a:t>and</a:t>
            </a:r>
            <a:r>
              <a:rPr sz="2000" kern="0" spc="-65">
                <a:solidFill>
                  <a:sysClr val="windowText" lastClr="000000"/>
                </a:solidFill>
                <a:latin typeface="Lucida Sans Unicode"/>
                <a:cs typeface="Lucida Sans Unicode"/>
              </a:rPr>
              <a:t> </a:t>
            </a:r>
            <a:r>
              <a:rPr sz="2000" kern="0" spc="90">
                <a:solidFill>
                  <a:sysClr val="windowText" lastClr="000000"/>
                </a:solidFill>
                <a:latin typeface="Lucida Sans Unicode"/>
                <a:cs typeface="Lucida Sans Unicode"/>
              </a:rPr>
              <a:t>coverage </a:t>
            </a:r>
            <a:r>
              <a:rPr sz="2000" kern="0" spc="50">
                <a:solidFill>
                  <a:sysClr val="windowText" lastClr="000000"/>
                </a:solidFill>
                <a:latin typeface="Lucida Sans Unicode"/>
                <a:cs typeface="Lucida Sans Unicode"/>
              </a:rPr>
              <a:t>areas,</a:t>
            </a:r>
            <a:r>
              <a:rPr sz="2000" kern="0" spc="55">
                <a:solidFill>
                  <a:sysClr val="windowText" lastClr="000000"/>
                </a:solidFill>
                <a:latin typeface="Lucida Sans Unicode"/>
                <a:cs typeface="Lucida Sans Unicode"/>
              </a:rPr>
              <a:t> </a:t>
            </a:r>
            <a:r>
              <a:rPr sz="2000" kern="0" spc="85">
                <a:solidFill>
                  <a:sysClr val="windowText" lastClr="000000"/>
                </a:solidFill>
                <a:latin typeface="Lucida Sans Unicode"/>
                <a:cs typeface="Lucida Sans Unicode"/>
              </a:rPr>
              <a:t>automatic</a:t>
            </a:r>
            <a:r>
              <a:rPr sz="2000" kern="0" spc="25">
                <a:solidFill>
                  <a:sysClr val="windowText" lastClr="000000"/>
                </a:solidFill>
                <a:latin typeface="Lucida Sans Unicode"/>
                <a:cs typeface="Lucida Sans Unicode"/>
              </a:rPr>
              <a:t> </a:t>
            </a:r>
            <a:r>
              <a:rPr sz="2000" kern="0">
                <a:solidFill>
                  <a:sysClr val="windowText" lastClr="000000"/>
                </a:solidFill>
                <a:latin typeface="Lucida Sans Unicode"/>
                <a:cs typeface="Lucida Sans Unicode"/>
              </a:rPr>
              <a:t>reclosers</a:t>
            </a:r>
            <a:r>
              <a:rPr sz="2000" kern="0" spc="60">
                <a:solidFill>
                  <a:sysClr val="windowText" lastClr="000000"/>
                </a:solidFill>
                <a:latin typeface="Lucida Sans Unicode"/>
                <a:cs typeface="Lucida Sans Unicode"/>
              </a:rPr>
              <a:t> </a:t>
            </a:r>
            <a:r>
              <a:rPr sz="2000" kern="0">
                <a:solidFill>
                  <a:sysClr val="windowText" lastClr="000000"/>
                </a:solidFill>
                <a:latin typeface="Lucida Sans Unicode"/>
                <a:cs typeface="Lucida Sans Unicode"/>
              </a:rPr>
              <a:t>(grids),</a:t>
            </a:r>
            <a:r>
              <a:rPr sz="2000" kern="0" spc="55">
                <a:solidFill>
                  <a:sysClr val="windowText" lastClr="000000"/>
                </a:solidFill>
                <a:latin typeface="Lucida Sans Unicode"/>
                <a:cs typeface="Lucida Sans Unicode"/>
              </a:rPr>
              <a:t> </a:t>
            </a:r>
            <a:r>
              <a:rPr sz="2000" kern="0">
                <a:solidFill>
                  <a:sysClr val="windowText" lastClr="000000"/>
                </a:solidFill>
                <a:latin typeface="Lucida Sans Unicode"/>
                <a:cs typeface="Lucida Sans Unicode"/>
              </a:rPr>
              <a:t>Sensitive</a:t>
            </a:r>
            <a:r>
              <a:rPr sz="2000" kern="0" spc="45">
                <a:solidFill>
                  <a:sysClr val="windowText" lastClr="000000"/>
                </a:solidFill>
                <a:latin typeface="Lucida Sans Unicode"/>
                <a:cs typeface="Lucida Sans Unicode"/>
              </a:rPr>
              <a:t> </a:t>
            </a:r>
            <a:r>
              <a:rPr sz="2000" kern="0" spc="55">
                <a:solidFill>
                  <a:sysClr val="windowText" lastClr="000000"/>
                </a:solidFill>
                <a:latin typeface="Lucida Sans Unicode"/>
                <a:cs typeface="Lucida Sans Unicode"/>
              </a:rPr>
              <a:t>Relay</a:t>
            </a:r>
            <a:r>
              <a:rPr sz="2000" kern="0" spc="25">
                <a:solidFill>
                  <a:sysClr val="windowText" lastClr="000000"/>
                </a:solidFill>
                <a:latin typeface="Lucida Sans Unicode"/>
                <a:cs typeface="Lucida Sans Unicode"/>
              </a:rPr>
              <a:t> </a:t>
            </a:r>
            <a:r>
              <a:rPr sz="2000" kern="0" spc="-25">
                <a:solidFill>
                  <a:sysClr val="windowText" lastClr="000000"/>
                </a:solidFill>
                <a:latin typeface="Lucida Sans Unicode"/>
                <a:cs typeface="Lucida Sans Unicode"/>
              </a:rPr>
              <a:t>Profile, </a:t>
            </a:r>
            <a:r>
              <a:rPr sz="2000" kern="0" spc="120">
                <a:solidFill>
                  <a:sysClr val="windowText" lastClr="000000"/>
                </a:solidFill>
                <a:latin typeface="Lucida Sans Unicode"/>
                <a:cs typeface="Lucida Sans Unicode"/>
              </a:rPr>
              <a:t>and</a:t>
            </a:r>
            <a:r>
              <a:rPr sz="2000" kern="0" spc="-95">
                <a:solidFill>
                  <a:sysClr val="windowText" lastClr="000000"/>
                </a:solidFill>
                <a:latin typeface="Lucida Sans Unicode"/>
                <a:cs typeface="Lucida Sans Unicode"/>
              </a:rPr>
              <a:t> </a:t>
            </a:r>
            <a:r>
              <a:rPr sz="2000" kern="0" spc="55">
                <a:solidFill>
                  <a:sysClr val="windowText" lastClr="000000"/>
                </a:solidFill>
                <a:latin typeface="Lucida Sans Unicode"/>
                <a:cs typeface="Lucida Sans Unicode"/>
              </a:rPr>
              <a:t>overlay</a:t>
            </a:r>
            <a:r>
              <a:rPr sz="2000" kern="0" spc="-85">
                <a:solidFill>
                  <a:sysClr val="windowText" lastClr="000000"/>
                </a:solidFill>
                <a:latin typeface="Lucida Sans Unicode"/>
                <a:cs typeface="Lucida Sans Unicode"/>
              </a:rPr>
              <a:t> </a:t>
            </a:r>
            <a:r>
              <a:rPr sz="2000" kern="0">
                <a:solidFill>
                  <a:sysClr val="windowText" lastClr="000000"/>
                </a:solidFill>
                <a:latin typeface="Lucida Sans Unicode"/>
                <a:cs typeface="Lucida Sans Unicode"/>
              </a:rPr>
              <a:t>with</a:t>
            </a:r>
            <a:r>
              <a:rPr sz="2000" kern="0" spc="-105">
                <a:solidFill>
                  <a:sysClr val="windowText" lastClr="000000"/>
                </a:solidFill>
                <a:latin typeface="Lucida Sans Unicode"/>
                <a:cs typeface="Lucida Sans Unicode"/>
              </a:rPr>
              <a:t> </a:t>
            </a:r>
            <a:r>
              <a:rPr sz="2000" kern="0" spc="60">
                <a:solidFill>
                  <a:sysClr val="windowText" lastClr="000000"/>
                </a:solidFill>
                <a:latin typeface="Lucida Sans Unicode"/>
                <a:cs typeface="Lucida Sans Unicode"/>
              </a:rPr>
              <a:t>PSPS</a:t>
            </a:r>
            <a:r>
              <a:rPr sz="2000" kern="0" spc="-75">
                <a:solidFill>
                  <a:sysClr val="windowText" lastClr="000000"/>
                </a:solidFill>
                <a:latin typeface="Lucida Sans Unicode"/>
                <a:cs typeface="Lucida Sans Unicode"/>
              </a:rPr>
              <a:t> risk</a:t>
            </a:r>
            <a:r>
              <a:rPr sz="2000" kern="0" spc="-95">
                <a:solidFill>
                  <a:sysClr val="windowText" lastClr="000000"/>
                </a:solidFill>
                <a:latin typeface="Lucida Sans Unicode"/>
                <a:cs typeface="Lucida Sans Unicode"/>
              </a:rPr>
              <a:t> </a:t>
            </a:r>
            <a:r>
              <a:rPr sz="2000" kern="0" spc="-10">
                <a:solidFill>
                  <a:sysClr val="windowText" lastClr="000000"/>
                </a:solidFill>
                <a:latin typeface="Lucida Sans Unicode"/>
                <a:cs typeface="Lucida Sans Unicode"/>
              </a:rPr>
              <a:t>zones</a:t>
            </a:r>
            <a:endParaRPr sz="2000" kern="0">
              <a:solidFill>
                <a:sysClr val="windowText" lastClr="000000"/>
              </a:solidFill>
              <a:latin typeface="Lucida Sans Unicode"/>
              <a:cs typeface="Lucida Sans Unicode"/>
            </a:endParaRPr>
          </a:p>
          <a:p>
            <a:pPr marL="354965" marR="5080" indent="-342900">
              <a:lnSpc>
                <a:spcPts val="1920"/>
              </a:lnSpc>
              <a:spcBef>
                <a:spcPts val="1380"/>
              </a:spcBef>
              <a:buFont typeface="Arial"/>
              <a:buChar char="•"/>
              <a:tabLst>
                <a:tab pos="354965" algn="l"/>
                <a:tab pos="355600" algn="l"/>
              </a:tabLst>
            </a:pPr>
            <a:r>
              <a:rPr sz="2000" kern="0">
                <a:solidFill>
                  <a:sysClr val="windowText" lastClr="000000"/>
                </a:solidFill>
                <a:latin typeface="Lucida Sans Unicode"/>
                <a:cs typeface="Lucida Sans Unicode"/>
              </a:rPr>
              <a:t>Continue</a:t>
            </a:r>
            <a:r>
              <a:rPr sz="2000" kern="0" spc="10">
                <a:solidFill>
                  <a:sysClr val="windowText" lastClr="000000"/>
                </a:solidFill>
                <a:latin typeface="Lucida Sans Unicode"/>
                <a:cs typeface="Lucida Sans Unicode"/>
              </a:rPr>
              <a:t> </a:t>
            </a:r>
            <a:r>
              <a:rPr sz="2000" kern="0">
                <a:solidFill>
                  <a:sysClr val="windowText" lastClr="000000"/>
                </a:solidFill>
                <a:latin typeface="Lucida Sans Unicode"/>
                <a:cs typeface="Lucida Sans Unicode"/>
              </a:rPr>
              <a:t>to</a:t>
            </a:r>
            <a:r>
              <a:rPr sz="2000" kern="0" spc="25">
                <a:solidFill>
                  <a:sysClr val="windowText" lastClr="000000"/>
                </a:solidFill>
                <a:latin typeface="Lucida Sans Unicode"/>
                <a:cs typeface="Lucida Sans Unicode"/>
              </a:rPr>
              <a:t> </a:t>
            </a:r>
            <a:r>
              <a:rPr sz="2000" kern="0" spc="105">
                <a:solidFill>
                  <a:sysClr val="windowText" lastClr="000000"/>
                </a:solidFill>
                <a:latin typeface="Lucida Sans Unicode"/>
                <a:cs typeface="Lucida Sans Unicode"/>
              </a:rPr>
              <a:t>enhance</a:t>
            </a:r>
            <a:r>
              <a:rPr sz="2000" kern="0" spc="15">
                <a:solidFill>
                  <a:sysClr val="windowText" lastClr="000000"/>
                </a:solidFill>
                <a:latin typeface="Lucida Sans Unicode"/>
                <a:cs typeface="Lucida Sans Unicode"/>
              </a:rPr>
              <a:t> </a:t>
            </a:r>
            <a:r>
              <a:rPr sz="2000" kern="0">
                <a:solidFill>
                  <a:sysClr val="windowText" lastClr="000000"/>
                </a:solidFill>
                <a:latin typeface="Lucida Sans Unicode"/>
                <a:cs typeface="Lucida Sans Unicode"/>
              </a:rPr>
              <a:t>modeling</a:t>
            </a:r>
            <a:r>
              <a:rPr sz="2000" kern="0" spc="15">
                <a:solidFill>
                  <a:sysClr val="windowText" lastClr="000000"/>
                </a:solidFill>
                <a:latin typeface="Lucida Sans Unicode"/>
                <a:cs typeface="Lucida Sans Unicode"/>
              </a:rPr>
              <a:t> </a:t>
            </a:r>
            <a:r>
              <a:rPr sz="2000" kern="0" spc="50">
                <a:solidFill>
                  <a:sysClr val="windowText" lastClr="000000"/>
                </a:solidFill>
                <a:latin typeface="Lucida Sans Unicode"/>
                <a:cs typeface="Lucida Sans Unicode"/>
              </a:rPr>
              <a:t>capabilities</a:t>
            </a:r>
            <a:r>
              <a:rPr sz="2000" kern="0" spc="20">
                <a:solidFill>
                  <a:sysClr val="windowText" lastClr="000000"/>
                </a:solidFill>
                <a:latin typeface="Lucida Sans Unicode"/>
                <a:cs typeface="Lucida Sans Unicode"/>
              </a:rPr>
              <a:t> </a:t>
            </a:r>
            <a:r>
              <a:rPr sz="2000" kern="0" spc="-35">
                <a:solidFill>
                  <a:sysClr val="windowText" lastClr="000000"/>
                </a:solidFill>
                <a:latin typeface="Lucida Sans Unicode"/>
                <a:cs typeface="Lucida Sans Unicode"/>
              </a:rPr>
              <a:t>for</a:t>
            </a:r>
            <a:r>
              <a:rPr sz="2000" kern="0" spc="30">
                <a:solidFill>
                  <a:sysClr val="windowText" lastClr="000000"/>
                </a:solidFill>
                <a:latin typeface="Lucida Sans Unicode"/>
                <a:cs typeface="Lucida Sans Unicode"/>
              </a:rPr>
              <a:t> </a:t>
            </a:r>
            <a:r>
              <a:rPr sz="2000" kern="0" spc="-85">
                <a:solidFill>
                  <a:sysClr val="windowText" lastClr="000000"/>
                </a:solidFill>
                <a:latin typeface="Lucida Sans Unicode"/>
                <a:cs typeface="Lucida Sans Unicode"/>
              </a:rPr>
              <a:t>risk-</a:t>
            </a:r>
            <a:r>
              <a:rPr sz="2000" kern="0" spc="85">
                <a:solidFill>
                  <a:sysClr val="windowText" lastClr="000000"/>
                </a:solidFill>
                <a:latin typeface="Lucida Sans Unicode"/>
                <a:cs typeface="Lucida Sans Unicode"/>
              </a:rPr>
              <a:t>based </a:t>
            </a:r>
            <a:r>
              <a:rPr sz="2000" kern="0">
                <a:solidFill>
                  <a:sysClr val="windowText" lastClr="000000"/>
                </a:solidFill>
                <a:latin typeface="Lucida Sans Unicode"/>
                <a:cs typeface="Lucida Sans Unicode"/>
              </a:rPr>
              <a:t>decision</a:t>
            </a:r>
            <a:r>
              <a:rPr sz="2000" kern="0" spc="-40">
                <a:solidFill>
                  <a:sysClr val="windowText" lastClr="000000"/>
                </a:solidFill>
                <a:latin typeface="Lucida Sans Unicode"/>
                <a:cs typeface="Lucida Sans Unicode"/>
              </a:rPr>
              <a:t> </a:t>
            </a:r>
            <a:r>
              <a:rPr sz="2000" kern="0" spc="50">
                <a:solidFill>
                  <a:sysClr val="windowText" lastClr="000000"/>
                </a:solidFill>
                <a:latin typeface="Lucida Sans Unicode"/>
                <a:cs typeface="Lucida Sans Unicode"/>
              </a:rPr>
              <a:t>making</a:t>
            </a:r>
            <a:r>
              <a:rPr sz="2000" kern="0" spc="-25">
                <a:solidFill>
                  <a:sysClr val="windowText" lastClr="000000"/>
                </a:solidFill>
                <a:latin typeface="Lucida Sans Unicode"/>
                <a:cs typeface="Lucida Sans Unicode"/>
              </a:rPr>
              <a:t> </a:t>
            </a:r>
            <a:r>
              <a:rPr sz="2000" kern="0" spc="120">
                <a:solidFill>
                  <a:sysClr val="windowText" lastClr="000000"/>
                </a:solidFill>
                <a:latin typeface="Lucida Sans Unicode"/>
                <a:cs typeface="Lucida Sans Unicode"/>
              </a:rPr>
              <a:t>and</a:t>
            </a:r>
            <a:r>
              <a:rPr sz="2000" kern="0" spc="-30">
                <a:solidFill>
                  <a:sysClr val="windowText" lastClr="000000"/>
                </a:solidFill>
                <a:latin typeface="Lucida Sans Unicode"/>
                <a:cs typeface="Lucida Sans Unicode"/>
              </a:rPr>
              <a:t> </a:t>
            </a:r>
            <a:r>
              <a:rPr sz="2000" kern="0" spc="75">
                <a:solidFill>
                  <a:sysClr val="windowText" lastClr="000000"/>
                </a:solidFill>
                <a:latin typeface="Lucida Sans Unicode"/>
                <a:cs typeface="Lucida Sans Unicode"/>
              </a:rPr>
              <a:t>reduce</a:t>
            </a:r>
            <a:r>
              <a:rPr sz="2000" kern="0" spc="-20">
                <a:solidFill>
                  <a:sysClr val="windowText" lastClr="000000"/>
                </a:solidFill>
                <a:latin typeface="Lucida Sans Unicode"/>
                <a:cs typeface="Lucida Sans Unicode"/>
              </a:rPr>
              <a:t> wildfire</a:t>
            </a:r>
            <a:r>
              <a:rPr sz="2000" kern="0" spc="-35">
                <a:solidFill>
                  <a:sysClr val="windowText" lastClr="000000"/>
                </a:solidFill>
                <a:latin typeface="Lucida Sans Unicode"/>
                <a:cs typeface="Lucida Sans Unicode"/>
              </a:rPr>
              <a:t> </a:t>
            </a:r>
            <a:r>
              <a:rPr sz="2000" kern="0" spc="-20">
                <a:solidFill>
                  <a:sysClr val="windowText" lastClr="000000"/>
                </a:solidFill>
                <a:latin typeface="Lucida Sans Unicode"/>
                <a:cs typeface="Lucida Sans Unicode"/>
              </a:rPr>
              <a:t>risk</a:t>
            </a:r>
            <a:endParaRPr sz="2000" kern="0">
              <a:solidFill>
                <a:sysClr val="windowText" lastClr="000000"/>
              </a:solidFill>
              <a:latin typeface="Lucida Sans Unicode"/>
              <a:cs typeface="Lucida Sans Unicode"/>
            </a:endParaRPr>
          </a:p>
        </p:txBody>
      </p:sp>
      <p:pic>
        <p:nvPicPr>
          <p:cNvPr id="3" name="object 3"/>
          <p:cNvPicPr/>
          <p:nvPr/>
        </p:nvPicPr>
        <p:blipFill>
          <a:blip r:embed="rId2" cstate="print"/>
          <a:stretch>
            <a:fillRect/>
          </a:stretch>
        </p:blipFill>
        <p:spPr>
          <a:xfrm>
            <a:off x="8872729" y="5679186"/>
            <a:ext cx="174497" cy="198119"/>
          </a:xfrm>
          <a:prstGeom prst="rect">
            <a:avLst/>
          </a:prstGeom>
        </p:spPr>
      </p:pic>
      <p:sp>
        <p:nvSpPr>
          <p:cNvPr id="4" name="object 4"/>
          <p:cNvSpPr txBox="1"/>
          <p:nvPr/>
        </p:nvSpPr>
        <p:spPr>
          <a:xfrm>
            <a:off x="8917754" y="5691051"/>
            <a:ext cx="80010" cy="116057"/>
          </a:xfrm>
          <a:prstGeom prst="rect">
            <a:avLst/>
          </a:prstGeom>
        </p:spPr>
        <p:txBody>
          <a:bodyPr vert="horz" wrap="square" lIns="0" tIns="15875" rIns="0" bIns="0" rtlCol="0">
            <a:spAutoFit/>
          </a:bodyPr>
          <a:lstStyle/>
          <a:p>
            <a:pPr marL="12700">
              <a:spcBef>
                <a:spcPts val="125"/>
              </a:spcBef>
            </a:pPr>
            <a:r>
              <a:rPr sz="650" kern="0" spc="15">
                <a:solidFill>
                  <a:sysClr val="windowText" lastClr="000000"/>
                </a:solidFill>
                <a:latin typeface="Lucida Sans Unicode"/>
                <a:cs typeface="Lucida Sans Unicode"/>
              </a:rPr>
              <a:t>4</a:t>
            </a:r>
            <a:endParaRPr sz="650" kern="0">
              <a:solidFill>
                <a:sysClr val="windowText" lastClr="000000"/>
              </a:solidFill>
              <a:latin typeface="Lucida Sans Unicode"/>
              <a:cs typeface="Lucida Sans Unicode"/>
            </a:endParaRPr>
          </a:p>
        </p:txBody>
      </p:sp>
      <p:pic>
        <p:nvPicPr>
          <p:cNvPr id="5" name="object 5"/>
          <p:cNvPicPr/>
          <p:nvPr/>
        </p:nvPicPr>
        <p:blipFill>
          <a:blip r:embed="rId3" cstate="print"/>
          <a:stretch>
            <a:fillRect/>
          </a:stretch>
        </p:blipFill>
        <p:spPr>
          <a:xfrm>
            <a:off x="1524000" y="856489"/>
            <a:ext cx="9144000" cy="711707"/>
          </a:xfrm>
          <a:prstGeom prst="rect">
            <a:avLst/>
          </a:prstGeom>
        </p:spPr>
      </p:pic>
      <p:sp>
        <p:nvSpPr>
          <p:cNvPr id="6" name="object 6"/>
          <p:cNvSpPr txBox="1"/>
          <p:nvPr/>
        </p:nvSpPr>
        <p:spPr>
          <a:xfrm>
            <a:off x="4135532" y="1084267"/>
            <a:ext cx="3920490" cy="322580"/>
          </a:xfrm>
          <a:prstGeom prst="rect">
            <a:avLst/>
          </a:prstGeom>
        </p:spPr>
        <p:txBody>
          <a:bodyPr vert="horz" wrap="square" lIns="0" tIns="12700" rIns="0" bIns="0" rtlCol="0">
            <a:spAutoFit/>
          </a:bodyPr>
          <a:lstStyle/>
          <a:p>
            <a:pPr marL="12700">
              <a:spcBef>
                <a:spcPts val="100"/>
              </a:spcBef>
            </a:pPr>
            <a:r>
              <a:rPr sz="1950" kern="0" spc="-145">
                <a:solidFill>
                  <a:srgbClr val="FFFFFF"/>
                </a:solidFill>
                <a:latin typeface="Arial Black"/>
                <a:cs typeface="Arial Black"/>
              </a:rPr>
              <a:t>Risk</a:t>
            </a:r>
            <a:r>
              <a:rPr sz="1950" kern="0" spc="-204">
                <a:solidFill>
                  <a:srgbClr val="FFFFFF"/>
                </a:solidFill>
                <a:latin typeface="Arial Black"/>
                <a:cs typeface="Arial Black"/>
              </a:rPr>
              <a:t> </a:t>
            </a:r>
            <a:r>
              <a:rPr sz="1950" kern="0" spc="-80">
                <a:solidFill>
                  <a:srgbClr val="FFFFFF"/>
                </a:solidFill>
                <a:latin typeface="Arial Black"/>
                <a:cs typeface="Arial Black"/>
              </a:rPr>
              <a:t>Assessment</a:t>
            </a:r>
            <a:r>
              <a:rPr sz="1950" kern="0" spc="-200">
                <a:solidFill>
                  <a:srgbClr val="FFFFFF"/>
                </a:solidFill>
                <a:latin typeface="Arial Black"/>
                <a:cs typeface="Arial Black"/>
              </a:rPr>
              <a:t> </a:t>
            </a:r>
            <a:r>
              <a:rPr sz="1950" kern="0">
                <a:solidFill>
                  <a:srgbClr val="FFFFFF"/>
                </a:solidFill>
                <a:latin typeface="Arial Black"/>
                <a:cs typeface="Arial Black"/>
              </a:rPr>
              <a:t>and</a:t>
            </a:r>
            <a:r>
              <a:rPr sz="1950" kern="0" spc="-190">
                <a:solidFill>
                  <a:srgbClr val="FFFFFF"/>
                </a:solidFill>
                <a:latin typeface="Arial Black"/>
                <a:cs typeface="Arial Black"/>
              </a:rPr>
              <a:t> </a:t>
            </a:r>
            <a:r>
              <a:rPr sz="1950" kern="0" spc="-10">
                <a:solidFill>
                  <a:srgbClr val="FFFFFF"/>
                </a:solidFill>
                <a:latin typeface="Arial Black"/>
                <a:cs typeface="Arial Black"/>
              </a:rPr>
              <a:t>Mapping</a:t>
            </a:r>
            <a:endParaRPr sz="1950" kern="0">
              <a:solidFill>
                <a:sysClr val="windowText" lastClr="000000"/>
              </a:solidFill>
              <a:latin typeface="Arial Black"/>
              <a:cs typeface="Arial Black"/>
            </a:endParaRPr>
          </a:p>
        </p:txBody>
      </p:sp>
      <p:pic>
        <p:nvPicPr>
          <p:cNvPr id="7" name="object 7"/>
          <p:cNvPicPr/>
          <p:nvPr/>
        </p:nvPicPr>
        <p:blipFill>
          <a:blip r:embed="rId4" cstate="print"/>
          <a:stretch>
            <a:fillRect/>
          </a:stretch>
        </p:blipFill>
        <p:spPr>
          <a:xfrm>
            <a:off x="1757935" y="973074"/>
            <a:ext cx="466343" cy="466343"/>
          </a:xfrm>
          <a:prstGeom prst="rect">
            <a:avLst/>
          </a:prstGeom>
        </p:spPr>
      </p:pic>
      <p:sp>
        <p:nvSpPr>
          <p:cNvPr id="8" name="object 8"/>
          <p:cNvSpPr txBox="1">
            <a:spLocks noGrp="1"/>
          </p:cNvSpPr>
          <p:nvPr>
            <p:ph type="title"/>
          </p:nvPr>
        </p:nvSpPr>
        <p:spPr>
          <a:xfrm>
            <a:off x="2303185" y="1922908"/>
            <a:ext cx="4509135" cy="391160"/>
          </a:xfrm>
          <a:prstGeom prst="rect">
            <a:avLst/>
          </a:prstGeom>
        </p:spPr>
        <p:txBody>
          <a:bodyPr vert="horz" wrap="square" lIns="0" tIns="12700" rIns="0" bIns="0" rtlCol="0">
            <a:spAutoFit/>
          </a:bodyPr>
          <a:lstStyle/>
          <a:p>
            <a:pPr marL="12700">
              <a:spcBef>
                <a:spcPts val="100"/>
              </a:spcBef>
            </a:pPr>
            <a:r>
              <a:rPr sz="2400" spc="-180">
                <a:solidFill>
                  <a:srgbClr val="4200F8"/>
                </a:solidFill>
              </a:rPr>
              <a:t>2023</a:t>
            </a:r>
            <a:r>
              <a:rPr sz="2400" spc="-229">
                <a:solidFill>
                  <a:srgbClr val="4200F8"/>
                </a:solidFill>
              </a:rPr>
              <a:t> </a:t>
            </a:r>
            <a:r>
              <a:rPr sz="2400" spc="-65">
                <a:solidFill>
                  <a:srgbClr val="4200F8"/>
                </a:solidFill>
              </a:rPr>
              <a:t>Planned</a:t>
            </a:r>
            <a:r>
              <a:rPr sz="2400" spc="-265">
                <a:solidFill>
                  <a:srgbClr val="4200F8"/>
                </a:solidFill>
              </a:rPr>
              <a:t> </a:t>
            </a:r>
            <a:r>
              <a:rPr sz="2400" spc="-35">
                <a:solidFill>
                  <a:srgbClr val="4200F8"/>
                </a:solidFill>
              </a:rPr>
              <a:t>Improvements</a:t>
            </a:r>
            <a:endParaRPr sz="240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803CC3-7244-D6F5-585F-BD586E7003F7}"/>
              </a:ext>
            </a:extLst>
          </p:cNvPr>
          <p:cNvSpPr>
            <a:spLocks noGrp="1"/>
          </p:cNvSpPr>
          <p:nvPr>
            <p:ph type="ctrTitle"/>
          </p:nvPr>
        </p:nvSpPr>
        <p:spPr/>
        <p:txBody>
          <a:bodyPr/>
          <a:lstStyle/>
          <a:p>
            <a:r>
              <a:rPr lang="en-US"/>
              <a:t>LUNCH BREAK</a:t>
            </a:r>
          </a:p>
        </p:txBody>
      </p:sp>
      <p:sp>
        <p:nvSpPr>
          <p:cNvPr id="3" name="Subtitle 2">
            <a:extLst>
              <a:ext uri="{FF2B5EF4-FFF2-40B4-BE49-F238E27FC236}">
                <a16:creationId xmlns:a16="http://schemas.microsoft.com/office/drawing/2014/main" id="{A668D816-15E2-7A61-19B9-E466D2FDACA8}"/>
              </a:ext>
            </a:extLst>
          </p:cNvPr>
          <p:cNvSpPr>
            <a:spLocks noGrp="1"/>
          </p:cNvSpPr>
          <p:nvPr>
            <p:ph type="subTitle" idx="1"/>
          </p:nvPr>
        </p:nvSpPr>
        <p:spPr/>
        <p:txBody>
          <a:bodyPr/>
          <a:lstStyle/>
          <a:p>
            <a:r>
              <a:rPr lang="en-US"/>
              <a:t>Back at 1:00pm</a:t>
            </a:r>
          </a:p>
        </p:txBody>
      </p:sp>
      <p:sp>
        <p:nvSpPr>
          <p:cNvPr id="4" name="Footer Placeholder 3">
            <a:extLst>
              <a:ext uri="{FF2B5EF4-FFF2-40B4-BE49-F238E27FC236}">
                <a16:creationId xmlns:a16="http://schemas.microsoft.com/office/drawing/2014/main" id="{CF27D79A-C633-7F94-2FDA-C79BDE53AC99}"/>
              </a:ext>
            </a:extLst>
          </p:cNvPr>
          <p:cNvSpPr>
            <a:spLocks noGrp="1"/>
          </p:cNvSpPr>
          <p:nvPr>
            <p:ph type="ftr" sz="quarter" idx="11"/>
          </p:nvPr>
        </p:nvSpPr>
        <p:spPr/>
        <p:txBody>
          <a:bodyPr/>
          <a:lstStyle/>
          <a:p>
            <a:r>
              <a:rPr lang="en-US"/>
              <a:t>OFFICE OF ENERGY INFRASTRUCTURE SAFETY</a:t>
            </a:r>
          </a:p>
        </p:txBody>
      </p:sp>
      <p:sp>
        <p:nvSpPr>
          <p:cNvPr id="5" name="Slide Number Placeholder 4">
            <a:extLst>
              <a:ext uri="{FF2B5EF4-FFF2-40B4-BE49-F238E27FC236}">
                <a16:creationId xmlns:a16="http://schemas.microsoft.com/office/drawing/2014/main" id="{E7E261A9-452E-8EC4-9FD6-CC3D5AE37C1B}"/>
              </a:ext>
            </a:extLst>
          </p:cNvPr>
          <p:cNvSpPr>
            <a:spLocks noGrp="1"/>
          </p:cNvSpPr>
          <p:nvPr>
            <p:ph type="sldNum" sz="quarter" idx="12"/>
          </p:nvPr>
        </p:nvSpPr>
        <p:spPr/>
        <p:txBody>
          <a:bodyPr/>
          <a:lstStyle/>
          <a:p>
            <a:fld id="{5492B78E-5BF9-0B46-B1B8-04BFF5711F33}" type="slidenum">
              <a:rPr lang="en-US" smtClean="0"/>
              <a:pPr/>
              <a:t>25</a:t>
            </a:fld>
            <a:endParaRPr lang="en-US"/>
          </a:p>
        </p:txBody>
      </p:sp>
    </p:spTree>
    <p:extLst>
      <p:ext uri="{BB962C8B-B14F-4D97-AF65-F5344CB8AC3E}">
        <p14:creationId xmlns:p14="http://schemas.microsoft.com/office/powerpoint/2010/main" val="30500841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5A21B11A-AC59-7218-8D9A-C8D3A8B9ED7C}"/>
              </a:ext>
            </a:extLst>
          </p:cNvPr>
          <p:cNvSpPr>
            <a:spLocks noGrp="1"/>
          </p:cNvSpPr>
          <p:nvPr>
            <p:ph type="ftr" sz="quarter" idx="11"/>
          </p:nvPr>
        </p:nvSpPr>
        <p:spPr/>
        <p:txBody>
          <a:bodyPr/>
          <a:lstStyle/>
          <a:p>
            <a:r>
              <a:rPr lang="en-US"/>
              <a:t>OFFICE OF ENERGY INFRASTRUCTURE SAFETY</a:t>
            </a:r>
          </a:p>
        </p:txBody>
      </p:sp>
      <p:sp>
        <p:nvSpPr>
          <p:cNvPr id="2" name="Slide Number Placeholder 1">
            <a:extLst>
              <a:ext uri="{FF2B5EF4-FFF2-40B4-BE49-F238E27FC236}">
                <a16:creationId xmlns:a16="http://schemas.microsoft.com/office/drawing/2014/main" id="{F18137F4-A00D-07E8-F9C9-7CFC437756A8}"/>
              </a:ext>
            </a:extLst>
          </p:cNvPr>
          <p:cNvSpPr>
            <a:spLocks noGrp="1"/>
          </p:cNvSpPr>
          <p:nvPr>
            <p:ph type="sldNum" sz="quarter" idx="12"/>
          </p:nvPr>
        </p:nvSpPr>
        <p:spPr/>
        <p:txBody>
          <a:bodyPr/>
          <a:lstStyle/>
          <a:p>
            <a:fld id="{5492B78E-5BF9-0B46-B1B8-04BFF5711F33}" type="slidenum">
              <a:rPr lang="en-US" smtClean="0"/>
              <a:pPr/>
              <a:t>26</a:t>
            </a:fld>
            <a:endParaRPr lang="en-US"/>
          </a:p>
        </p:txBody>
      </p:sp>
      <p:sp>
        <p:nvSpPr>
          <p:cNvPr id="6" name="Title 5">
            <a:extLst>
              <a:ext uri="{FF2B5EF4-FFF2-40B4-BE49-F238E27FC236}">
                <a16:creationId xmlns:a16="http://schemas.microsoft.com/office/drawing/2014/main" id="{0CE97271-927D-D34B-F151-46003B39FE96}"/>
              </a:ext>
            </a:extLst>
          </p:cNvPr>
          <p:cNvSpPr>
            <a:spLocks noGrp="1"/>
          </p:cNvSpPr>
          <p:nvPr>
            <p:ph type="title"/>
          </p:nvPr>
        </p:nvSpPr>
        <p:spPr>
          <a:xfrm>
            <a:off x="4054928" y="1436356"/>
            <a:ext cx="4082144" cy="2826489"/>
          </a:xfrm>
        </p:spPr>
        <p:txBody>
          <a:bodyPr/>
          <a:lstStyle/>
          <a:p>
            <a:r>
              <a:rPr lang="en-US" sz="4400"/>
              <a:t>Grid Operation, Design, &amp; Maintenance</a:t>
            </a:r>
          </a:p>
        </p:txBody>
      </p:sp>
    </p:spTree>
    <p:extLst>
      <p:ext uri="{BB962C8B-B14F-4D97-AF65-F5344CB8AC3E}">
        <p14:creationId xmlns:p14="http://schemas.microsoft.com/office/powerpoint/2010/main" val="1574418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52756C7-B73A-5D02-756D-8C55AE6B8DDC}"/>
              </a:ext>
            </a:extLst>
          </p:cNvPr>
          <p:cNvSpPr>
            <a:spLocks noGrp="1"/>
          </p:cNvSpPr>
          <p:nvPr>
            <p:ph type="ctrTitle"/>
          </p:nvPr>
        </p:nvSpPr>
        <p:spPr>
          <a:xfrm>
            <a:off x="166255" y="226436"/>
            <a:ext cx="11545453" cy="2387600"/>
          </a:xfrm>
        </p:spPr>
        <p:txBody>
          <a:bodyPr/>
          <a:lstStyle/>
          <a:p>
            <a:r>
              <a:rPr lang="en-US" sz="6000"/>
              <a:t>Grid Operation, Design, &amp; Maintenance</a:t>
            </a:r>
            <a:endParaRPr lang="en-US"/>
          </a:p>
        </p:txBody>
      </p:sp>
      <p:sp>
        <p:nvSpPr>
          <p:cNvPr id="2" name="Footer Placeholder 1">
            <a:extLst>
              <a:ext uri="{FF2B5EF4-FFF2-40B4-BE49-F238E27FC236}">
                <a16:creationId xmlns:a16="http://schemas.microsoft.com/office/drawing/2014/main" id="{90EFC1E6-44A9-CF78-6CE0-BBA6B7E8BD2A}"/>
              </a:ext>
            </a:extLst>
          </p:cNvPr>
          <p:cNvSpPr>
            <a:spLocks noGrp="1"/>
          </p:cNvSpPr>
          <p:nvPr>
            <p:ph type="ftr" sz="quarter" idx="11"/>
          </p:nvPr>
        </p:nvSpPr>
        <p:spPr/>
        <p:txBody>
          <a:bodyPr/>
          <a:lstStyle/>
          <a:p>
            <a:r>
              <a:rPr lang="en-US"/>
              <a:t>OFFICE OF ENERGY INFRASTRUCTURE SAFETY</a:t>
            </a:r>
          </a:p>
        </p:txBody>
      </p:sp>
      <p:sp>
        <p:nvSpPr>
          <p:cNvPr id="3" name="Slide Number Placeholder 2">
            <a:extLst>
              <a:ext uri="{FF2B5EF4-FFF2-40B4-BE49-F238E27FC236}">
                <a16:creationId xmlns:a16="http://schemas.microsoft.com/office/drawing/2014/main" id="{20EF18D2-3A4E-748A-5EDF-8F62DD15563A}"/>
              </a:ext>
            </a:extLst>
          </p:cNvPr>
          <p:cNvSpPr>
            <a:spLocks noGrp="1"/>
          </p:cNvSpPr>
          <p:nvPr>
            <p:ph type="sldNum" sz="quarter" idx="12"/>
          </p:nvPr>
        </p:nvSpPr>
        <p:spPr/>
        <p:txBody>
          <a:bodyPr/>
          <a:lstStyle/>
          <a:p>
            <a:fld id="{5492B78E-5BF9-0B46-B1B8-04BFF5711F33}" type="slidenum">
              <a:rPr lang="en-US" smtClean="0"/>
              <a:pPr/>
              <a:t>27</a:t>
            </a:fld>
            <a:endParaRPr lang="en-US"/>
          </a:p>
        </p:txBody>
      </p:sp>
      <p:graphicFrame>
        <p:nvGraphicFramePr>
          <p:cNvPr id="8" name="Table 8">
            <a:extLst>
              <a:ext uri="{FF2B5EF4-FFF2-40B4-BE49-F238E27FC236}">
                <a16:creationId xmlns:a16="http://schemas.microsoft.com/office/drawing/2014/main" id="{47B1CF2D-5617-B26F-3DEF-0308C7E22262}"/>
              </a:ext>
            </a:extLst>
          </p:cNvPr>
          <p:cNvGraphicFramePr>
            <a:graphicFrameLocks noGrp="1"/>
          </p:cNvGraphicFramePr>
          <p:nvPr>
            <p:extLst>
              <p:ext uri="{D42A27DB-BD31-4B8C-83A1-F6EECF244321}">
                <p14:modId xmlns:p14="http://schemas.microsoft.com/office/powerpoint/2010/main" val="105861181"/>
              </p:ext>
            </p:extLst>
          </p:nvPr>
        </p:nvGraphicFramePr>
        <p:xfrm>
          <a:off x="760244" y="2806577"/>
          <a:ext cx="10951464" cy="2743200"/>
        </p:xfrm>
        <a:graphic>
          <a:graphicData uri="http://schemas.openxmlformats.org/drawingml/2006/table">
            <a:tbl>
              <a:tblPr firstRow="1" bandRow="1">
                <a:tableStyleId>{073A0DAA-6AF3-43AB-8588-CEC1D06C72B9}</a:tableStyleId>
              </a:tblPr>
              <a:tblGrid>
                <a:gridCol w="5475732">
                  <a:extLst>
                    <a:ext uri="{9D8B030D-6E8A-4147-A177-3AD203B41FA5}">
                      <a16:colId xmlns:a16="http://schemas.microsoft.com/office/drawing/2014/main" val="2037300781"/>
                    </a:ext>
                  </a:extLst>
                </a:gridCol>
                <a:gridCol w="5475732">
                  <a:extLst>
                    <a:ext uri="{9D8B030D-6E8A-4147-A177-3AD203B41FA5}">
                      <a16:colId xmlns:a16="http://schemas.microsoft.com/office/drawing/2014/main" val="930153153"/>
                    </a:ext>
                  </a:extLst>
                </a:gridCol>
              </a:tblGrid>
              <a:tr h="457200">
                <a:tc>
                  <a:txBody>
                    <a:bodyPr/>
                    <a:lstStyle/>
                    <a:p>
                      <a:pPr algn="l"/>
                      <a:r>
                        <a:rPr lang="en-US"/>
                        <a:t>PANEL MEMBER or UTILITY REPRESENTATIVE</a:t>
                      </a:r>
                    </a:p>
                  </a:txBody>
                  <a:tcPr anchor="ctr"/>
                </a:tc>
                <a:tc>
                  <a:txBody>
                    <a:bodyPr/>
                    <a:lstStyle/>
                    <a:p>
                      <a:pPr algn="l"/>
                      <a:r>
                        <a:rPr lang="en-US"/>
                        <a:t>ORGANIZATION / TITLE</a:t>
                      </a:r>
                    </a:p>
                  </a:txBody>
                  <a:tcPr anchor="ctr"/>
                </a:tc>
                <a:extLst>
                  <a:ext uri="{0D108BD9-81ED-4DB2-BD59-A6C34878D82A}">
                    <a16:rowId xmlns:a16="http://schemas.microsoft.com/office/drawing/2014/main" val="2493248270"/>
                  </a:ext>
                </a:extLst>
              </a:tr>
              <a:tr h="457200">
                <a:tc>
                  <a:txBody>
                    <a:bodyPr/>
                    <a:lstStyle/>
                    <a:p>
                      <a:pPr algn="l"/>
                      <a:r>
                        <a:rPr lang="en-US"/>
                        <a:t>Andie Biggs (Moderator)</a:t>
                      </a:r>
                    </a:p>
                  </a:txBody>
                  <a:tcPr anchor="ctr"/>
                </a:tc>
                <a:tc>
                  <a:txBody>
                    <a:bodyPr/>
                    <a:lstStyle/>
                    <a:p>
                      <a:pPr algn="l"/>
                      <a:r>
                        <a:rPr lang="en-US"/>
                        <a:t>Energy Safety/Subject Matter Expert</a:t>
                      </a:r>
                    </a:p>
                  </a:txBody>
                  <a:tcPr anchor="ctr"/>
                </a:tc>
                <a:extLst>
                  <a:ext uri="{0D108BD9-81ED-4DB2-BD59-A6C34878D82A}">
                    <a16:rowId xmlns:a16="http://schemas.microsoft.com/office/drawing/2014/main" val="3180230901"/>
                  </a:ext>
                </a:extLst>
              </a:tr>
              <a:tr h="457200">
                <a:tc>
                  <a:txBody>
                    <a:bodyPr/>
                    <a:lstStyle/>
                    <a:p>
                      <a:pPr algn="l"/>
                      <a:r>
                        <a:rPr lang="en-US"/>
                        <a:t>Tom Chou</a:t>
                      </a:r>
                    </a:p>
                  </a:txBody>
                  <a:tcPr anchor="ctr"/>
                </a:tc>
                <a:tc>
                  <a:txBody>
                    <a:bodyPr/>
                    <a:lstStyle/>
                    <a:p>
                      <a:pPr algn="l"/>
                      <a:r>
                        <a:rPr lang="en-US"/>
                        <a:t>BVES/Utility Engineer &amp; Wildfire Mitigation Supervisor</a:t>
                      </a:r>
                    </a:p>
                  </a:txBody>
                  <a:tcPr anchor="ctr"/>
                </a:tc>
                <a:extLst>
                  <a:ext uri="{0D108BD9-81ED-4DB2-BD59-A6C34878D82A}">
                    <a16:rowId xmlns:a16="http://schemas.microsoft.com/office/drawing/2014/main" val="1175312435"/>
                  </a:ext>
                </a:extLst>
              </a:tr>
              <a:tr h="457200">
                <a:tc>
                  <a:txBody>
                    <a:bodyPr/>
                    <a:lstStyle/>
                    <a:p>
                      <a:pPr algn="l"/>
                      <a:r>
                        <a:rPr lang="en-US"/>
                        <a:t>Amy McCluskey</a:t>
                      </a:r>
                    </a:p>
                  </a:txBody>
                  <a:tcPr anchor="ctr"/>
                </a:tc>
                <a:tc>
                  <a:txBody>
                    <a:bodyPr/>
                    <a:lstStyle/>
                    <a:p>
                      <a:pPr algn="l"/>
                      <a:r>
                        <a:rPr lang="en-US"/>
                        <a:t>PacifiCorp/VP of Wildfire Safety and Asset Management</a:t>
                      </a:r>
                    </a:p>
                  </a:txBody>
                  <a:tcPr anchor="ctr"/>
                </a:tc>
                <a:extLst>
                  <a:ext uri="{0D108BD9-81ED-4DB2-BD59-A6C34878D82A}">
                    <a16:rowId xmlns:a16="http://schemas.microsoft.com/office/drawing/2014/main" val="1704252526"/>
                  </a:ext>
                </a:extLst>
              </a:tr>
              <a:tr h="4572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a:solidFill>
                            <a:schemeClr val="dk1"/>
                          </a:solidFill>
                          <a:effectLst/>
                          <a:latin typeface="+mn-lt"/>
                          <a:ea typeface="+mn-ea"/>
                          <a:cs typeface="+mn-cs"/>
                        </a:rPr>
                        <a:t>Blaine Ladd</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Liberty/</a:t>
                      </a:r>
                      <a:r>
                        <a:rPr lang="en-US" sz="1800" kern="1200">
                          <a:solidFill>
                            <a:schemeClr val="dk1"/>
                          </a:solidFill>
                          <a:effectLst/>
                          <a:latin typeface="+mn-lt"/>
                          <a:ea typeface="+mn-ea"/>
                          <a:cs typeface="+mn-cs"/>
                        </a:rPr>
                        <a:t>Director, Operations</a:t>
                      </a:r>
                    </a:p>
                  </a:txBody>
                  <a:tcPr anchor="ctr"/>
                </a:tc>
                <a:extLst>
                  <a:ext uri="{0D108BD9-81ED-4DB2-BD59-A6C34878D82A}">
                    <a16:rowId xmlns:a16="http://schemas.microsoft.com/office/drawing/2014/main" val="2672400733"/>
                  </a:ext>
                </a:extLst>
              </a:tr>
              <a:tr h="4572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Holly Wehrman</a:t>
                      </a:r>
                    </a:p>
                  </a:txBody>
                  <a:tcPr anchor="ctr"/>
                </a:tc>
                <a:tc>
                  <a:txBody>
                    <a:bodyPr/>
                    <a:lstStyle/>
                    <a:p>
                      <a:pPr algn="l"/>
                      <a:r>
                        <a:rPr lang="en-US"/>
                        <a:t>Cal Advocates/Senior Utilities Engineer</a:t>
                      </a:r>
                    </a:p>
                  </a:txBody>
                  <a:tcPr anchor="ctr"/>
                </a:tc>
                <a:extLst>
                  <a:ext uri="{0D108BD9-81ED-4DB2-BD59-A6C34878D82A}">
                    <a16:rowId xmlns:a16="http://schemas.microsoft.com/office/drawing/2014/main" val="922519819"/>
                  </a:ext>
                </a:extLst>
              </a:tr>
            </a:tbl>
          </a:graphicData>
        </a:graphic>
      </p:graphicFrame>
    </p:spTree>
    <p:extLst>
      <p:ext uri="{BB962C8B-B14F-4D97-AF65-F5344CB8AC3E}">
        <p14:creationId xmlns:p14="http://schemas.microsoft.com/office/powerpoint/2010/main" val="40334982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59879F2-C161-4820-6AAB-5760398CDF96}"/>
              </a:ext>
            </a:extLst>
          </p:cNvPr>
          <p:cNvSpPr>
            <a:spLocks noGrp="1"/>
          </p:cNvSpPr>
          <p:nvPr>
            <p:ph type="ftr" sz="quarter" idx="11"/>
          </p:nvPr>
        </p:nvSpPr>
        <p:spPr/>
        <p:txBody>
          <a:bodyPr/>
          <a:lstStyle/>
          <a:p>
            <a:r>
              <a:rPr lang="en-US"/>
              <a:t>OFFICE OF ENERGY INFRASTRUCTURE SAFETY</a:t>
            </a:r>
          </a:p>
        </p:txBody>
      </p:sp>
      <p:sp>
        <p:nvSpPr>
          <p:cNvPr id="3" name="Slide Number Placeholder 2">
            <a:extLst>
              <a:ext uri="{FF2B5EF4-FFF2-40B4-BE49-F238E27FC236}">
                <a16:creationId xmlns:a16="http://schemas.microsoft.com/office/drawing/2014/main" id="{B7858066-0B1C-47E3-F033-5AA1AC9FB3C2}"/>
              </a:ext>
            </a:extLst>
          </p:cNvPr>
          <p:cNvSpPr>
            <a:spLocks noGrp="1"/>
          </p:cNvSpPr>
          <p:nvPr>
            <p:ph type="sldNum" sz="quarter" idx="12"/>
          </p:nvPr>
        </p:nvSpPr>
        <p:spPr/>
        <p:txBody>
          <a:bodyPr/>
          <a:lstStyle/>
          <a:p>
            <a:fld id="{5492B78E-5BF9-0B46-B1B8-04BFF5711F33}" type="slidenum">
              <a:rPr lang="en-US" smtClean="0"/>
              <a:pPr/>
              <a:t>28</a:t>
            </a:fld>
            <a:endParaRPr lang="en-US"/>
          </a:p>
        </p:txBody>
      </p:sp>
      <p:sp>
        <p:nvSpPr>
          <p:cNvPr id="5" name="Title 4">
            <a:extLst>
              <a:ext uri="{FF2B5EF4-FFF2-40B4-BE49-F238E27FC236}">
                <a16:creationId xmlns:a16="http://schemas.microsoft.com/office/drawing/2014/main" id="{9EF7DDB0-FFC0-BEB5-E64E-4DDFA310DA0C}"/>
              </a:ext>
            </a:extLst>
          </p:cNvPr>
          <p:cNvSpPr>
            <a:spLocks noGrp="1"/>
          </p:cNvSpPr>
          <p:nvPr>
            <p:ph type="title"/>
          </p:nvPr>
        </p:nvSpPr>
        <p:spPr>
          <a:xfrm>
            <a:off x="1701497" y="1702001"/>
            <a:ext cx="2709334" cy="2743200"/>
          </a:xfrm>
        </p:spPr>
        <p:txBody>
          <a:bodyPr/>
          <a:lstStyle/>
          <a:p>
            <a:r>
              <a:rPr lang="en-US"/>
              <a:t>BVES</a:t>
            </a:r>
          </a:p>
        </p:txBody>
      </p:sp>
    </p:spTree>
    <p:extLst>
      <p:ext uri="{BB962C8B-B14F-4D97-AF65-F5344CB8AC3E}">
        <p14:creationId xmlns:p14="http://schemas.microsoft.com/office/powerpoint/2010/main" val="408503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1381" y="3320716"/>
            <a:ext cx="11713945" cy="1738830"/>
          </a:xfrm>
        </p:spPr>
        <p:txBody>
          <a:bodyPr>
            <a:normAutofit fontScale="90000"/>
          </a:bodyPr>
          <a:lstStyle/>
          <a:p>
            <a:r>
              <a:rPr lang="en-US" sz="4800" b="0">
                <a:effectLst/>
                <a:latin typeface="Arial Black" panose="020B0A04020102020204" pitchFamily="34" charset="0"/>
              </a:rPr>
              <a:t>SMJU WMP Workshop</a:t>
            </a:r>
            <a:br>
              <a:rPr lang="en-US" sz="4800" b="0">
                <a:effectLst/>
                <a:latin typeface="Arial Black" panose="020B0A04020102020204" pitchFamily="34" charset="0"/>
              </a:rPr>
            </a:br>
            <a:r>
              <a:rPr lang="en-US" sz="4800" b="0">
                <a:effectLst/>
                <a:latin typeface="Arial Black" panose="020B0A04020102020204" pitchFamily="34" charset="0"/>
              </a:rPr>
              <a:t>BVES Grid Operation, Design &amp; Maintenance</a:t>
            </a:r>
          </a:p>
        </p:txBody>
      </p:sp>
      <p:sp>
        <p:nvSpPr>
          <p:cNvPr id="3" name="Subtitle 2"/>
          <p:cNvSpPr>
            <a:spLocks noGrp="1"/>
          </p:cNvSpPr>
          <p:nvPr>
            <p:ph type="subTitle" idx="1"/>
          </p:nvPr>
        </p:nvSpPr>
        <p:spPr>
          <a:xfrm>
            <a:off x="683393" y="5185571"/>
            <a:ext cx="10811808" cy="1655762"/>
          </a:xfrm>
        </p:spPr>
        <p:txBody>
          <a:bodyPr/>
          <a:lstStyle/>
          <a:p>
            <a:r>
              <a:rPr lang="en-US">
                <a:latin typeface="Arial" panose="020B0604020202020204" pitchFamily="34" charset="0"/>
                <a:cs typeface="Arial" panose="020B0604020202020204" pitchFamily="34" charset="0"/>
              </a:rPr>
              <a:t>Tom Chou, Utility Engineer and Wildfire Mitigation Supervisor</a:t>
            </a:r>
          </a:p>
          <a:p>
            <a:r>
              <a:rPr lang="en-US">
                <a:latin typeface="Arial" panose="020B0604020202020204" pitchFamily="34" charset="0"/>
                <a:cs typeface="Arial" panose="020B0604020202020204" pitchFamily="34" charset="0"/>
              </a:rPr>
              <a:t>June 16, 2023</a:t>
            </a:r>
          </a:p>
        </p:txBody>
      </p:sp>
      <p:pic>
        <p:nvPicPr>
          <p:cNvPr id="5" name="Picture 4" descr="A person sitting at a table&#10;&#10;Description automatically generated">
            <a:extLst>
              <a:ext uri="{FF2B5EF4-FFF2-40B4-BE49-F238E27FC236}">
                <a16:creationId xmlns:a16="http://schemas.microsoft.com/office/drawing/2014/main" id="{555798D3-C8B2-42FD-91A7-0EA481681C1C}"/>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916458"/>
            <a:ext cx="3315488" cy="2219373"/>
          </a:xfrm>
          <a:prstGeom prst="rect">
            <a:avLst/>
          </a:prstGeom>
        </p:spPr>
      </p:pic>
      <p:pic>
        <p:nvPicPr>
          <p:cNvPr id="6" name="Picture 5" descr="A group of clouds in the sky&#10;&#10;Description automatically generated">
            <a:extLst>
              <a:ext uri="{FF2B5EF4-FFF2-40B4-BE49-F238E27FC236}">
                <a16:creationId xmlns:a16="http://schemas.microsoft.com/office/drawing/2014/main" id="{BD366E26-935A-401E-AAA1-17BEA377823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742069" y="924925"/>
            <a:ext cx="2244667" cy="2219372"/>
          </a:xfrm>
          <a:prstGeom prst="rect">
            <a:avLst/>
          </a:prstGeom>
        </p:spPr>
      </p:pic>
      <p:pic>
        <p:nvPicPr>
          <p:cNvPr id="7" name="Picture 6" descr="A rocky landscape with a body of water&#10;&#10;Description automatically generated">
            <a:extLst>
              <a:ext uri="{FF2B5EF4-FFF2-40B4-BE49-F238E27FC236}">
                <a16:creationId xmlns:a16="http://schemas.microsoft.com/office/drawing/2014/main" id="{00945D1E-AE4C-4024-B48C-14A25FEE570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r="-1"/>
          <a:stretch/>
        </p:blipFill>
        <p:spPr>
          <a:xfrm>
            <a:off x="3358218" y="930851"/>
            <a:ext cx="3339265" cy="2221992"/>
          </a:xfrm>
          <a:prstGeom prst="rect">
            <a:avLst/>
          </a:prstGeom>
        </p:spPr>
      </p:pic>
      <p:sp>
        <p:nvSpPr>
          <p:cNvPr id="8" name="Rectangle 7">
            <a:extLst>
              <a:ext uri="{FF2B5EF4-FFF2-40B4-BE49-F238E27FC236}">
                <a16:creationId xmlns:a16="http://schemas.microsoft.com/office/drawing/2014/main" id="{426CB264-449F-448F-A642-BFD526F2D320}"/>
              </a:ext>
            </a:extLst>
          </p:cNvPr>
          <p:cNvSpPr/>
          <p:nvPr/>
        </p:nvSpPr>
        <p:spPr>
          <a:xfrm>
            <a:off x="8548955" y="922306"/>
            <a:ext cx="3313930" cy="2224611"/>
          </a:xfrm>
          <a:prstGeom prst="rect">
            <a:avLst/>
          </a:prstGeom>
          <a:gradFill flip="none" rotWithShape="1">
            <a:gsLst>
              <a:gs pos="0">
                <a:schemeClr val="accent5">
                  <a:alpha val="0"/>
                </a:schemeClr>
              </a:gs>
              <a:gs pos="41619">
                <a:srgbClr val="5B9BD5">
                  <a:alpha val="29000"/>
                </a:srgbClr>
              </a:gs>
              <a:gs pos="21000">
                <a:schemeClr val="accent5">
                  <a:alpha val="25000"/>
                </a:schemeClr>
              </a:gs>
              <a:gs pos="100000">
                <a:schemeClr val="accent5">
                  <a:alpha val="0"/>
                </a:scheme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8" descr="A close up of a logo&#10;&#10;Description automatically generated">
            <a:extLst>
              <a:ext uri="{FF2B5EF4-FFF2-40B4-BE49-F238E27FC236}">
                <a16:creationId xmlns:a16="http://schemas.microsoft.com/office/drawing/2014/main" id="{5D7088B4-5A33-4B5B-AF4F-90AD9B2E41E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769663" y="1515702"/>
            <a:ext cx="3447975" cy="1035197"/>
          </a:xfrm>
          <a:prstGeom prst="rect">
            <a:avLst/>
          </a:prstGeom>
        </p:spPr>
      </p:pic>
      <p:sp>
        <p:nvSpPr>
          <p:cNvPr id="10" name="Rectangle 9"/>
          <p:cNvSpPr/>
          <p:nvPr/>
        </p:nvSpPr>
        <p:spPr>
          <a:xfrm>
            <a:off x="8744025" y="0"/>
            <a:ext cx="3447975" cy="91645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F282EBBC-06D6-4B37-A8B1-03D27BAD9902}"/>
              </a:ext>
            </a:extLst>
          </p:cNvPr>
          <p:cNvSpPr/>
          <p:nvPr/>
        </p:nvSpPr>
        <p:spPr>
          <a:xfrm>
            <a:off x="0" y="6375032"/>
            <a:ext cx="12192000" cy="482968"/>
          </a:xfrm>
          <a:prstGeom prst="rect">
            <a:avLst/>
          </a:prstGeom>
          <a:solidFill>
            <a:srgbClr val="0656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68275"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Powering The Mountain Since 1929</a:t>
            </a:r>
          </a:p>
        </p:txBody>
      </p:sp>
    </p:spTree>
    <p:extLst>
      <p:ext uri="{BB962C8B-B14F-4D97-AF65-F5344CB8AC3E}">
        <p14:creationId xmlns:p14="http://schemas.microsoft.com/office/powerpoint/2010/main" val="3351346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17629"/>
            <a:ext cx="8709287" cy="1325563"/>
          </a:xfrm>
        </p:spPr>
        <p:txBody>
          <a:bodyPr/>
          <a:lstStyle/>
          <a:p>
            <a:r>
              <a:rPr lang="en-US">
                <a:latin typeface="Arial Black" panose="020B0A04020102020204" pitchFamily="34" charset="0"/>
                <a:cs typeface="Arial" panose="020B0604020202020204" pitchFamily="34" charset="0"/>
              </a:rPr>
              <a:t>Service Area Overview</a:t>
            </a:r>
          </a:p>
        </p:txBody>
      </p:sp>
      <p:sp>
        <p:nvSpPr>
          <p:cNvPr id="3" name="Content Placeholder 2"/>
          <p:cNvSpPr>
            <a:spLocks noGrp="1"/>
          </p:cNvSpPr>
          <p:nvPr>
            <p:ph sz="half" idx="1"/>
          </p:nvPr>
        </p:nvSpPr>
        <p:spPr>
          <a:xfrm>
            <a:off x="0" y="736491"/>
            <a:ext cx="12191999" cy="1461615"/>
          </a:xfrm>
        </p:spPr>
        <p:txBody>
          <a:bodyPr>
            <a:normAutofit fontScale="55000" lnSpcReduction="20000"/>
          </a:bodyPr>
          <a:lstStyle/>
          <a:p>
            <a:pPr marL="0" indent="0">
              <a:lnSpc>
                <a:spcPct val="120000"/>
              </a:lnSpc>
              <a:buNone/>
            </a:pPr>
            <a:r>
              <a:rPr lang="en-US" b="1"/>
              <a:t>Location: </a:t>
            </a:r>
            <a:r>
              <a:rPr lang="en-US"/>
              <a:t>32 square miles of rural and mountainous terrain at approximately 7,000 ft. in San Bernardino Mountains (80 miles East of Los Angeles). </a:t>
            </a:r>
          </a:p>
          <a:p>
            <a:pPr>
              <a:lnSpc>
                <a:spcPct val="120000"/>
              </a:lnSpc>
            </a:pPr>
            <a:r>
              <a:rPr lang="en-US"/>
              <a:t>Entire Service Area is &gt; 3,000 ft. elevation requiring more resilient construction standards.</a:t>
            </a:r>
          </a:p>
          <a:p>
            <a:pPr>
              <a:lnSpc>
                <a:spcPct val="120000"/>
              </a:lnSpc>
            </a:pPr>
            <a:r>
              <a:rPr lang="en-US"/>
              <a:t>98% of BVES service territory are in HFTD Tier 2 and 2% are in HFTD Tier 3</a:t>
            </a:r>
          </a:p>
          <a:p>
            <a:pPr marL="0" indent="0">
              <a:lnSpc>
                <a:spcPct val="120000"/>
              </a:lnSpc>
              <a:buNone/>
            </a:pPr>
            <a:r>
              <a:rPr lang="en-US" b="1"/>
              <a:t>Customers:</a:t>
            </a:r>
            <a:r>
              <a:rPr lang="en-US"/>
              <a:t> 24,725 total [23,222 residential and 1,503 commercial].</a:t>
            </a:r>
          </a:p>
          <a:p>
            <a:endParaRPr lang="en-US"/>
          </a:p>
        </p:txBody>
      </p:sp>
      <p:sp>
        <p:nvSpPr>
          <p:cNvPr id="6" name="Content Placeholder 5"/>
          <p:cNvSpPr>
            <a:spLocks noGrp="1"/>
          </p:cNvSpPr>
          <p:nvPr>
            <p:ph sz="half" idx="2"/>
          </p:nvPr>
        </p:nvSpPr>
        <p:spPr>
          <a:xfrm>
            <a:off x="76428" y="2132622"/>
            <a:ext cx="4975381" cy="4611224"/>
          </a:xfrm>
        </p:spPr>
        <p:txBody>
          <a:bodyPr>
            <a:normAutofit fontScale="55000" lnSpcReduction="20000"/>
          </a:bodyPr>
          <a:lstStyle/>
          <a:p>
            <a:pPr marL="0" indent="0">
              <a:lnSpc>
                <a:spcPct val="120000"/>
              </a:lnSpc>
              <a:buNone/>
            </a:pPr>
            <a:r>
              <a:rPr lang="en-US" b="1"/>
              <a:t>Electrical System:</a:t>
            </a:r>
          </a:p>
          <a:p>
            <a:pPr>
              <a:lnSpc>
                <a:spcPct val="120000"/>
              </a:lnSpc>
            </a:pPr>
            <a:r>
              <a:rPr lang="en-US"/>
              <a:t>Transmission – BVES does not own or operate any transmission systems (66 kV or greater).</a:t>
            </a:r>
          </a:p>
          <a:p>
            <a:pPr>
              <a:lnSpc>
                <a:spcPct val="120000"/>
              </a:lnSpc>
            </a:pPr>
            <a:r>
              <a:rPr lang="en-US"/>
              <a:t>Sub-transmission (34.5 kV)</a:t>
            </a:r>
          </a:p>
          <a:p>
            <a:pPr lvl="1">
              <a:lnSpc>
                <a:spcPct val="120000"/>
              </a:lnSpc>
            </a:pPr>
            <a:r>
              <a:rPr lang="en-US"/>
              <a:t>16.0 circuit miles bare overhead conductor</a:t>
            </a:r>
          </a:p>
          <a:p>
            <a:pPr lvl="1">
              <a:lnSpc>
                <a:spcPct val="120000"/>
              </a:lnSpc>
            </a:pPr>
            <a:r>
              <a:rPr lang="en-US"/>
              <a:t>12.9 circuit miles covered overhead conductor</a:t>
            </a:r>
          </a:p>
          <a:p>
            <a:pPr lvl="1">
              <a:lnSpc>
                <a:spcPct val="120000"/>
              </a:lnSpc>
            </a:pPr>
            <a:r>
              <a:rPr lang="en-US"/>
              <a:t>2.1 circuit miles underground</a:t>
            </a:r>
          </a:p>
          <a:p>
            <a:pPr>
              <a:lnSpc>
                <a:spcPct val="120000"/>
              </a:lnSpc>
            </a:pPr>
            <a:r>
              <a:rPr lang="en-US"/>
              <a:t>Distribution (4 kV)</a:t>
            </a:r>
          </a:p>
          <a:p>
            <a:pPr lvl="1">
              <a:lnSpc>
                <a:spcPct val="120000"/>
              </a:lnSpc>
            </a:pPr>
            <a:r>
              <a:rPr lang="en-US"/>
              <a:t>160 circuit miles bare overhead conductor</a:t>
            </a:r>
          </a:p>
          <a:p>
            <a:pPr lvl="1">
              <a:lnSpc>
                <a:spcPct val="120000"/>
              </a:lnSpc>
            </a:pPr>
            <a:r>
              <a:rPr lang="en-US"/>
              <a:t>22 circuit miles covered overhead conductor</a:t>
            </a:r>
          </a:p>
          <a:p>
            <a:pPr lvl="1">
              <a:lnSpc>
                <a:spcPct val="120000"/>
              </a:lnSpc>
            </a:pPr>
            <a:r>
              <a:rPr lang="en-US"/>
              <a:t>53.2 circuit miles underground</a:t>
            </a:r>
          </a:p>
          <a:p>
            <a:pPr>
              <a:lnSpc>
                <a:spcPct val="120000"/>
              </a:lnSpc>
            </a:pPr>
            <a:r>
              <a:rPr lang="en-US"/>
              <a:t>Substations: 13</a:t>
            </a:r>
          </a:p>
          <a:p>
            <a:pPr>
              <a:lnSpc>
                <a:spcPct val="120000"/>
              </a:lnSpc>
            </a:pPr>
            <a:r>
              <a:rPr lang="en-US"/>
              <a:t>Supply Lines: 39 MW total</a:t>
            </a:r>
          </a:p>
          <a:p>
            <a:pPr>
              <a:lnSpc>
                <a:spcPct val="120000"/>
              </a:lnSpc>
            </a:pPr>
            <a:r>
              <a:rPr lang="en-US"/>
              <a:t>Bear Valley Power Plant: 8.4 MW</a:t>
            </a:r>
          </a:p>
          <a:p>
            <a:endParaRPr lang="en-US"/>
          </a:p>
        </p:txBody>
      </p:sp>
      <p:sp>
        <p:nvSpPr>
          <p:cNvPr id="4" name="Slide Number Placeholder 3"/>
          <p:cNvSpPr>
            <a:spLocks noGrp="1"/>
          </p:cNvSpPr>
          <p:nvPr>
            <p:ph type="sldNum" sz="quarter" idx="12"/>
          </p:nvPr>
        </p:nvSpPr>
        <p:spPr>
          <a:xfrm>
            <a:off x="9448800" y="6492875"/>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Calibri" panose="020F0502020204030204"/>
                <a:ea typeface="+mn-ea"/>
                <a:cs typeface="+mn-cs"/>
              </a:rPr>
              <a:t>Slide </a:t>
            </a:r>
            <a:fld id="{1287562C-BF82-4121-BC39-3F29C03EE767}" type="slidenum">
              <a:rPr kumimoji="0" lang="en-US" sz="1200" b="1"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1"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7" name="Group 6"/>
          <p:cNvGrpSpPr/>
          <p:nvPr/>
        </p:nvGrpSpPr>
        <p:grpSpPr>
          <a:xfrm>
            <a:off x="5051809" y="2773772"/>
            <a:ext cx="7010398" cy="3852724"/>
            <a:chOff x="3756172" y="3625492"/>
            <a:chExt cx="5287244" cy="3006528"/>
          </a:xfrm>
        </p:grpSpPr>
        <p:pic>
          <p:nvPicPr>
            <p:cNvPr id="8" name="Content Placeholder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756172" y="3625492"/>
              <a:ext cx="5287244" cy="3006528"/>
            </a:xfrm>
            <a:prstGeom prst="rect">
              <a:avLst/>
            </a:prstGeom>
          </p:spPr>
        </p:pic>
        <p:grpSp>
          <p:nvGrpSpPr>
            <p:cNvPr id="9" name="Group 8"/>
            <p:cNvGrpSpPr/>
            <p:nvPr/>
          </p:nvGrpSpPr>
          <p:grpSpPr>
            <a:xfrm>
              <a:off x="4332096" y="3991788"/>
              <a:ext cx="4608929" cy="2016909"/>
              <a:chOff x="385353" y="521382"/>
              <a:chExt cx="4609012" cy="2017166"/>
            </a:xfrm>
          </p:grpSpPr>
          <p:sp>
            <p:nvSpPr>
              <p:cNvPr id="11" name="Text Box 2"/>
              <p:cNvSpPr txBox="1">
                <a:spLocks noChangeArrowheads="1"/>
              </p:cNvSpPr>
              <p:nvPr/>
            </p:nvSpPr>
            <p:spPr bwMode="auto">
              <a:xfrm>
                <a:off x="631371" y="789591"/>
                <a:ext cx="613954" cy="222069"/>
              </a:xfrm>
              <a:prstGeom prst="rect">
                <a:avLst/>
              </a:prstGeom>
              <a:solidFill>
                <a:srgbClr val="FFFF00"/>
              </a:solidFill>
              <a:ln w="9525">
                <a:noFill/>
                <a:miter lim="800000"/>
                <a:headEnd/>
                <a:tailEnd/>
              </a:ln>
              <a:effectLst>
                <a:softEdge rad="31750"/>
              </a:effectLst>
            </p:spPr>
            <p:txBody>
              <a:bodyPr rot="0" vert="horz" wrap="square" lIns="91440" tIns="45720" rIns="91440" bIns="45720" anchor="t" anchorCtr="0">
                <a:noAutofit/>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0" lang="en-US" sz="700" b="1" i="0" u="none" strike="noStrike" kern="1200" cap="none" spc="0" normalizeH="0" baseline="0" noProof="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Fawnskin</a:t>
                </a:r>
                <a:endParaRPr kumimoji="0" lang="en-US" sz="1000" b="0" i="0" u="none" strike="noStrike" kern="1200" cap="none" spc="0" normalizeH="0" baseline="0" noProof="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p:txBody>
          </p:sp>
          <p:sp>
            <p:nvSpPr>
              <p:cNvPr id="12" name="Text Box 2"/>
              <p:cNvSpPr txBox="1">
                <a:spLocks noChangeArrowheads="1"/>
              </p:cNvSpPr>
              <p:nvPr/>
            </p:nvSpPr>
            <p:spPr bwMode="auto">
              <a:xfrm>
                <a:off x="1580258" y="2097228"/>
                <a:ext cx="792740" cy="338627"/>
              </a:xfrm>
              <a:prstGeom prst="rect">
                <a:avLst/>
              </a:prstGeom>
              <a:solidFill>
                <a:srgbClr val="FFFF00"/>
              </a:solidFill>
              <a:ln w="9525">
                <a:noFill/>
                <a:miter lim="800000"/>
                <a:headEnd/>
                <a:tailEnd/>
              </a:ln>
              <a:effectLst>
                <a:softEdge rad="31750"/>
              </a:effectLst>
            </p:spPr>
            <p:txBody>
              <a:bodyPr rot="0" vert="horz" wrap="square" lIns="91440" tIns="45720" rIns="91440" bIns="45720" anchor="t" anchorCtr="0">
                <a:noAutofit/>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0" lang="en-US" sz="700" b="1" i="0" u="none" strike="noStrike" kern="1200" cap="none" spc="0" normalizeH="0" baseline="0" noProof="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Big Bear Lake </a:t>
                </a:r>
                <a:endParaRPr kumimoji="0" lang="en-US" sz="1000" b="0" i="0" u="none" strike="noStrike" kern="1200" cap="none" spc="0" normalizeH="0" baseline="0" noProof="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ctr" defTabSz="914400" rtl="0" eaLnBrk="1" fontAlgn="auto" latinLnBrk="0" hangingPunct="1">
                  <a:lnSpc>
                    <a:spcPct val="110000"/>
                  </a:lnSpc>
                  <a:spcBef>
                    <a:spcPts val="0"/>
                  </a:spcBef>
                  <a:spcAft>
                    <a:spcPts val="0"/>
                  </a:spcAft>
                  <a:buClrTx/>
                  <a:buSzTx/>
                  <a:buFontTx/>
                  <a:buNone/>
                  <a:tabLst/>
                  <a:defRPr/>
                </a:pPr>
                <a:r>
                  <a:rPr kumimoji="0" lang="en-US" sz="700" b="1" i="0" u="none" strike="noStrike" kern="1200" cap="none" spc="0" normalizeH="0" baseline="0" noProof="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Village</a:t>
                </a:r>
                <a:endParaRPr kumimoji="0" lang="en-US" sz="1000" b="0" i="0" u="none" strike="noStrike" kern="1200" cap="none" spc="0" normalizeH="0" baseline="0" noProof="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p:txBody>
          </p:sp>
          <p:sp>
            <p:nvSpPr>
              <p:cNvPr id="13" name="Text Box 2"/>
              <p:cNvSpPr txBox="1">
                <a:spLocks noChangeArrowheads="1"/>
              </p:cNvSpPr>
              <p:nvPr/>
            </p:nvSpPr>
            <p:spPr bwMode="auto">
              <a:xfrm>
                <a:off x="385353" y="2007329"/>
                <a:ext cx="552994" cy="335280"/>
              </a:xfrm>
              <a:prstGeom prst="rect">
                <a:avLst/>
              </a:prstGeom>
              <a:solidFill>
                <a:srgbClr val="FFFF00"/>
              </a:solidFill>
              <a:ln w="9525">
                <a:noFill/>
                <a:miter lim="800000"/>
                <a:headEnd/>
                <a:tailEnd/>
              </a:ln>
              <a:effectLst>
                <a:softEdge rad="31750"/>
              </a:effectLst>
            </p:spPr>
            <p:txBody>
              <a:bodyPr rot="0" vert="horz" wrap="square" lIns="91440" tIns="45720" rIns="91440" bIns="45720" anchor="t" anchorCtr="0">
                <a:noAutofit/>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0" lang="en-US" sz="700" b="1" i="0" u="none" strike="noStrike" kern="1200" cap="none" spc="0" normalizeH="0" baseline="0" noProof="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Boulder Bay</a:t>
                </a:r>
                <a:endParaRPr kumimoji="0" lang="en-US" sz="1000" b="0" i="0" u="none" strike="noStrike" kern="1200" cap="none" spc="0" normalizeH="0" baseline="0" noProof="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p:txBody>
          </p:sp>
          <p:sp>
            <p:nvSpPr>
              <p:cNvPr id="14" name="Text Box 2"/>
              <p:cNvSpPr txBox="1">
                <a:spLocks noChangeArrowheads="1"/>
              </p:cNvSpPr>
              <p:nvPr/>
            </p:nvSpPr>
            <p:spPr bwMode="auto">
              <a:xfrm>
                <a:off x="2664823" y="2316479"/>
                <a:ext cx="661307" cy="222069"/>
              </a:xfrm>
              <a:prstGeom prst="rect">
                <a:avLst/>
              </a:prstGeom>
              <a:solidFill>
                <a:srgbClr val="FFFF00"/>
              </a:solidFill>
              <a:ln w="9525">
                <a:noFill/>
                <a:miter lim="800000"/>
                <a:headEnd/>
                <a:tailEnd/>
              </a:ln>
              <a:effectLst>
                <a:softEdge rad="31750"/>
              </a:effectLst>
            </p:spPr>
            <p:txBody>
              <a:bodyPr rot="0" vert="horz" wrap="square" lIns="91440" tIns="45720" rIns="91440" bIns="45720" anchor="t" anchorCtr="0">
                <a:noAutofit/>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0" lang="en-US" sz="700" b="1" i="0" u="none" strike="noStrike" kern="1200" cap="none" spc="0" normalizeH="0" baseline="0" noProof="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Moonridge</a:t>
                </a:r>
                <a:endParaRPr kumimoji="0" lang="en-US" sz="1000" b="0" i="0" u="none" strike="noStrike" kern="1200" cap="none" spc="0" normalizeH="0" baseline="0" noProof="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p:txBody>
          </p:sp>
          <p:sp>
            <p:nvSpPr>
              <p:cNvPr id="15" name="Text Box 2"/>
              <p:cNvSpPr txBox="1">
                <a:spLocks noChangeArrowheads="1"/>
              </p:cNvSpPr>
              <p:nvPr/>
            </p:nvSpPr>
            <p:spPr bwMode="auto">
              <a:xfrm>
                <a:off x="3307080" y="1986193"/>
                <a:ext cx="627017" cy="222069"/>
              </a:xfrm>
              <a:prstGeom prst="rect">
                <a:avLst/>
              </a:prstGeom>
              <a:solidFill>
                <a:srgbClr val="FFFF00"/>
              </a:solidFill>
              <a:ln w="9525">
                <a:noFill/>
                <a:miter lim="800000"/>
                <a:headEnd/>
                <a:tailEnd/>
              </a:ln>
              <a:effectLst>
                <a:softEdge rad="31750"/>
              </a:effectLst>
            </p:spPr>
            <p:txBody>
              <a:bodyPr rot="0" vert="horz" wrap="square" lIns="91440" tIns="45720" rIns="91440" bIns="45720" anchor="t" anchorCtr="0">
                <a:noAutofit/>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0" lang="en-US" sz="700" b="1" i="0" u="none" strike="noStrike" kern="1200" cap="none" spc="0" normalizeH="0" baseline="0" noProof="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Sugarloaf</a:t>
                </a:r>
                <a:endParaRPr kumimoji="0" lang="en-US" sz="1000" b="0" i="0" u="none" strike="noStrike" kern="1200" cap="none" spc="0" normalizeH="0" baseline="0" noProof="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p:txBody>
          </p:sp>
          <p:sp>
            <p:nvSpPr>
              <p:cNvPr id="16" name="Text Box 2"/>
              <p:cNvSpPr txBox="1">
                <a:spLocks noChangeArrowheads="1"/>
              </p:cNvSpPr>
              <p:nvPr/>
            </p:nvSpPr>
            <p:spPr bwMode="auto">
              <a:xfrm>
                <a:off x="4323805" y="1776331"/>
                <a:ext cx="670560" cy="191589"/>
              </a:xfrm>
              <a:prstGeom prst="rect">
                <a:avLst/>
              </a:prstGeom>
              <a:solidFill>
                <a:srgbClr val="FFFF00"/>
              </a:solidFill>
              <a:ln w="9525">
                <a:noFill/>
                <a:miter lim="800000"/>
                <a:headEnd/>
                <a:tailEnd/>
              </a:ln>
              <a:effectLst>
                <a:softEdge rad="31750"/>
              </a:effectLst>
            </p:spPr>
            <p:txBody>
              <a:bodyPr rot="0" vert="horz" wrap="square" lIns="91440" tIns="45720" rIns="91440" bIns="45720" anchor="t" anchorCtr="0">
                <a:noAutofit/>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0" lang="en-US" sz="700" b="1" i="0" u="none" strike="noStrike" kern="1200" cap="none" spc="0" normalizeH="0" baseline="0" noProof="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Erwin Lake</a:t>
                </a:r>
                <a:endParaRPr kumimoji="0" lang="en-US" sz="1000" b="0" i="0" u="none" strike="noStrike" kern="1200" cap="none" spc="0" normalizeH="0" baseline="0" noProof="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p:txBody>
          </p:sp>
          <p:sp>
            <p:nvSpPr>
              <p:cNvPr id="17" name="Text Box 2"/>
              <p:cNvSpPr txBox="1">
                <a:spLocks noChangeArrowheads="1"/>
              </p:cNvSpPr>
              <p:nvPr/>
            </p:nvSpPr>
            <p:spPr bwMode="auto">
              <a:xfrm>
                <a:off x="4371662" y="2185854"/>
                <a:ext cx="574845" cy="313508"/>
              </a:xfrm>
              <a:prstGeom prst="rect">
                <a:avLst/>
              </a:prstGeom>
              <a:solidFill>
                <a:srgbClr val="FFFF00"/>
              </a:solidFill>
              <a:ln w="9525">
                <a:noFill/>
                <a:miter lim="800000"/>
                <a:headEnd/>
                <a:tailEnd/>
              </a:ln>
              <a:effectLst>
                <a:softEdge rad="31750"/>
              </a:effectLst>
            </p:spPr>
            <p:txBody>
              <a:bodyPr rot="0" vert="horz" wrap="square" lIns="91440" tIns="45720" rIns="91440" bIns="45720" anchor="t" anchorCtr="0">
                <a:noAutofit/>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0" lang="en-US" sz="700" b="1" i="0" u="none" strike="noStrike" kern="1200" cap="none" spc="0" normalizeH="0" baseline="0" noProof="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Lake Williams</a:t>
                </a:r>
                <a:endParaRPr kumimoji="0" lang="en-US" sz="1000" b="0" i="0" u="none" strike="noStrike" kern="1200" cap="none" spc="0" normalizeH="0" baseline="0" noProof="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p:txBody>
          </p:sp>
          <p:sp>
            <p:nvSpPr>
              <p:cNvPr id="18" name="Text Box 2"/>
              <p:cNvSpPr txBox="1">
                <a:spLocks noChangeArrowheads="1"/>
              </p:cNvSpPr>
              <p:nvPr/>
            </p:nvSpPr>
            <p:spPr bwMode="auto">
              <a:xfrm>
                <a:off x="2919548" y="1408611"/>
                <a:ext cx="775063" cy="217714"/>
              </a:xfrm>
              <a:prstGeom prst="rect">
                <a:avLst/>
              </a:prstGeom>
              <a:solidFill>
                <a:srgbClr val="FFFF00"/>
              </a:solidFill>
              <a:ln w="9525">
                <a:noFill/>
                <a:miter lim="800000"/>
                <a:headEnd/>
                <a:tailEnd/>
              </a:ln>
              <a:effectLst>
                <a:softEdge rad="31750"/>
              </a:effectLst>
            </p:spPr>
            <p:txBody>
              <a:bodyPr rot="0" vert="horz" wrap="square" lIns="91440" tIns="45720" rIns="91440" bIns="45720" anchor="t" anchorCtr="0">
                <a:noAutofit/>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0" lang="en-US" sz="700" b="1" i="0" u="none" strike="noStrike" kern="1200" cap="none" spc="0" normalizeH="0" baseline="0" noProof="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Big Bear City</a:t>
                </a:r>
                <a:endParaRPr kumimoji="0" lang="en-US" sz="1000" b="0" i="0" u="none" strike="noStrike" kern="1200" cap="none" spc="0" normalizeH="0" baseline="0" noProof="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p:txBody>
          </p:sp>
          <p:sp>
            <p:nvSpPr>
              <p:cNvPr id="19" name="Text Box 2"/>
              <p:cNvSpPr txBox="1">
                <a:spLocks noChangeArrowheads="1"/>
              </p:cNvSpPr>
              <p:nvPr/>
            </p:nvSpPr>
            <p:spPr bwMode="auto">
              <a:xfrm>
                <a:off x="2463516" y="814249"/>
                <a:ext cx="735874" cy="217170"/>
              </a:xfrm>
              <a:prstGeom prst="rect">
                <a:avLst/>
              </a:prstGeom>
              <a:solidFill>
                <a:srgbClr val="FFFF00"/>
              </a:solidFill>
              <a:ln w="9525">
                <a:noFill/>
                <a:miter lim="800000"/>
                <a:headEnd/>
                <a:tailEnd/>
              </a:ln>
              <a:effectLst>
                <a:softEdge rad="31750"/>
              </a:effectLst>
            </p:spPr>
            <p:txBody>
              <a:bodyPr rot="0" vert="horz" wrap="square" lIns="91440" tIns="45720" rIns="91440" bIns="45720" anchor="t" anchorCtr="0">
                <a:noAutofit/>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0" lang="en-US" sz="700" b="1" i="0" u="none" strike="noStrike" kern="1200" cap="none" spc="0" normalizeH="0" baseline="0" noProof="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North Shore</a:t>
                </a:r>
                <a:endParaRPr kumimoji="0" lang="en-US" sz="1000" b="0" i="0" u="none" strike="noStrike" kern="1200" cap="none" spc="0" normalizeH="0" baseline="0" noProof="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p:txBody>
          </p:sp>
          <p:sp>
            <p:nvSpPr>
              <p:cNvPr id="20" name="Text Box 2"/>
              <p:cNvSpPr txBox="1">
                <a:spLocks noChangeArrowheads="1"/>
              </p:cNvSpPr>
              <p:nvPr/>
            </p:nvSpPr>
            <p:spPr bwMode="auto">
              <a:xfrm>
                <a:off x="4337155" y="521382"/>
                <a:ext cx="539931" cy="313509"/>
              </a:xfrm>
              <a:prstGeom prst="rect">
                <a:avLst/>
              </a:prstGeom>
              <a:solidFill>
                <a:srgbClr val="FFFF00"/>
              </a:solidFill>
              <a:ln w="9525">
                <a:noFill/>
                <a:miter lim="800000"/>
                <a:headEnd/>
                <a:tailEnd/>
              </a:ln>
              <a:effectLst>
                <a:softEdge rad="31750"/>
              </a:effectLst>
            </p:spPr>
            <p:txBody>
              <a:bodyPr rot="0" vert="horz" wrap="square" lIns="91440" tIns="45720" rIns="91440" bIns="45720" anchor="t" anchorCtr="0">
                <a:noAutofit/>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0" lang="en-US" sz="700" b="1" i="0" u="none" strike="noStrike" kern="1200" cap="none" spc="0" normalizeH="0" baseline="0" noProof="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rPr>
                  <a:t>Baldwin Lake</a:t>
                </a:r>
                <a:endParaRPr kumimoji="0" lang="en-US" sz="1000" b="0" i="0" u="none" strike="noStrike" kern="1200" cap="none" spc="0" normalizeH="0" baseline="0" noProof="0">
                  <a:ln>
                    <a:noFill/>
                  </a:ln>
                  <a:solidFill>
                    <a:prstClr val="black"/>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p:txBody>
          </p:sp>
        </p:grpSp>
      </p:grpSp>
      <p:sp>
        <p:nvSpPr>
          <p:cNvPr id="21" name="Rectangle 20"/>
          <p:cNvSpPr/>
          <p:nvPr/>
        </p:nvSpPr>
        <p:spPr>
          <a:xfrm>
            <a:off x="5051809" y="2121311"/>
            <a:ext cx="7030239" cy="646331"/>
          </a:xfrm>
          <a:prstGeom prst="rect">
            <a:avLst/>
          </a:prstGeom>
          <a:solidFill>
            <a:srgbClr val="FFFF00"/>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In the event of a wildfire (due to any cause) in the BVES service territory, the damage would not be as significant due to the availability of lake water from Big Bear Lake to fight the fire and contain it early.</a:t>
            </a:r>
          </a:p>
        </p:txBody>
      </p:sp>
    </p:spTree>
    <p:extLst>
      <p:ext uri="{BB962C8B-B14F-4D97-AF65-F5344CB8AC3E}">
        <p14:creationId xmlns:p14="http://schemas.microsoft.com/office/powerpoint/2010/main" val="33131048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2175"/>
            <a:ext cx="9028985" cy="1325563"/>
          </a:xfrm>
        </p:spPr>
        <p:txBody>
          <a:bodyPr/>
          <a:lstStyle/>
          <a:p>
            <a:r>
              <a:rPr lang="en-US"/>
              <a:t>Covered Wire Program</a:t>
            </a:r>
          </a:p>
        </p:txBody>
      </p:sp>
      <p:sp>
        <p:nvSpPr>
          <p:cNvPr id="3" name="Content Placeholder 2"/>
          <p:cNvSpPr>
            <a:spLocks noGrp="1"/>
          </p:cNvSpPr>
          <p:nvPr>
            <p:ph idx="1"/>
          </p:nvPr>
        </p:nvSpPr>
        <p:spPr>
          <a:xfrm>
            <a:off x="26267" y="770268"/>
            <a:ext cx="8130300" cy="5888923"/>
          </a:xfrm>
        </p:spPr>
        <p:txBody>
          <a:bodyPr>
            <a:normAutofit fontScale="70000" lnSpcReduction="20000"/>
          </a:bodyPr>
          <a:lstStyle/>
          <a:p>
            <a:pPr>
              <a:lnSpc>
                <a:spcPct val="120000"/>
              </a:lnSpc>
            </a:pPr>
            <a:r>
              <a:rPr lang="en-US"/>
              <a:t>Bare wires were historically used because they provided a reliable, cost-effective solution for delivering energy to customers. </a:t>
            </a:r>
          </a:p>
          <a:p>
            <a:pPr lvl="1">
              <a:lnSpc>
                <a:spcPct val="120000"/>
              </a:lnSpc>
            </a:pPr>
            <a:r>
              <a:rPr lang="en-US"/>
              <a:t>When vegetation or other objects make contact with bare wire, the potential for ignition is significant. </a:t>
            </a:r>
          </a:p>
          <a:p>
            <a:pPr lvl="1">
              <a:lnSpc>
                <a:spcPct val="120000"/>
              </a:lnSpc>
            </a:pPr>
            <a:r>
              <a:rPr lang="en-US"/>
              <a:t>With climate change driving near continuous dry and drought conditions, especially in the High Fire Threat Districts as defined by the CPUC, these ignitions have a much greater potential to cause wildfires with catastrophic loss of life and enormous loss of property than ever before. </a:t>
            </a:r>
          </a:p>
          <a:p>
            <a:pPr marL="457200" lvl="1" indent="0">
              <a:lnSpc>
                <a:spcPct val="120000"/>
              </a:lnSpc>
              <a:buNone/>
            </a:pPr>
            <a:endParaRPr lang="en-US"/>
          </a:p>
          <a:p>
            <a:pPr>
              <a:lnSpc>
                <a:spcPct val="120000"/>
              </a:lnSpc>
            </a:pPr>
            <a:r>
              <a:rPr lang="en-US"/>
              <a:t>Covered conductors are any conductors (wires) covered by layers of insulation. </a:t>
            </a:r>
          </a:p>
          <a:p>
            <a:pPr lvl="1">
              <a:lnSpc>
                <a:spcPct val="120000"/>
              </a:lnSpc>
            </a:pPr>
            <a:r>
              <a:rPr lang="en-US"/>
              <a:t>Vendors designed these wires to withstand abrasive contact with vegetation or other debris and objects.</a:t>
            </a:r>
          </a:p>
          <a:p>
            <a:pPr marL="457200" lvl="1" indent="0">
              <a:lnSpc>
                <a:spcPct val="120000"/>
              </a:lnSpc>
              <a:buNone/>
            </a:pPr>
            <a:r>
              <a:rPr lang="en-US"/>
              <a:t> </a:t>
            </a:r>
          </a:p>
          <a:p>
            <a:r>
              <a:rPr lang="en-US" sz="2700"/>
              <a:t>Priority Wire 394.5 AAAC Priority Wire</a:t>
            </a:r>
          </a:p>
          <a:p>
            <a:pPr lvl="1"/>
            <a:r>
              <a:rPr lang="en-US"/>
              <a:t>Covered Conductor XLP/FRXLP 90°C Flame Resistant 3 Layer insulations:</a:t>
            </a:r>
          </a:p>
          <a:p>
            <a:pPr lvl="1"/>
            <a:r>
              <a:rPr lang="en-US"/>
              <a:t>Conductors: ACSR or AAAC aluminum conductor, concentric or compressed stranded. </a:t>
            </a:r>
          </a:p>
          <a:p>
            <a:pPr lvl="1"/>
            <a:r>
              <a:rPr lang="en-US"/>
              <a:t>Strand Shield: semi-conducting cross-linked polyethylene (XLP)</a:t>
            </a:r>
          </a:p>
          <a:p>
            <a:pPr lvl="1"/>
            <a:r>
              <a:rPr lang="en-US"/>
              <a:t>Inner Covering: cross-linked polyethylene (XLP)</a:t>
            </a:r>
          </a:p>
          <a:p>
            <a:pPr lvl="1"/>
            <a:r>
              <a:rPr lang="en-US"/>
              <a:t>Outer Covering: sunlight &amp; flame resistant cross-linked polyethylene (FR-XLP) </a:t>
            </a:r>
          </a:p>
          <a:p>
            <a:pPr lvl="1"/>
            <a:endParaRPr lang="en-US" sz="2800">
              <a:solidFill>
                <a:srgbClr val="FF0000"/>
              </a:solidFill>
            </a:endParaRPr>
          </a:p>
          <a:p>
            <a:endParaRPr lang="en-US" sz="3200">
              <a:solidFill>
                <a:srgbClr val="FF0000"/>
              </a:solidFill>
            </a:endParaRPr>
          </a:p>
        </p:txBody>
      </p:sp>
      <p:pic>
        <p:nvPicPr>
          <p:cNvPr id="4" name="Picture 3"/>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527983" y="944622"/>
            <a:ext cx="3547328" cy="2854199"/>
          </a:xfrm>
          <a:prstGeom prst="rect">
            <a:avLst/>
          </a:prstGeom>
        </p:spPr>
      </p:pic>
      <p:pic>
        <p:nvPicPr>
          <p:cNvPr id="11" name="Picture 1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375642" y="3463404"/>
            <a:ext cx="1968508" cy="2711535"/>
          </a:xfrm>
          <a:prstGeom prst="rect">
            <a:avLst/>
          </a:prstGeom>
        </p:spPr>
      </p:pic>
      <p:sp>
        <p:nvSpPr>
          <p:cNvPr id="12" name="Slide Number Placeholder 3"/>
          <p:cNvSpPr>
            <a:spLocks noGrp="1"/>
          </p:cNvSpPr>
          <p:nvPr>
            <p:ph type="sldNum" sz="quarter" idx="12"/>
          </p:nvPr>
        </p:nvSpPr>
        <p:spPr>
          <a:xfrm>
            <a:off x="9435589" y="6476629"/>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Calibri" panose="020F0502020204030204"/>
                <a:ea typeface="+mn-ea"/>
                <a:cs typeface="+mn-cs"/>
              </a:rPr>
              <a:t>Slide </a:t>
            </a:r>
            <a:fld id="{1287562C-BF82-4121-BC39-3F29C03EE767}" type="slidenum">
              <a:rPr kumimoji="0" lang="en-US" sz="1200" b="1"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721242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WMP Project Completed</a:t>
            </a:r>
          </a:p>
        </p:txBody>
      </p:sp>
      <p:sp>
        <p:nvSpPr>
          <p:cNvPr id="3" name="Content Placeholder 2"/>
          <p:cNvSpPr>
            <a:spLocks noGrp="1"/>
          </p:cNvSpPr>
          <p:nvPr>
            <p:ph idx="1"/>
          </p:nvPr>
        </p:nvSpPr>
        <p:spPr>
          <a:xfrm>
            <a:off x="85726" y="1333359"/>
            <a:ext cx="11449050" cy="4495941"/>
          </a:xfrm>
        </p:spPr>
        <p:txBody>
          <a:bodyPr>
            <a:normAutofit/>
          </a:bodyPr>
          <a:lstStyle/>
          <a:p>
            <a:r>
              <a:rPr lang="en-US"/>
              <a:t>20 weather station installed in a 32 square miles of Service Area</a:t>
            </a:r>
          </a:p>
          <a:p>
            <a:r>
              <a:rPr lang="en-US"/>
              <a:t>15 HD Cameras across BVES Service Territory</a:t>
            </a:r>
          </a:p>
          <a:p>
            <a:r>
              <a:rPr lang="en-US"/>
              <a:t>Completed technical and safety updates to 2 substations.</a:t>
            </a:r>
          </a:p>
          <a:p>
            <a:r>
              <a:rPr lang="en-US"/>
              <a:t>Installed a fiber optic network in BVES service area </a:t>
            </a:r>
          </a:p>
          <a:p>
            <a:r>
              <a:rPr lang="en-US"/>
              <a:t>Installed Fault Localization Isolation and Service Restoration (FLISR) system  (Sub-transmission)</a:t>
            </a:r>
          </a:p>
          <a:p>
            <a:r>
              <a:rPr lang="en-US"/>
              <a:t>Utilizing fiber network to connect FLISR, (3) substations onto Supervisory Control and Data Acquisition (SCADA) </a:t>
            </a:r>
          </a:p>
          <a:p>
            <a:r>
              <a:rPr lang="en-US"/>
              <a:t>Expulsion Fuse replacement program - Dec 31, 2021 completed </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Calibri" panose="020F0502020204030204"/>
                <a:ea typeface="+mn-ea"/>
                <a:cs typeface="+mn-cs"/>
              </a:rPr>
              <a:t>Slide </a:t>
            </a:r>
            <a:fld id="{1287562C-BF82-4121-BC39-3F29C03EE767}" type="slidenum">
              <a:rPr kumimoji="0" lang="en-US" sz="1200" b="1"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06205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705"/>
            <a:ext cx="9028985" cy="960529"/>
          </a:xfrm>
        </p:spPr>
        <p:txBody>
          <a:bodyPr/>
          <a:lstStyle/>
          <a:p>
            <a:r>
              <a:rPr lang="en-US"/>
              <a:t>Major WMP Projects</a:t>
            </a:r>
          </a:p>
        </p:txBody>
      </p:sp>
      <p:sp>
        <p:nvSpPr>
          <p:cNvPr id="3" name="Content Placeholder 2"/>
          <p:cNvSpPr>
            <a:spLocks noGrp="1"/>
          </p:cNvSpPr>
          <p:nvPr>
            <p:ph idx="1"/>
          </p:nvPr>
        </p:nvSpPr>
        <p:spPr>
          <a:xfrm>
            <a:off x="0" y="904770"/>
            <a:ext cx="12192000" cy="5470262"/>
          </a:xfrm>
        </p:spPr>
        <p:txBody>
          <a:bodyPr>
            <a:normAutofit fontScale="92500" lnSpcReduction="10000"/>
          </a:bodyPr>
          <a:lstStyle/>
          <a:p>
            <a:pPr>
              <a:lnSpc>
                <a:spcPct val="120000"/>
              </a:lnSpc>
            </a:pPr>
            <a:r>
              <a:rPr lang="en-US" b="1"/>
              <a:t>Covered Wire 34.5 kV (4.3 circuit miles) &amp; 4 kV (8.6 circuit miles):</a:t>
            </a:r>
            <a:r>
              <a:rPr lang="en-US"/>
              <a:t> Continuation of current WMP covered wire project. </a:t>
            </a:r>
          </a:p>
          <a:p>
            <a:pPr>
              <a:lnSpc>
                <a:spcPct val="120000"/>
              </a:lnSpc>
            </a:pPr>
            <a:r>
              <a:rPr lang="en-US" b="1"/>
              <a:t>Evacuation Route Hardening Project - 500 poles per year:</a:t>
            </a:r>
            <a:r>
              <a:rPr lang="en-US"/>
              <a:t>  Installs wire mesh wrap on major secondary roads. </a:t>
            </a:r>
          </a:p>
          <a:p>
            <a:pPr>
              <a:lnSpc>
                <a:spcPct val="120000"/>
              </a:lnSpc>
            </a:pPr>
            <a:r>
              <a:rPr lang="en-US" b="1"/>
              <a:t>Tree Attachment Removal Project (removes 100 per year):</a:t>
            </a:r>
            <a:r>
              <a:rPr lang="en-US"/>
              <a:t>  Continues effort to eliminate all tree attachments in the BVES system. </a:t>
            </a:r>
          </a:p>
          <a:p>
            <a:pPr>
              <a:lnSpc>
                <a:spcPct val="120000"/>
              </a:lnSpc>
            </a:pPr>
            <a:r>
              <a:rPr lang="en-US" b="1"/>
              <a:t>Switch and Field Device Automation:</a:t>
            </a:r>
            <a:r>
              <a:rPr lang="en-US"/>
              <a:t> Connects and automates (28) 34 kV and (20) 4 kV switches to SCADA network over 4 years.</a:t>
            </a:r>
          </a:p>
          <a:p>
            <a:pPr>
              <a:lnSpc>
                <a:spcPct val="120000"/>
              </a:lnSpc>
            </a:pPr>
            <a:r>
              <a:rPr lang="en-US" b="1"/>
              <a:t>Capacitor Bank Upgrade Project: </a:t>
            </a:r>
            <a:r>
              <a:rPr lang="en-US"/>
              <a:t>Replaces (24) 4kV capacitor banks with automated capacitors connected to SCADA network over 4 years.</a:t>
            </a:r>
          </a:p>
          <a:p>
            <a:pPr>
              <a:lnSpc>
                <a:spcPct val="120000"/>
              </a:lnSpc>
            </a:pPr>
            <a:r>
              <a:rPr lang="en-US" b="1"/>
              <a:t>Substation Automation: </a:t>
            </a:r>
            <a:r>
              <a:rPr lang="en-US"/>
              <a:t>Connects and automates 9 substations to SCADA network over 3 years. </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Calibri" panose="020F0502020204030204"/>
                <a:ea typeface="+mn-ea"/>
                <a:cs typeface="+mn-cs"/>
              </a:rPr>
              <a:t>Slide </a:t>
            </a:r>
            <a:fld id="{1287562C-BF82-4121-BC39-3F29C03EE767}" type="slidenum">
              <a:rPr kumimoji="0" lang="en-US" sz="1200" b="1"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987264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705"/>
            <a:ext cx="9028985" cy="960529"/>
          </a:xfrm>
        </p:spPr>
        <p:txBody>
          <a:bodyPr>
            <a:normAutofit/>
          </a:bodyPr>
          <a:lstStyle/>
          <a:p>
            <a:r>
              <a:rPr lang="en-US"/>
              <a:t>Major WMP Projects Cont.</a:t>
            </a:r>
          </a:p>
        </p:txBody>
      </p:sp>
      <p:sp>
        <p:nvSpPr>
          <p:cNvPr id="3" name="Content Placeholder 2"/>
          <p:cNvSpPr>
            <a:spLocks noGrp="1"/>
          </p:cNvSpPr>
          <p:nvPr>
            <p:ph idx="1"/>
          </p:nvPr>
        </p:nvSpPr>
        <p:spPr>
          <a:xfrm>
            <a:off x="0" y="910979"/>
            <a:ext cx="12192000" cy="5470262"/>
          </a:xfrm>
        </p:spPr>
        <p:txBody>
          <a:bodyPr>
            <a:normAutofit fontScale="77500" lnSpcReduction="20000"/>
          </a:bodyPr>
          <a:lstStyle/>
          <a:p>
            <a:pPr>
              <a:lnSpc>
                <a:spcPct val="120000"/>
              </a:lnSpc>
            </a:pPr>
            <a:r>
              <a:rPr lang="en-US" b="1"/>
              <a:t>Install Fault Indicators:</a:t>
            </a:r>
            <a:r>
              <a:rPr lang="en-US"/>
              <a:t>  Project aims to install an additional 129 fault indicators (FIs) at 43 locations in Bear Valley’s sub-transmission and distribution system. FIs are devices installed in electric power distribution systems to detect and indicate the occurrence of faults. </a:t>
            </a:r>
          </a:p>
          <a:p>
            <a:pPr>
              <a:lnSpc>
                <a:spcPct val="120000"/>
              </a:lnSpc>
            </a:pPr>
            <a:r>
              <a:rPr lang="en-US" b="1"/>
              <a:t>Online Diagnostic System:</a:t>
            </a:r>
            <a:r>
              <a:rPr lang="en-US"/>
              <a:t> Project installs continuous monitor sensors to provide usable grid insight information that is measured, reported, and documented. Analytics enable the ability to identify and correct current and future irregularities before a problem arises. </a:t>
            </a:r>
          </a:p>
          <a:p>
            <a:pPr>
              <a:lnSpc>
                <a:spcPct val="120000"/>
              </a:lnSpc>
            </a:pPr>
            <a:r>
              <a:rPr lang="en-US" b="1"/>
              <a:t>Partial Safety and Technical Upgrades Maltby and Village Substations</a:t>
            </a:r>
            <a:r>
              <a:rPr lang="en-US"/>
              <a:t> </a:t>
            </a:r>
          </a:p>
          <a:p>
            <a:pPr>
              <a:lnSpc>
                <a:spcPct val="120000"/>
              </a:lnSpc>
            </a:pPr>
            <a:r>
              <a:rPr lang="en-US" b="1"/>
              <a:t>Safety and Technical Upgrades to Lake Substation</a:t>
            </a:r>
            <a:r>
              <a:rPr lang="en-US"/>
              <a:t> </a:t>
            </a:r>
          </a:p>
          <a:p>
            <a:pPr>
              <a:lnSpc>
                <a:spcPct val="120000"/>
              </a:lnSpc>
            </a:pPr>
            <a:r>
              <a:rPr lang="en-US" b="1"/>
              <a:t>Bear Valley Solar Energy Project:</a:t>
            </a:r>
            <a:r>
              <a:rPr lang="en-US"/>
              <a:t> Project constructs a 5 MW alternating current single-axis tracker solar generation facility, to be constructed on a 21-acre site within the BVES service territory. This system will directly feed the distribution system. </a:t>
            </a:r>
          </a:p>
          <a:p>
            <a:pPr>
              <a:lnSpc>
                <a:spcPct val="120000"/>
              </a:lnSpc>
            </a:pPr>
            <a:r>
              <a:rPr lang="en-US" b="1"/>
              <a:t>Energy Storage Project:</a:t>
            </a:r>
            <a:r>
              <a:rPr lang="en-US"/>
              <a:t> Project constructs an energy storage project of approximately 5 MW/20 MWh (four-hour) Lithium-Ion NMC utility-grade battery located in the BVES main yard. This project will complement the Bear Valley Solar Energy Project.</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Calibri" panose="020F0502020204030204"/>
                <a:ea typeface="+mn-ea"/>
                <a:cs typeface="+mn-cs"/>
              </a:rPr>
              <a:t>Slide </a:t>
            </a:r>
            <a:fld id="{1287562C-BF82-4121-BC39-3F29C03EE767}" type="slidenum">
              <a:rPr kumimoji="0" lang="en-US" sz="1200" b="1"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392351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04046"/>
            <a:ext cx="9028985" cy="1325563"/>
          </a:xfrm>
        </p:spPr>
        <p:txBody>
          <a:bodyPr/>
          <a:lstStyle/>
          <a:p>
            <a:r>
              <a:rPr lang="en-US"/>
              <a:t>Major WMP Inspection</a:t>
            </a:r>
          </a:p>
        </p:txBody>
      </p:sp>
      <p:sp>
        <p:nvSpPr>
          <p:cNvPr id="5" name="Content Placeholder 4"/>
          <p:cNvSpPr>
            <a:spLocks noGrp="1"/>
          </p:cNvSpPr>
          <p:nvPr>
            <p:ph idx="1"/>
          </p:nvPr>
        </p:nvSpPr>
        <p:spPr>
          <a:xfrm>
            <a:off x="0" y="933651"/>
            <a:ext cx="12192000" cy="5441381"/>
          </a:xfrm>
        </p:spPr>
        <p:txBody>
          <a:bodyPr>
            <a:normAutofit lnSpcReduction="10000"/>
          </a:bodyPr>
          <a:lstStyle/>
          <a:p>
            <a:pPr>
              <a:lnSpc>
                <a:spcPct val="120000"/>
              </a:lnSpc>
            </a:pPr>
            <a:r>
              <a:rPr lang="en-US" b="1"/>
              <a:t>Patrol Inspections</a:t>
            </a:r>
          </a:p>
          <a:p>
            <a:pPr lvl="0">
              <a:lnSpc>
                <a:spcPct val="120000"/>
              </a:lnSpc>
            </a:pPr>
            <a:r>
              <a:rPr lang="en-US" b="1"/>
              <a:t>Detailed Inspections </a:t>
            </a:r>
          </a:p>
          <a:p>
            <a:pPr>
              <a:lnSpc>
                <a:spcPct val="120000"/>
              </a:lnSpc>
            </a:pPr>
            <a:r>
              <a:rPr lang="en-US" b="1"/>
              <a:t>Intrusive Pole Inspections</a:t>
            </a:r>
            <a:endParaRPr lang="en-US"/>
          </a:p>
          <a:p>
            <a:pPr lvl="0">
              <a:lnSpc>
                <a:spcPct val="120000"/>
              </a:lnSpc>
            </a:pPr>
            <a:r>
              <a:rPr lang="en-US" b="1"/>
              <a:t>UAV Thermography</a:t>
            </a:r>
          </a:p>
          <a:p>
            <a:pPr lvl="0">
              <a:lnSpc>
                <a:spcPct val="120000"/>
              </a:lnSpc>
            </a:pPr>
            <a:r>
              <a:rPr lang="en-US" b="1"/>
              <a:t>UAV HD Photography/Videography</a:t>
            </a:r>
          </a:p>
          <a:p>
            <a:pPr lvl="0">
              <a:lnSpc>
                <a:spcPct val="120000"/>
              </a:lnSpc>
            </a:pPr>
            <a:r>
              <a:rPr lang="en-US" b="1"/>
              <a:t>LiDAR Inspection</a:t>
            </a:r>
          </a:p>
          <a:p>
            <a:pPr lvl="0">
              <a:lnSpc>
                <a:spcPct val="120000"/>
              </a:lnSpc>
            </a:pPr>
            <a:r>
              <a:rPr lang="en-US" b="1"/>
              <a:t>3rd Party Ground Patrol</a:t>
            </a:r>
          </a:p>
          <a:p>
            <a:pPr lvl="0">
              <a:lnSpc>
                <a:spcPct val="120000"/>
              </a:lnSpc>
            </a:pPr>
            <a:r>
              <a:rPr lang="en-US" b="1"/>
              <a:t>Substation inspections</a:t>
            </a:r>
            <a:endParaRPr lang="en-US"/>
          </a:p>
          <a:p>
            <a:pPr lvl="0">
              <a:lnSpc>
                <a:spcPct val="120000"/>
              </a:lnSpc>
            </a:pPr>
            <a:r>
              <a:rPr lang="en-US" b="1"/>
              <a:t>Asset management, vegetation management, and inspection enterprise system(s)</a:t>
            </a:r>
            <a:endParaRPr lang="en-US"/>
          </a:p>
          <a:p>
            <a:pPr lvl="0">
              <a:lnSpc>
                <a:spcPct val="120000"/>
              </a:lnSpc>
            </a:pPr>
            <a:r>
              <a:rPr lang="en-US" b="1"/>
              <a:t>Asset Quality assurance/quality control</a:t>
            </a:r>
            <a:endParaRPr lang="en-US"/>
          </a:p>
          <a:p>
            <a:pPr lvl="0">
              <a:lnSpc>
                <a:spcPct val="120000"/>
              </a:lnSpc>
            </a:pPr>
            <a:endParaRPr lang="en-US"/>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76113" y="773710"/>
            <a:ext cx="3612200" cy="2711768"/>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21716" y="2279341"/>
            <a:ext cx="3015343" cy="2412274"/>
          </a:xfrm>
          <a:prstGeom prst="rect">
            <a:avLst/>
          </a:prstGeom>
        </p:spPr>
      </p:pic>
    </p:spTree>
    <p:extLst>
      <p:ext uri="{BB962C8B-B14F-4D97-AF65-F5344CB8AC3E}">
        <p14:creationId xmlns:p14="http://schemas.microsoft.com/office/powerpoint/2010/main" val="13821840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outdoor, snow, street, light&#10;&#10;Description automatically generated">
            <a:extLst>
              <a:ext uri="{FF2B5EF4-FFF2-40B4-BE49-F238E27FC236}">
                <a16:creationId xmlns:a16="http://schemas.microsoft.com/office/drawing/2014/main" id="{4DA6ADFE-F7C1-43E1-A7B8-AD75B3C93065}"/>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r="953"/>
          <a:stretch/>
        </p:blipFill>
        <p:spPr>
          <a:xfrm>
            <a:off x="0" y="958782"/>
            <a:ext cx="4011944" cy="2747826"/>
          </a:xfrm>
          <a:prstGeom prst="rect">
            <a:avLst/>
          </a:prstGeom>
        </p:spPr>
      </p:pic>
      <p:pic>
        <p:nvPicPr>
          <p:cNvPr id="4" name="Picture 3">
            <a:extLst>
              <a:ext uri="{FF2B5EF4-FFF2-40B4-BE49-F238E27FC236}">
                <a16:creationId xmlns:a16="http://schemas.microsoft.com/office/drawing/2014/main" id="{1041DD81-FD81-4E86-8A44-F3A51F6FD688}"/>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8180056" y="962504"/>
            <a:ext cx="4011944" cy="2740382"/>
          </a:xfrm>
          <a:prstGeom prst="rect">
            <a:avLst/>
          </a:prstGeom>
        </p:spPr>
      </p:pic>
      <p:pic>
        <p:nvPicPr>
          <p:cNvPr id="5" name="Picture 4">
            <a:extLst>
              <a:ext uri="{FF2B5EF4-FFF2-40B4-BE49-F238E27FC236}">
                <a16:creationId xmlns:a16="http://schemas.microsoft.com/office/drawing/2014/main" id="{3A30FC6A-5D2A-48E2-B102-A3AF348AC023}"/>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4082205" y="958782"/>
            <a:ext cx="4027589" cy="2751069"/>
          </a:xfrm>
          <a:prstGeom prst="rect">
            <a:avLst/>
          </a:prstGeom>
        </p:spPr>
      </p:pic>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287562C-BF82-4121-BC39-3F29C03EE76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TextBox 6"/>
          <p:cNvSpPr txBox="1"/>
          <p:nvPr/>
        </p:nvSpPr>
        <p:spPr>
          <a:xfrm>
            <a:off x="4714597" y="4341264"/>
            <a:ext cx="2753767"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Questions</a:t>
            </a:r>
          </a:p>
        </p:txBody>
      </p:sp>
      <p:sp>
        <p:nvSpPr>
          <p:cNvPr id="8" name="Rectangle 7">
            <a:extLst>
              <a:ext uri="{FF2B5EF4-FFF2-40B4-BE49-F238E27FC236}">
                <a16:creationId xmlns:a16="http://schemas.microsoft.com/office/drawing/2014/main" id="{F282EBBC-06D6-4B37-A8B1-03D27BAD9902}"/>
              </a:ext>
            </a:extLst>
          </p:cNvPr>
          <p:cNvSpPr/>
          <p:nvPr/>
        </p:nvSpPr>
        <p:spPr>
          <a:xfrm>
            <a:off x="0" y="6383658"/>
            <a:ext cx="12192000" cy="482968"/>
          </a:xfrm>
          <a:prstGeom prst="rect">
            <a:avLst/>
          </a:prstGeom>
          <a:solidFill>
            <a:srgbClr val="0656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68275"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Powering The Mountain Since 1929</a:t>
            </a:r>
          </a:p>
        </p:txBody>
      </p:sp>
      <p:sp>
        <p:nvSpPr>
          <p:cNvPr id="9" name="Slide Number Placeholder 3"/>
          <p:cNvSpPr txBox="1">
            <a:spLocks/>
          </p:cNvSpPr>
          <p:nvPr/>
        </p:nvSpPr>
        <p:spPr>
          <a:xfrm>
            <a:off x="9269341" y="637503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Slide </a:t>
            </a:r>
            <a:fld id="{1287562C-BF82-4121-BC39-3F29C03EE767}" type="slidenum">
              <a:rPr kumimoji="0" lang="en-US" sz="1200" b="1" i="0" u="none" strike="noStrike" kern="1200" cap="none" spc="0" normalizeH="0" baseline="0" noProof="0" smtClean="0">
                <a:ln>
                  <a:noFill/>
                </a:ln>
                <a:solidFill>
                  <a:prstClr val="white">
                    <a:lumMod val="9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8453504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59879F2-C161-4820-6AAB-5760398CDF96}"/>
              </a:ext>
            </a:extLst>
          </p:cNvPr>
          <p:cNvSpPr>
            <a:spLocks noGrp="1"/>
          </p:cNvSpPr>
          <p:nvPr>
            <p:ph type="ftr" sz="quarter" idx="11"/>
          </p:nvPr>
        </p:nvSpPr>
        <p:spPr/>
        <p:txBody>
          <a:bodyPr/>
          <a:lstStyle/>
          <a:p>
            <a:r>
              <a:rPr lang="en-US"/>
              <a:t>OFFICE OF ENERGY INFRASTRUCTURE SAFETY</a:t>
            </a:r>
          </a:p>
        </p:txBody>
      </p:sp>
      <p:sp>
        <p:nvSpPr>
          <p:cNvPr id="3" name="Slide Number Placeholder 2">
            <a:extLst>
              <a:ext uri="{FF2B5EF4-FFF2-40B4-BE49-F238E27FC236}">
                <a16:creationId xmlns:a16="http://schemas.microsoft.com/office/drawing/2014/main" id="{B7858066-0B1C-47E3-F033-5AA1AC9FB3C2}"/>
              </a:ext>
            </a:extLst>
          </p:cNvPr>
          <p:cNvSpPr>
            <a:spLocks noGrp="1"/>
          </p:cNvSpPr>
          <p:nvPr>
            <p:ph type="sldNum" sz="quarter" idx="12"/>
          </p:nvPr>
        </p:nvSpPr>
        <p:spPr/>
        <p:txBody>
          <a:bodyPr/>
          <a:lstStyle/>
          <a:p>
            <a:fld id="{5492B78E-5BF9-0B46-B1B8-04BFF5711F33}" type="slidenum">
              <a:rPr lang="en-US" smtClean="0"/>
              <a:pPr/>
              <a:t>37</a:t>
            </a:fld>
            <a:endParaRPr lang="en-US"/>
          </a:p>
        </p:txBody>
      </p:sp>
      <p:sp>
        <p:nvSpPr>
          <p:cNvPr id="5" name="Title 4">
            <a:extLst>
              <a:ext uri="{FF2B5EF4-FFF2-40B4-BE49-F238E27FC236}">
                <a16:creationId xmlns:a16="http://schemas.microsoft.com/office/drawing/2014/main" id="{9EF7DDB0-FFC0-BEB5-E64E-4DDFA310DA0C}"/>
              </a:ext>
            </a:extLst>
          </p:cNvPr>
          <p:cNvSpPr>
            <a:spLocks noGrp="1"/>
          </p:cNvSpPr>
          <p:nvPr>
            <p:ph type="title"/>
          </p:nvPr>
        </p:nvSpPr>
        <p:spPr>
          <a:xfrm>
            <a:off x="1365855" y="1711072"/>
            <a:ext cx="3253618" cy="2734129"/>
          </a:xfrm>
        </p:spPr>
        <p:txBody>
          <a:bodyPr/>
          <a:lstStyle/>
          <a:p>
            <a:r>
              <a:rPr lang="en-US"/>
              <a:t>Pacificorp</a:t>
            </a:r>
          </a:p>
        </p:txBody>
      </p:sp>
    </p:spTree>
    <p:extLst>
      <p:ext uri="{BB962C8B-B14F-4D97-AF65-F5344CB8AC3E}">
        <p14:creationId xmlns:p14="http://schemas.microsoft.com/office/powerpoint/2010/main" val="13809630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E321980B-6E80-4943-918D-3420CBE17AC6}"/>
              </a:ext>
            </a:extLst>
          </p:cNvPr>
          <p:cNvSpPr>
            <a:spLocks noGrp="1"/>
          </p:cNvSpPr>
          <p:nvPr>
            <p:ph type="ctrTitle"/>
          </p:nvPr>
        </p:nvSpPr>
        <p:spPr/>
        <p:txBody>
          <a:bodyPr/>
          <a:lstStyle/>
          <a:p>
            <a:r>
              <a:rPr lang="en-US"/>
              <a:t>2023 Wildfire Mitigation Plan Update</a:t>
            </a:r>
          </a:p>
        </p:txBody>
      </p:sp>
      <p:sp>
        <p:nvSpPr>
          <p:cNvPr id="17" name="Subtitle 16">
            <a:extLst>
              <a:ext uri="{FF2B5EF4-FFF2-40B4-BE49-F238E27FC236}">
                <a16:creationId xmlns:a16="http://schemas.microsoft.com/office/drawing/2014/main" id="{00DD5D49-99FC-C14A-9FA9-FF3255A8DF57}"/>
              </a:ext>
            </a:extLst>
          </p:cNvPr>
          <p:cNvSpPr>
            <a:spLocks noGrp="1"/>
          </p:cNvSpPr>
          <p:nvPr>
            <p:ph type="subTitle" idx="1"/>
          </p:nvPr>
        </p:nvSpPr>
        <p:spPr/>
        <p:txBody>
          <a:bodyPr/>
          <a:lstStyle/>
          <a:p>
            <a:r>
              <a:rPr lang="en-US"/>
              <a:t>Grid Design, Operations and Maintenance</a:t>
            </a:r>
          </a:p>
        </p:txBody>
      </p:sp>
      <p:sp>
        <p:nvSpPr>
          <p:cNvPr id="2" name="TextBox 1">
            <a:extLst>
              <a:ext uri="{FF2B5EF4-FFF2-40B4-BE49-F238E27FC236}">
                <a16:creationId xmlns:a16="http://schemas.microsoft.com/office/drawing/2014/main" id="{5EA394CC-BC45-454E-A94D-0582B0477002}"/>
              </a:ext>
            </a:extLst>
          </p:cNvPr>
          <p:cNvSpPr txBox="1"/>
          <p:nvPr/>
        </p:nvSpPr>
        <p:spPr>
          <a:xfrm>
            <a:off x="1784465" y="3197592"/>
            <a:ext cx="8873375" cy="646331"/>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lumMod val="50000"/>
                  </a:srgbClr>
                </a:solidFill>
                <a:effectLst/>
                <a:uLnTx/>
                <a:uFillTx/>
                <a:latin typeface="Lato" panose="020F0502020204030203" pitchFamily="34" charset="0"/>
                <a:ea typeface="Lato" panose="020F0502020204030203" pitchFamily="34" charset="0"/>
                <a:cs typeface="Lato" panose="020F0502020204030203" pitchFamily="34" charset="0"/>
              </a:rPr>
              <a:t>Amy McCluskey, VP of Wildfire Safety and Asset Management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lumMod val="50000"/>
                  </a:srgbClr>
                </a:solidFill>
                <a:effectLst/>
                <a:uLnTx/>
                <a:uFillTx/>
                <a:latin typeface="Lato" panose="020F0502020204030203" pitchFamily="34" charset="0"/>
                <a:ea typeface="Lato" panose="020F0502020204030203" pitchFamily="34" charset="0"/>
                <a:cs typeface="Lato" panose="020F0502020204030203" pitchFamily="34" charset="0"/>
              </a:rPr>
              <a:t>June 16, 2023</a:t>
            </a:r>
          </a:p>
        </p:txBody>
      </p:sp>
    </p:spTree>
    <p:extLst>
      <p:ext uri="{BB962C8B-B14F-4D97-AF65-F5344CB8AC3E}">
        <p14:creationId xmlns:p14="http://schemas.microsoft.com/office/powerpoint/2010/main" val="35687146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7">
            <a:extLst>
              <a:ext uri="{FF2B5EF4-FFF2-40B4-BE49-F238E27FC236}">
                <a16:creationId xmlns:a16="http://schemas.microsoft.com/office/drawing/2014/main" id="{F99540AB-C6C4-701A-F7C0-6156FF90AD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55973" y="1187891"/>
            <a:ext cx="5604870" cy="2052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071861A3-2A09-211A-8325-E4D49829625E}"/>
              </a:ext>
            </a:extLst>
          </p:cNvPr>
          <p:cNvSpPr txBox="1"/>
          <p:nvPr/>
        </p:nvSpPr>
        <p:spPr>
          <a:xfrm>
            <a:off x="5670315" y="3640041"/>
            <a:ext cx="5941402" cy="738664"/>
          </a:xfrm>
          <a:prstGeom prst="rect">
            <a:avLst/>
          </a:prstGeom>
          <a:noFill/>
        </p:spPr>
        <p:txBody>
          <a:bodyPr wrap="square">
            <a:spAutoFit/>
          </a:bodyPr>
          <a:lstStyle/>
          <a:p>
            <a:pPr marL="457200" marR="0" lvl="1" indent="-171450" algn="ctr" defTabSz="914400" rtl="0" eaLnBrk="1" fontAlgn="auto" latinLnBrk="0" hangingPunct="1">
              <a:lnSpc>
                <a:spcPct val="100000"/>
              </a:lnSpc>
              <a:spcBef>
                <a:spcPts val="0"/>
              </a:spcBef>
              <a:spcAft>
                <a:spcPts val="600"/>
              </a:spcAft>
              <a:buClrTx/>
              <a:buSzTx/>
              <a:buFontTx/>
              <a:buNone/>
              <a:tabLst/>
              <a:defRPr/>
            </a:pPr>
            <a:r>
              <a:rPr kumimoji="0" lang="en-US" sz="4200" b="1" i="0" u="none" strike="noStrike" kern="1200" cap="none" spc="0" normalizeH="0" baseline="0" noProof="0">
                <a:ln>
                  <a:noFill/>
                </a:ln>
                <a:solidFill>
                  <a:prstClr val="white">
                    <a:lumMod val="50000"/>
                  </a:prstClr>
                </a:solidFill>
                <a:effectLst/>
                <a:uLnTx/>
                <a:uFillTx/>
                <a:latin typeface="Lato" panose="020F0502020204030203" pitchFamily="34" charset="0"/>
                <a:ea typeface="Lato" panose="020F0502020204030203" pitchFamily="34" charset="0"/>
                <a:cs typeface="Lato" panose="020F0502020204030203" pitchFamily="34" charset="0"/>
              </a:rPr>
              <a:t>2023 Inspections</a:t>
            </a:r>
          </a:p>
        </p:txBody>
      </p:sp>
      <p:sp>
        <p:nvSpPr>
          <p:cNvPr id="5" name="Rectangle: Rounded Corners 4">
            <a:extLst>
              <a:ext uri="{FF2B5EF4-FFF2-40B4-BE49-F238E27FC236}">
                <a16:creationId xmlns:a16="http://schemas.microsoft.com/office/drawing/2014/main" id="{DA44A78E-B932-7B0B-3B02-E63D1EDD60AD}"/>
              </a:ext>
            </a:extLst>
          </p:cNvPr>
          <p:cNvSpPr/>
          <p:nvPr/>
        </p:nvSpPr>
        <p:spPr>
          <a:xfrm>
            <a:off x="255346" y="1760966"/>
            <a:ext cx="4923327" cy="46213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1200" b="0" i="0" u="none" strike="noStrike" kern="0" cap="none" spc="0" normalizeH="0" baseline="0" noProof="0">
                <a:ln>
                  <a:noFill/>
                </a:ln>
                <a:solidFill>
                  <a:srgbClr val="E7E6E6">
                    <a:lumMod val="50000"/>
                  </a:srgbClr>
                </a:solidFill>
                <a:effectLst/>
                <a:uLnTx/>
                <a:uFillTx/>
                <a:latin typeface="Lato"/>
                <a:ea typeface="Lato"/>
                <a:cs typeface="Lato"/>
              </a:rPr>
              <a:t>Completed detailed and patrol asset inspections: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ED7D31"/>
                </a:solidFill>
                <a:effectLst/>
                <a:uLnTx/>
                <a:uFillTx/>
                <a:latin typeface="Lato"/>
                <a:ea typeface="Lato"/>
                <a:cs typeface="Lato"/>
              </a:rPr>
              <a:t>      </a:t>
            </a:r>
            <a:r>
              <a:rPr kumimoji="0" lang="en-US" sz="1400" b="1" i="0" u="none" strike="noStrike" kern="0" cap="none" spc="0" normalizeH="0" baseline="0" noProof="0">
                <a:ln>
                  <a:noFill/>
                </a:ln>
                <a:solidFill>
                  <a:srgbClr val="ED7D31"/>
                </a:solidFill>
                <a:effectLst/>
                <a:uLnTx/>
                <a:uFillTx/>
                <a:latin typeface="Lato"/>
                <a:ea typeface="Lato"/>
                <a:cs typeface="Lato"/>
              </a:rPr>
              <a:t>Approximately 74,000 inspections completed</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endParaRPr kumimoji="0" lang="en-US" sz="1200" b="1" i="0" u="none" strike="noStrike" kern="0" cap="none" spc="0" normalizeH="0" baseline="0" noProof="0">
              <a:ln>
                <a:noFill/>
              </a:ln>
              <a:solidFill>
                <a:srgbClr val="E7E6E6">
                  <a:lumMod val="50000"/>
                </a:srgbClr>
              </a:solidFill>
              <a:effectLst/>
              <a:uLnTx/>
              <a:uFillTx/>
              <a:latin typeface="Lato" panose="020F0502020204030203" pitchFamily="34" charset="0"/>
              <a:ea typeface="Lato" panose="020F0502020204030203" pitchFamily="34" charset="0"/>
              <a:cs typeface="Lato" panose="020F0502020204030203" pitchFamily="34" charset="0"/>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1200" b="0" i="0" u="none" strike="noStrike" kern="0" cap="none" spc="0" normalizeH="0" baseline="0" noProof="0">
                <a:ln>
                  <a:noFill/>
                </a:ln>
                <a:solidFill>
                  <a:srgbClr val="E7E6E6">
                    <a:lumMod val="50000"/>
                  </a:srgbClr>
                </a:solidFill>
                <a:effectLst/>
                <a:uLnTx/>
                <a:uFillTx/>
                <a:latin typeface="Lato"/>
                <a:ea typeface="Lato"/>
                <a:cs typeface="Lato"/>
              </a:rPr>
              <a:t>Identified, through inspections, for correction: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ED7D31"/>
                </a:solidFill>
                <a:effectLst/>
                <a:uLnTx/>
                <a:uFillTx/>
                <a:latin typeface="Lato"/>
                <a:ea typeface="Lato"/>
                <a:cs typeface="Lato"/>
              </a:rPr>
              <a:t>    </a:t>
            </a:r>
            <a:r>
              <a:rPr kumimoji="0" lang="en-US" sz="1400" b="1" i="0" u="none" strike="noStrike" kern="0" cap="none" spc="0" normalizeH="0" baseline="0" noProof="0">
                <a:ln>
                  <a:noFill/>
                </a:ln>
                <a:solidFill>
                  <a:srgbClr val="ED7D31"/>
                </a:solidFill>
                <a:effectLst/>
                <a:uLnTx/>
                <a:uFillTx/>
                <a:latin typeface="Lato"/>
                <a:ea typeface="Lato"/>
                <a:cs typeface="Lato"/>
              </a:rPr>
              <a:t>Approximately 12,000 conditions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E7E6E6">
                  <a:lumMod val="50000"/>
                </a:srgbClr>
              </a:solidFill>
              <a:effectLst/>
              <a:uLnTx/>
              <a:uFillTx/>
              <a:latin typeface="Lato"/>
              <a:ea typeface="Lato"/>
              <a:cs typeface="Lato"/>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1200" b="0" i="0" u="none" strike="noStrike" kern="0" cap="none" spc="0" normalizeH="0" baseline="0" noProof="0">
                <a:ln>
                  <a:noFill/>
                </a:ln>
                <a:solidFill>
                  <a:srgbClr val="E7E6E6">
                    <a:lumMod val="50000"/>
                  </a:srgbClr>
                </a:solidFill>
                <a:effectLst/>
                <a:uLnTx/>
                <a:uFillTx/>
                <a:latin typeface="Lato"/>
                <a:ea typeface="Lato"/>
                <a:cs typeface="Lato"/>
              </a:rPr>
              <a:t>Corrected (found in all years)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E7E6E6">
                    <a:lumMod val="50000"/>
                  </a:srgbClr>
                </a:solidFill>
                <a:effectLst/>
                <a:uLnTx/>
                <a:uFillTx/>
                <a:latin typeface="Lato"/>
                <a:ea typeface="Lato"/>
                <a:cs typeface="Lato"/>
              </a:rPr>
              <a:t>      </a:t>
            </a:r>
            <a:r>
              <a:rPr kumimoji="0" lang="en-US" sz="1200" b="0" i="1" u="none" strike="noStrike" kern="0" cap="none" spc="0" normalizeH="0" baseline="0" noProof="0">
                <a:ln>
                  <a:noFill/>
                </a:ln>
                <a:solidFill>
                  <a:srgbClr val="E7E6E6">
                    <a:lumMod val="50000"/>
                  </a:srgbClr>
                </a:solidFill>
                <a:effectLst/>
                <a:uLnTx/>
                <a:uFillTx/>
                <a:latin typeface="Lato"/>
                <a:ea typeface="Lato"/>
                <a:cs typeface="Lato"/>
              </a:rPr>
              <a:t>Fire Threat / Non Fire Threat:</a:t>
            </a:r>
            <a:r>
              <a:rPr kumimoji="0" lang="en-US" sz="1200" b="0" i="0" u="none" strike="noStrike" kern="0" cap="none" spc="0" normalizeH="0" baseline="0" noProof="0">
                <a:ln>
                  <a:noFill/>
                </a:ln>
                <a:solidFill>
                  <a:srgbClr val="E7E6E6">
                    <a:lumMod val="50000"/>
                  </a:srgbClr>
                </a:solidFill>
                <a:effectLst/>
                <a:uLnTx/>
                <a:uFillTx/>
                <a:latin typeface="Lato"/>
                <a:ea typeface="Lato"/>
                <a:cs typeface="Lato"/>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a:ln>
                  <a:noFill/>
                </a:ln>
                <a:solidFill>
                  <a:srgbClr val="ED7D31"/>
                </a:solidFill>
                <a:effectLst/>
                <a:uLnTx/>
                <a:uFillTx/>
                <a:latin typeface="Lato"/>
                <a:ea typeface="Lato"/>
                <a:cs typeface="Lato"/>
              </a:rPr>
              <a:t>       </a:t>
            </a:r>
            <a:r>
              <a:rPr kumimoji="0" lang="en-US" sz="1400" b="1" i="0" u="none" strike="noStrike" kern="0" cap="none" spc="0" normalizeH="0" baseline="0" noProof="0">
                <a:ln>
                  <a:noFill/>
                </a:ln>
                <a:solidFill>
                  <a:srgbClr val="ED7D31"/>
                </a:solidFill>
                <a:effectLst/>
                <a:uLnTx/>
                <a:uFillTx/>
                <a:latin typeface="Lato"/>
                <a:ea typeface="Lato"/>
                <a:cs typeface="Lato"/>
              </a:rPr>
              <a:t>Approximately 400 conditions / 10,000 Conditions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rgbClr val="E7E6E6">
                  <a:lumMod val="50000"/>
                </a:srgbClr>
              </a:solidFill>
              <a:effectLst/>
              <a:uLnTx/>
              <a:uFillTx/>
              <a:latin typeface="Lato" panose="020F0502020204030203" pitchFamily="34" charset="0"/>
              <a:ea typeface="Lato" panose="020F0502020204030203" pitchFamily="34" charset="0"/>
              <a:cs typeface="Lato" panose="020F0502020204030203" pitchFamily="34" charset="0"/>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1200" b="0" i="0" u="none" strike="noStrike" kern="0" cap="none" spc="0" normalizeH="0" baseline="0" noProof="0">
                <a:ln>
                  <a:noFill/>
                </a:ln>
                <a:solidFill>
                  <a:srgbClr val="E7E6E6">
                    <a:lumMod val="50000"/>
                  </a:srgbClr>
                </a:solidFill>
                <a:effectLst/>
                <a:uLnTx/>
                <a:uFillTx/>
                <a:latin typeface="Lato"/>
                <a:ea typeface="Lato"/>
                <a:cs typeface="Lato"/>
              </a:rPr>
              <a:t>Corrected Priority A Conditions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E7E6E6">
                    <a:lumMod val="50000"/>
                  </a:srgbClr>
                </a:solidFill>
                <a:effectLst/>
                <a:uLnTx/>
                <a:uFillTx/>
                <a:latin typeface="Lato"/>
                <a:ea typeface="Lato"/>
                <a:cs typeface="Lato"/>
              </a:rPr>
              <a:t>       </a:t>
            </a:r>
            <a:r>
              <a:rPr kumimoji="0" lang="en-US" sz="1200" b="0" i="1" u="none" strike="noStrike" kern="0" cap="none" spc="0" normalizeH="0" baseline="0" noProof="0">
                <a:ln>
                  <a:noFill/>
                </a:ln>
                <a:solidFill>
                  <a:srgbClr val="E7E6E6">
                    <a:lumMod val="50000"/>
                  </a:srgbClr>
                </a:solidFill>
                <a:effectLst/>
                <a:uLnTx/>
                <a:uFillTx/>
                <a:latin typeface="Lato"/>
                <a:ea typeface="Lato"/>
                <a:cs typeface="Lato"/>
              </a:rPr>
              <a:t>Fire Threat / Non Fire Threat:</a:t>
            </a:r>
            <a:r>
              <a:rPr kumimoji="0" lang="en-US" sz="1200" b="0" i="0" u="none" strike="noStrike" kern="0" cap="none" spc="0" normalizeH="0" baseline="0" noProof="0">
                <a:ln>
                  <a:noFill/>
                </a:ln>
                <a:solidFill>
                  <a:srgbClr val="E7E6E6">
                    <a:lumMod val="50000"/>
                  </a:srgbClr>
                </a:solidFill>
                <a:effectLst/>
                <a:uLnTx/>
                <a:uFillTx/>
                <a:latin typeface="Lato"/>
                <a:ea typeface="Lato"/>
                <a:cs typeface="Lato"/>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srgbClr val="E7E6E6">
                    <a:lumMod val="50000"/>
                  </a:srgbClr>
                </a:solidFill>
                <a:effectLst/>
                <a:uLnTx/>
                <a:uFillTx/>
                <a:latin typeface="Lato"/>
                <a:ea typeface="Lato"/>
                <a:cs typeface="Lato"/>
              </a:rPr>
              <a:t>      </a:t>
            </a:r>
            <a:r>
              <a:rPr kumimoji="0" lang="en-US" sz="1400" b="1" i="0" u="none" strike="noStrike" kern="0" cap="none" spc="0" normalizeH="0" baseline="0" noProof="0">
                <a:ln>
                  <a:noFill/>
                </a:ln>
                <a:solidFill>
                  <a:srgbClr val="ED7D31"/>
                </a:solidFill>
                <a:effectLst/>
                <a:uLnTx/>
                <a:uFillTx/>
                <a:latin typeface="Lato"/>
                <a:ea typeface="Lato"/>
                <a:cs typeface="Lato"/>
              </a:rPr>
              <a:t>Approximately 70 conditions / 300 Conditions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rgbClr val="E7E6E6">
                  <a:lumMod val="50000"/>
                </a:srgbClr>
              </a:solidFill>
              <a:effectLst/>
              <a:uLnTx/>
              <a:uFillTx/>
              <a:latin typeface="Lato" panose="020F0502020204030203" pitchFamily="34" charset="0"/>
              <a:ea typeface="Lato" panose="020F0502020204030203" pitchFamily="34" charset="0"/>
              <a:cs typeface="Lato" panose="020F0502020204030203" pitchFamily="34" charset="0"/>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1200" b="0" i="0" u="none" strike="noStrike" kern="0" cap="none" spc="0" normalizeH="0" baseline="0" noProof="0">
                <a:ln>
                  <a:noFill/>
                </a:ln>
                <a:solidFill>
                  <a:srgbClr val="E7E6E6">
                    <a:lumMod val="50000"/>
                  </a:srgbClr>
                </a:solidFill>
                <a:effectLst/>
                <a:uLnTx/>
                <a:uFillTx/>
                <a:latin typeface="Lato"/>
                <a:ea typeface="Lato"/>
                <a:cs typeface="Lato"/>
              </a:rPr>
              <a:t>Corrected Priority B Conditions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E7E6E6">
                    <a:lumMod val="50000"/>
                  </a:srgbClr>
                </a:solidFill>
                <a:effectLst/>
                <a:uLnTx/>
                <a:uFillTx/>
                <a:latin typeface="Lato"/>
                <a:ea typeface="Lato"/>
                <a:cs typeface="Lato"/>
              </a:rPr>
              <a:t>      </a:t>
            </a:r>
            <a:r>
              <a:rPr kumimoji="0" lang="en-US" sz="1200" b="0" i="1" u="none" strike="noStrike" kern="0" cap="none" spc="0" normalizeH="0" baseline="0" noProof="0">
                <a:ln>
                  <a:noFill/>
                </a:ln>
                <a:solidFill>
                  <a:srgbClr val="E7E6E6">
                    <a:lumMod val="50000"/>
                  </a:srgbClr>
                </a:solidFill>
                <a:effectLst/>
                <a:uLnTx/>
                <a:uFillTx/>
                <a:latin typeface="Lato"/>
                <a:ea typeface="Lato"/>
                <a:cs typeface="Lato"/>
              </a:rPr>
              <a:t>Fire Threat / Non Fire Threat:</a:t>
            </a:r>
            <a:r>
              <a:rPr kumimoji="0" lang="en-US" sz="1200" b="0" i="0" u="none" strike="noStrike" kern="0" cap="none" spc="0" normalizeH="0" baseline="0" noProof="0">
                <a:ln>
                  <a:noFill/>
                </a:ln>
                <a:solidFill>
                  <a:srgbClr val="E7E6E6">
                    <a:lumMod val="50000"/>
                  </a:srgbClr>
                </a:solidFill>
                <a:effectLst/>
                <a:uLnTx/>
                <a:uFillTx/>
                <a:latin typeface="Lato"/>
                <a:ea typeface="Lato"/>
                <a:cs typeface="Lato"/>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ED7D31"/>
                </a:solidFill>
                <a:effectLst/>
                <a:uLnTx/>
                <a:uFillTx/>
                <a:latin typeface="Lato"/>
                <a:ea typeface="Lato"/>
                <a:cs typeface="Lato"/>
              </a:rPr>
              <a:t>      </a:t>
            </a:r>
            <a:r>
              <a:rPr kumimoji="0" lang="en-US" sz="1400" b="1" i="0" u="none" strike="noStrike" kern="0" cap="none" spc="0" normalizeH="0" baseline="0" noProof="0">
                <a:ln>
                  <a:noFill/>
                </a:ln>
                <a:solidFill>
                  <a:srgbClr val="ED7D31"/>
                </a:solidFill>
                <a:effectLst/>
                <a:uLnTx/>
                <a:uFillTx/>
                <a:latin typeface="Lato"/>
                <a:ea typeface="Lato"/>
                <a:cs typeface="Lato"/>
              </a:rPr>
              <a:t>Approximately 330 conditions / 6,600 Conditions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rgbClr val="E7E6E6">
                  <a:lumMod val="50000"/>
                </a:srgbClr>
              </a:solidFill>
              <a:effectLst/>
              <a:uLnTx/>
              <a:uFillTx/>
              <a:latin typeface="Lato"/>
              <a:ea typeface="Lato"/>
              <a:cs typeface="Lato"/>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1200" b="0" i="0" u="none" strike="noStrike" kern="0" cap="none" spc="0" normalizeH="0" baseline="0" noProof="0">
                <a:ln>
                  <a:noFill/>
                </a:ln>
                <a:solidFill>
                  <a:srgbClr val="E7E6E6">
                    <a:lumMod val="50000"/>
                  </a:srgbClr>
                </a:solidFill>
                <a:effectLst/>
                <a:uLnTx/>
                <a:uFillTx/>
                <a:latin typeface="Lato"/>
                <a:ea typeface="Lato"/>
                <a:cs typeface="Lato"/>
              </a:rPr>
              <a:t>Completed enhanced IR inspections 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srgbClr val="ED7D31"/>
                </a:solidFill>
                <a:effectLst/>
                <a:uLnTx/>
                <a:uFillTx/>
                <a:latin typeface="Lato"/>
                <a:ea typeface="Lato"/>
                <a:cs typeface="Lato"/>
              </a:rPr>
              <a:t>     </a:t>
            </a:r>
            <a:r>
              <a:rPr kumimoji="0" lang="en-US" sz="1400" b="1" i="0" u="none" strike="noStrike" kern="0" cap="none" spc="0" normalizeH="0" baseline="0" noProof="0">
                <a:ln>
                  <a:noFill/>
                </a:ln>
                <a:solidFill>
                  <a:srgbClr val="ED7D31"/>
                </a:solidFill>
                <a:effectLst/>
                <a:uLnTx/>
                <a:uFillTx/>
                <a:latin typeface="Lato"/>
                <a:ea typeface="Lato"/>
                <a:cs typeface="Lato"/>
              </a:rPr>
              <a:t>Approximately 700 line miles</a:t>
            </a:r>
          </a:p>
        </p:txBody>
      </p:sp>
      <p:sp>
        <p:nvSpPr>
          <p:cNvPr id="7" name="TextBox 6">
            <a:extLst>
              <a:ext uri="{FF2B5EF4-FFF2-40B4-BE49-F238E27FC236}">
                <a16:creationId xmlns:a16="http://schemas.microsoft.com/office/drawing/2014/main" id="{E89098B5-33B2-4466-BE86-EBAACA08319C}"/>
              </a:ext>
            </a:extLst>
          </p:cNvPr>
          <p:cNvSpPr txBox="1"/>
          <p:nvPr/>
        </p:nvSpPr>
        <p:spPr>
          <a:xfrm>
            <a:off x="66976" y="236943"/>
            <a:ext cx="5121222" cy="738664"/>
          </a:xfrm>
          <a:prstGeom prst="rect">
            <a:avLst/>
          </a:prstGeom>
          <a:noFill/>
        </p:spPr>
        <p:txBody>
          <a:bodyPr wrap="square">
            <a:spAutoFit/>
          </a:bodyPr>
          <a:lstStyle/>
          <a:p>
            <a:pPr marL="457200" marR="0" lvl="1" indent="-171450" algn="l" defTabSz="914400" rtl="0" eaLnBrk="1" fontAlgn="auto" latinLnBrk="0" hangingPunct="1">
              <a:lnSpc>
                <a:spcPct val="100000"/>
              </a:lnSpc>
              <a:spcBef>
                <a:spcPts val="0"/>
              </a:spcBef>
              <a:spcAft>
                <a:spcPts val="600"/>
              </a:spcAft>
              <a:buClrTx/>
              <a:buSzTx/>
              <a:buFontTx/>
              <a:buNone/>
              <a:tabLst/>
              <a:defRPr/>
            </a:pPr>
            <a:r>
              <a:rPr kumimoji="0" lang="en-US" sz="4200" b="1" i="0" u="none" strike="noStrike" kern="1200" cap="none" spc="0" normalizeH="0" baseline="0" noProof="0">
                <a:ln>
                  <a:noFill/>
                </a:ln>
                <a:solidFill>
                  <a:prstClr val="white">
                    <a:lumMod val="50000"/>
                  </a:prstClr>
                </a:solidFill>
                <a:effectLst/>
                <a:uLnTx/>
                <a:uFillTx/>
                <a:latin typeface="Lato" panose="020F0502020204030203" pitchFamily="34" charset="0"/>
                <a:ea typeface="Lato" panose="020F0502020204030203" pitchFamily="34" charset="0"/>
                <a:cs typeface="Lato" panose="020F0502020204030203" pitchFamily="34" charset="0"/>
              </a:rPr>
              <a:t>2022 Inspections</a:t>
            </a:r>
          </a:p>
        </p:txBody>
      </p:sp>
      <p:sp>
        <p:nvSpPr>
          <p:cNvPr id="9" name="Rectangle: Rounded Corners 8">
            <a:extLst>
              <a:ext uri="{FF2B5EF4-FFF2-40B4-BE49-F238E27FC236}">
                <a16:creationId xmlns:a16="http://schemas.microsoft.com/office/drawing/2014/main" id="{B78D285C-837A-3273-6346-E8D7ADC0B4BB}"/>
              </a:ext>
            </a:extLst>
          </p:cNvPr>
          <p:cNvSpPr/>
          <p:nvPr/>
        </p:nvSpPr>
        <p:spPr>
          <a:xfrm>
            <a:off x="327836" y="928911"/>
            <a:ext cx="4923327" cy="8826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0" cap="none" spc="0" normalizeH="0" baseline="0" noProof="0">
                <a:ln>
                  <a:noFill/>
                </a:ln>
                <a:solidFill>
                  <a:srgbClr val="E7E6E6">
                    <a:lumMod val="50000"/>
                  </a:srgbClr>
                </a:solidFill>
                <a:effectLst/>
                <a:uLnTx/>
                <a:uFillTx/>
                <a:latin typeface="Lato"/>
                <a:ea typeface="Lato"/>
                <a:cs typeface="Lato"/>
              </a:rPr>
              <a:t>PacifiCorp c</a:t>
            </a:r>
            <a:r>
              <a:rPr kumimoji="0" lang="en-US" sz="1400" b="0" i="1" u="none" strike="noStrike" kern="0" cap="none" spc="0" normalizeH="0" baseline="0" noProof="0" err="1">
                <a:ln>
                  <a:noFill/>
                </a:ln>
                <a:solidFill>
                  <a:srgbClr val="E7E6E6">
                    <a:lumMod val="50000"/>
                  </a:srgbClr>
                </a:solidFill>
                <a:effectLst/>
                <a:uLnTx/>
                <a:uFillTx/>
                <a:latin typeface="Lato"/>
                <a:ea typeface="Lato"/>
                <a:cs typeface="Lato"/>
              </a:rPr>
              <a:t>ompleted</a:t>
            </a:r>
            <a:r>
              <a:rPr kumimoji="0" lang="en-US" sz="1400" b="0" i="1" u="none" strike="noStrike" kern="0" cap="none" spc="0" normalizeH="0" baseline="0" noProof="0">
                <a:ln>
                  <a:noFill/>
                </a:ln>
                <a:solidFill>
                  <a:srgbClr val="E7E6E6">
                    <a:lumMod val="50000"/>
                  </a:srgbClr>
                </a:solidFill>
                <a:effectLst/>
                <a:uLnTx/>
                <a:uFillTx/>
                <a:latin typeface="Lato"/>
                <a:ea typeface="Lato"/>
                <a:cs typeface="Lato"/>
              </a:rPr>
              <a:t> </a:t>
            </a:r>
            <a:r>
              <a:rPr kumimoji="0" lang="en-US" sz="1400" b="1" i="1" u="none" strike="noStrike" kern="0" cap="none" spc="0" normalizeH="0" baseline="0" noProof="0">
                <a:ln>
                  <a:noFill/>
                </a:ln>
                <a:solidFill>
                  <a:srgbClr val="E7E6E6">
                    <a:lumMod val="50000"/>
                  </a:srgbClr>
                </a:solidFill>
                <a:effectLst/>
                <a:uLnTx/>
                <a:uFillTx/>
                <a:latin typeface="Lato"/>
                <a:ea typeface="Lato"/>
                <a:cs typeface="Lato"/>
              </a:rPr>
              <a:t>asset management </a:t>
            </a:r>
            <a:r>
              <a:rPr kumimoji="0" lang="en-US" sz="1400" b="0" i="1" u="none" strike="noStrike" kern="0" cap="none" spc="0" normalizeH="0" baseline="0" noProof="0">
                <a:ln>
                  <a:noFill/>
                </a:ln>
                <a:solidFill>
                  <a:srgbClr val="E7E6E6">
                    <a:lumMod val="50000"/>
                  </a:srgbClr>
                </a:solidFill>
                <a:effectLst/>
                <a:uLnTx/>
                <a:uFillTx/>
                <a:latin typeface="Lato"/>
                <a:ea typeface="Lato"/>
                <a:cs typeface="Lato"/>
              </a:rPr>
              <a:t>work as per </a:t>
            </a:r>
            <a:r>
              <a:rPr kumimoji="0" lang="en-US" sz="1400" b="1" i="1" u="none" strike="noStrike" kern="0" cap="none" spc="0" normalizeH="0" baseline="0" noProof="0">
                <a:ln>
                  <a:noFill/>
                </a:ln>
                <a:solidFill>
                  <a:srgbClr val="E7E6E6">
                    <a:lumMod val="50000"/>
                  </a:srgbClr>
                </a:solidFill>
                <a:effectLst/>
                <a:uLnTx/>
                <a:uFillTx/>
                <a:latin typeface="Lato"/>
                <a:ea typeface="Lato"/>
                <a:cs typeface="Lato"/>
              </a:rPr>
              <a:t>GO95 and GO165 </a:t>
            </a:r>
            <a:r>
              <a:rPr kumimoji="0" lang="en-US" sz="1400" b="0" i="1" u="none" strike="noStrike" kern="0" cap="none" spc="0" normalizeH="0" baseline="0" noProof="0">
                <a:ln>
                  <a:noFill/>
                </a:ln>
                <a:solidFill>
                  <a:srgbClr val="E7E6E6">
                    <a:lumMod val="50000"/>
                  </a:srgbClr>
                </a:solidFill>
                <a:effectLst/>
                <a:uLnTx/>
                <a:uFillTx/>
                <a:latin typeface="Lato"/>
                <a:ea typeface="Lato"/>
                <a:cs typeface="Lato"/>
              </a:rPr>
              <a:t>within the 2022 year. </a:t>
            </a:r>
            <a:endParaRPr kumimoji="0" lang="en-US" sz="1400" b="1" i="1" u="none" strike="noStrike" kern="1200" cap="none" spc="0" normalizeH="0" baseline="0" noProof="0">
              <a:ln>
                <a:noFill/>
              </a:ln>
              <a:solidFill>
                <a:srgbClr val="E7E6E6">
                  <a:lumMod val="50000"/>
                </a:srgbClr>
              </a:solidFill>
              <a:effectLst/>
              <a:uLnTx/>
              <a:uFillTx/>
              <a:latin typeface="Lato"/>
              <a:ea typeface="Lato"/>
              <a:cs typeface="Lato"/>
            </a:endParaRPr>
          </a:p>
        </p:txBody>
      </p:sp>
      <p:cxnSp>
        <p:nvCxnSpPr>
          <p:cNvPr id="11" name="Straight Connector 10">
            <a:extLst>
              <a:ext uri="{FF2B5EF4-FFF2-40B4-BE49-F238E27FC236}">
                <a16:creationId xmlns:a16="http://schemas.microsoft.com/office/drawing/2014/main" id="{F5036D79-8F13-53C8-2562-8415929D2F43}"/>
              </a:ext>
            </a:extLst>
          </p:cNvPr>
          <p:cNvCxnSpPr>
            <a:cxnSpLocks/>
          </p:cNvCxnSpPr>
          <p:nvPr/>
        </p:nvCxnSpPr>
        <p:spPr>
          <a:xfrm>
            <a:off x="400326" y="1760966"/>
            <a:ext cx="4850837" cy="0"/>
          </a:xfrm>
          <a:prstGeom prst="line">
            <a:avLst/>
          </a:prstGeom>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50A5A0B1-871A-1EAE-BD22-7E16B5FC8C48}"/>
              </a:ext>
            </a:extLst>
          </p:cNvPr>
          <p:cNvCxnSpPr>
            <a:cxnSpLocks/>
          </p:cNvCxnSpPr>
          <p:nvPr/>
        </p:nvCxnSpPr>
        <p:spPr>
          <a:xfrm>
            <a:off x="5444427" y="475732"/>
            <a:ext cx="52911" cy="5906535"/>
          </a:xfrm>
          <a:prstGeom prst="line">
            <a:avLst/>
          </a:prstGeom>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2D88BAE2-92F0-E832-F204-9DE6510E932C}"/>
              </a:ext>
            </a:extLst>
          </p:cNvPr>
          <p:cNvCxnSpPr>
            <a:cxnSpLocks/>
          </p:cNvCxnSpPr>
          <p:nvPr/>
        </p:nvCxnSpPr>
        <p:spPr>
          <a:xfrm>
            <a:off x="6432990" y="3640041"/>
            <a:ext cx="4850837" cy="0"/>
          </a:xfrm>
          <a:prstGeom prst="line">
            <a:avLst/>
          </a:prstGeom>
        </p:spPr>
        <p:style>
          <a:lnRef idx="1">
            <a:schemeClr val="dk1"/>
          </a:lnRef>
          <a:fillRef idx="0">
            <a:schemeClr val="dk1"/>
          </a:fillRef>
          <a:effectRef idx="0">
            <a:schemeClr val="dk1"/>
          </a:effectRef>
          <a:fontRef idx="minor">
            <a:schemeClr val="tx1"/>
          </a:fontRef>
        </p:style>
      </p:cxnSp>
      <p:sp>
        <p:nvSpPr>
          <p:cNvPr id="18" name="Rectangle: Rounded Corners 17">
            <a:extLst>
              <a:ext uri="{FF2B5EF4-FFF2-40B4-BE49-F238E27FC236}">
                <a16:creationId xmlns:a16="http://schemas.microsoft.com/office/drawing/2014/main" id="{DD857AFB-250C-81B0-7285-D03DEAA555D1}"/>
              </a:ext>
            </a:extLst>
          </p:cNvPr>
          <p:cNvSpPr/>
          <p:nvPr/>
        </p:nvSpPr>
        <p:spPr>
          <a:xfrm>
            <a:off x="5588537" y="5209650"/>
            <a:ext cx="1883692" cy="1060711"/>
          </a:xfrm>
          <a:prstGeom prst="round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srgbClr val="E7E6E6">
                    <a:lumMod val="50000"/>
                  </a:srgbClr>
                </a:solidFill>
                <a:effectLst/>
                <a:uLnTx/>
                <a:uFillTx/>
                <a:latin typeface="Lato"/>
                <a:ea typeface="Lato"/>
                <a:cs typeface="Lato"/>
              </a:rPr>
              <a:t>Continued  best practice </a:t>
            </a:r>
            <a:r>
              <a:rPr kumimoji="0" lang="en-US" sz="1600" b="1" i="0" u="none" strike="noStrike" kern="0" cap="none" spc="0" normalizeH="0" baseline="0" noProof="0">
                <a:ln>
                  <a:noFill/>
                </a:ln>
                <a:solidFill>
                  <a:srgbClr val="ED7D31"/>
                </a:solidFill>
                <a:effectLst/>
                <a:uLnTx/>
                <a:uFillTx/>
                <a:latin typeface="Lato"/>
                <a:ea typeface="Lato"/>
                <a:cs typeface="Lato"/>
              </a:rPr>
              <a:t>asset inspections and corrections</a:t>
            </a:r>
            <a:endParaRPr kumimoji="0" lang="en-US" sz="1600" b="0" i="0" u="none" strike="noStrike" kern="0" cap="none" spc="0" normalizeH="0" baseline="0" noProof="0">
              <a:ln>
                <a:noFill/>
              </a:ln>
              <a:solidFill>
                <a:srgbClr val="ED7D31"/>
              </a:solidFill>
              <a:effectLst/>
              <a:uLnTx/>
              <a:uFillTx/>
              <a:latin typeface="Lato" panose="020F0502020204030203" pitchFamily="34" charset="0"/>
              <a:ea typeface="Lato" panose="020F0502020204030203" pitchFamily="34" charset="0"/>
              <a:cs typeface="Lato" panose="020F0502020204030203" pitchFamily="34" charset="0"/>
            </a:endParaRPr>
          </a:p>
        </p:txBody>
      </p:sp>
      <p:pic>
        <p:nvPicPr>
          <p:cNvPr id="21" name="Graphic 20" descr="Clipboard Checked outline">
            <a:extLst>
              <a:ext uri="{FF2B5EF4-FFF2-40B4-BE49-F238E27FC236}">
                <a16:creationId xmlns:a16="http://schemas.microsoft.com/office/drawing/2014/main" id="{31897533-7DCB-627D-B75D-156E0FFF831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073183" y="4276181"/>
            <a:ext cx="914400" cy="914400"/>
          </a:xfrm>
          <a:prstGeom prst="rect">
            <a:avLst/>
          </a:prstGeom>
        </p:spPr>
      </p:pic>
      <p:pic>
        <p:nvPicPr>
          <p:cNvPr id="23" name="Graphic 22" descr="Badge 1 outline">
            <a:extLst>
              <a:ext uri="{FF2B5EF4-FFF2-40B4-BE49-F238E27FC236}">
                <a16:creationId xmlns:a16="http://schemas.microsoft.com/office/drawing/2014/main" id="{B2C00910-C57C-8DE6-5E45-AC4D5627791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133976" y="4233425"/>
            <a:ext cx="914400" cy="914400"/>
          </a:xfrm>
          <a:prstGeom prst="rect">
            <a:avLst/>
          </a:prstGeom>
        </p:spPr>
      </p:pic>
      <p:pic>
        <p:nvPicPr>
          <p:cNvPr id="25" name="Graphic 24" descr="High temperature outline">
            <a:extLst>
              <a:ext uri="{FF2B5EF4-FFF2-40B4-BE49-F238E27FC236}">
                <a16:creationId xmlns:a16="http://schemas.microsoft.com/office/drawing/2014/main" id="{66737277-A0B4-595E-AE9B-A8BC1AEF4DEF}"/>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0081421" y="4233425"/>
            <a:ext cx="914400" cy="914400"/>
          </a:xfrm>
          <a:prstGeom prst="rect">
            <a:avLst/>
          </a:prstGeom>
        </p:spPr>
      </p:pic>
      <p:sp>
        <p:nvSpPr>
          <p:cNvPr id="26" name="Rectangle: Rounded Corners 25">
            <a:extLst>
              <a:ext uri="{FF2B5EF4-FFF2-40B4-BE49-F238E27FC236}">
                <a16:creationId xmlns:a16="http://schemas.microsoft.com/office/drawing/2014/main" id="{33AD7A19-F270-DE10-DEB6-24803AE110EA}"/>
              </a:ext>
            </a:extLst>
          </p:cNvPr>
          <p:cNvSpPr/>
          <p:nvPr/>
        </p:nvSpPr>
        <p:spPr>
          <a:xfrm>
            <a:off x="7617392" y="5195325"/>
            <a:ext cx="1883692" cy="1060711"/>
          </a:xfrm>
          <a:prstGeom prst="round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srgbClr val="E7E6E6">
                    <a:lumMod val="50000"/>
                  </a:srgbClr>
                </a:solidFill>
                <a:effectLst/>
                <a:uLnTx/>
                <a:uFillTx/>
                <a:latin typeface="Lato"/>
                <a:ea typeface="Lato"/>
                <a:cs typeface="Lato"/>
              </a:rPr>
              <a:t>Continued prioritization of </a:t>
            </a:r>
            <a:r>
              <a:rPr kumimoji="0" lang="en-US" sz="1600" b="1" i="0" u="none" strike="noStrike" kern="0" cap="none" spc="0" normalizeH="0" baseline="0" noProof="0">
                <a:ln>
                  <a:noFill/>
                </a:ln>
                <a:solidFill>
                  <a:srgbClr val="ED7D31"/>
                </a:solidFill>
                <a:effectLst/>
                <a:uLnTx/>
                <a:uFillTx/>
                <a:latin typeface="Lato"/>
                <a:ea typeface="Lato"/>
                <a:cs typeface="Lato"/>
              </a:rPr>
              <a:t>HFTD areas</a:t>
            </a:r>
            <a:endParaRPr kumimoji="0" lang="en-US" sz="1600" b="0" i="0" u="none" strike="noStrike" kern="0" cap="none" spc="0" normalizeH="0" baseline="0" noProof="0">
              <a:ln>
                <a:noFill/>
              </a:ln>
              <a:solidFill>
                <a:srgbClr val="ED7D31"/>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27" name="Rectangle: Rounded Corners 26">
            <a:extLst>
              <a:ext uri="{FF2B5EF4-FFF2-40B4-BE49-F238E27FC236}">
                <a16:creationId xmlns:a16="http://schemas.microsoft.com/office/drawing/2014/main" id="{816C7C6A-634A-80B8-AE97-7F77D4F1FD78}"/>
              </a:ext>
            </a:extLst>
          </p:cNvPr>
          <p:cNvSpPr/>
          <p:nvPr/>
        </p:nvSpPr>
        <p:spPr>
          <a:xfrm>
            <a:off x="9646247" y="5227209"/>
            <a:ext cx="1883692" cy="1060711"/>
          </a:xfrm>
          <a:prstGeom prst="roundRect">
            <a:avLst/>
          </a:prstGeom>
          <a:solidFill>
            <a:srgbClr val="FFF2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srgbClr val="E7E6E6">
                    <a:lumMod val="50000"/>
                  </a:srgbClr>
                </a:solidFill>
                <a:effectLst/>
                <a:uLnTx/>
                <a:uFillTx/>
                <a:latin typeface="Lato"/>
                <a:ea typeface="Lato"/>
                <a:cs typeface="Lato"/>
              </a:rPr>
              <a:t>Continued development of the </a:t>
            </a:r>
            <a:r>
              <a:rPr kumimoji="0" lang="en-US" sz="1600" b="1" i="0" u="none" strike="noStrike" kern="0" cap="none" spc="0" normalizeH="0" baseline="0" noProof="0">
                <a:ln>
                  <a:noFill/>
                </a:ln>
                <a:solidFill>
                  <a:srgbClr val="ED7D31"/>
                </a:solidFill>
                <a:effectLst/>
                <a:uLnTx/>
                <a:uFillTx/>
                <a:latin typeface="Lato"/>
                <a:ea typeface="Lato"/>
                <a:cs typeface="Lato"/>
              </a:rPr>
              <a:t>Distribution Handheld IR pilot</a:t>
            </a:r>
          </a:p>
        </p:txBody>
      </p:sp>
      <p:pic>
        <p:nvPicPr>
          <p:cNvPr id="29" name="Picture 28">
            <a:extLst>
              <a:ext uri="{FF2B5EF4-FFF2-40B4-BE49-F238E27FC236}">
                <a16:creationId xmlns:a16="http://schemas.microsoft.com/office/drawing/2014/main" id="{40DF4DEF-8587-85B8-F569-1FD98AFBB4FC}"/>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r="8149" b="16118"/>
          <a:stretch/>
        </p:blipFill>
        <p:spPr bwMode="auto">
          <a:xfrm>
            <a:off x="5763092" y="2451332"/>
            <a:ext cx="1250696" cy="900091"/>
          </a:xfrm>
          <a:prstGeom prst="rect">
            <a:avLst/>
          </a:prstGeom>
          <a:noFill/>
          <a:ln>
            <a:solidFill>
              <a:schemeClr val="tx1">
                <a:lumMod val="65000"/>
                <a:lumOff val="35000"/>
              </a:schemeClr>
            </a:solidFill>
          </a:ln>
          <a:effectLst>
            <a:outerShdw blurRad="50800" dist="50800" dir="5400000" algn="ctr" rotWithShape="0">
              <a:schemeClr val="tx1">
                <a:lumMod val="65000"/>
                <a:lumOff val="35000"/>
              </a:schemeClr>
            </a:outerShdw>
          </a:effectLst>
          <a:extLst>
            <a:ext uri="{909E8E84-426E-40DD-AFC4-6F175D3DCCD1}">
              <a14:hiddenFill xmlns:a14="http://schemas.microsoft.com/office/drawing/2010/main">
                <a:solidFill>
                  <a:srgbClr val="FFFFFF"/>
                </a:solidFill>
              </a14:hiddenFill>
            </a:ext>
          </a:extLst>
        </p:spPr>
      </p:pic>
      <p:sp>
        <p:nvSpPr>
          <p:cNvPr id="31" name="TextBox 30">
            <a:extLst>
              <a:ext uri="{FF2B5EF4-FFF2-40B4-BE49-F238E27FC236}">
                <a16:creationId xmlns:a16="http://schemas.microsoft.com/office/drawing/2014/main" id="{4C36C28E-9DAF-80F6-C08A-E02E0DE0DCFF}"/>
              </a:ext>
            </a:extLst>
          </p:cNvPr>
          <p:cNvSpPr txBox="1"/>
          <p:nvPr/>
        </p:nvSpPr>
        <p:spPr>
          <a:xfrm>
            <a:off x="5620475" y="262108"/>
            <a:ext cx="5941402" cy="738664"/>
          </a:xfrm>
          <a:prstGeom prst="rect">
            <a:avLst/>
          </a:prstGeom>
          <a:noFill/>
        </p:spPr>
        <p:txBody>
          <a:bodyPr wrap="square">
            <a:spAutoFit/>
          </a:bodyPr>
          <a:lstStyle/>
          <a:p>
            <a:pPr marL="457200" marR="0" lvl="1" indent="-171450" algn="ctr" defTabSz="914400" rtl="0" eaLnBrk="1" fontAlgn="auto" latinLnBrk="0" hangingPunct="1">
              <a:lnSpc>
                <a:spcPct val="100000"/>
              </a:lnSpc>
              <a:spcBef>
                <a:spcPts val="0"/>
              </a:spcBef>
              <a:spcAft>
                <a:spcPts val="600"/>
              </a:spcAft>
              <a:buClrTx/>
              <a:buSzTx/>
              <a:buFontTx/>
              <a:buNone/>
              <a:tabLst/>
              <a:defRPr/>
            </a:pPr>
            <a:r>
              <a:rPr kumimoji="0" lang="en-US" sz="4200" b="1" i="0" u="none" strike="noStrike" kern="1200" cap="none" spc="0" normalizeH="0" baseline="0" noProof="0">
                <a:ln>
                  <a:noFill/>
                </a:ln>
                <a:solidFill>
                  <a:prstClr val="white">
                    <a:lumMod val="50000"/>
                  </a:prstClr>
                </a:solidFill>
                <a:effectLst/>
                <a:uLnTx/>
                <a:uFillTx/>
                <a:latin typeface="Lato" panose="020F0502020204030203" pitchFamily="34" charset="0"/>
                <a:ea typeface="Lato" panose="020F0502020204030203" pitchFamily="34" charset="0"/>
                <a:cs typeface="Lato" panose="020F0502020204030203" pitchFamily="34" charset="0"/>
              </a:rPr>
              <a:t>Infrared Inspections</a:t>
            </a:r>
          </a:p>
        </p:txBody>
      </p:sp>
    </p:spTree>
    <p:extLst>
      <p:ext uri="{BB962C8B-B14F-4D97-AF65-F5344CB8AC3E}">
        <p14:creationId xmlns:p14="http://schemas.microsoft.com/office/powerpoint/2010/main" val="412810695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a:extLst>
              <a:ext uri="{FF2B5EF4-FFF2-40B4-BE49-F238E27FC236}">
                <a16:creationId xmlns:a16="http://schemas.microsoft.com/office/drawing/2014/main" id="{D4A0E4FE-DC21-5849-91FE-E10FA53235C6}"/>
              </a:ext>
            </a:extLst>
          </p:cNvPr>
          <p:cNvSpPr>
            <a:spLocks noGrp="1"/>
          </p:cNvSpPr>
          <p:nvPr>
            <p:ph type="subTitle" idx="10"/>
          </p:nvPr>
        </p:nvSpPr>
        <p:spPr>
          <a:xfrm>
            <a:off x="483508" y="297316"/>
            <a:ext cx="10524744" cy="686498"/>
          </a:xfrm>
        </p:spPr>
        <p:txBody>
          <a:bodyPr>
            <a:normAutofit/>
          </a:bodyPr>
          <a:lstStyle/>
          <a:p>
            <a:r>
              <a:rPr lang="en-US" sz="4200" b="1">
                <a:ea typeface="Lato" panose="020F0502020204030203" pitchFamily="34" charset="0"/>
              </a:rPr>
              <a:t>Grid Hardening</a:t>
            </a:r>
          </a:p>
        </p:txBody>
      </p:sp>
      <p:sp>
        <p:nvSpPr>
          <p:cNvPr id="21" name="Rectangle 20">
            <a:extLst>
              <a:ext uri="{FF2B5EF4-FFF2-40B4-BE49-F238E27FC236}">
                <a16:creationId xmlns:a16="http://schemas.microsoft.com/office/drawing/2014/main" id="{BF42B470-A188-A7BA-F882-B8D8CF10873B}"/>
              </a:ext>
            </a:extLst>
          </p:cNvPr>
          <p:cNvSpPr/>
          <p:nvPr/>
        </p:nvSpPr>
        <p:spPr>
          <a:xfrm>
            <a:off x="238020" y="2669307"/>
            <a:ext cx="2127822" cy="613733"/>
          </a:xfrm>
          <a:prstGeom prst="rect">
            <a:avLst/>
          </a:prstGeom>
          <a:no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black">
                    <a:lumMod val="50000"/>
                    <a:lumOff val="50000"/>
                  </a:prstClr>
                </a:solidFill>
                <a:effectLst/>
                <a:uLnTx/>
                <a:uFillTx/>
                <a:latin typeface="Lato" panose="020F0502020204030203" pitchFamily="34" charset="0"/>
                <a:ea typeface="Lato" panose="020F0502020204030203" pitchFamily="34" charset="0"/>
                <a:cs typeface="Lato" panose="020F0502020204030203" pitchFamily="34" charset="0"/>
              </a:rPr>
              <a:t>Covered Conductor</a:t>
            </a:r>
          </a:p>
        </p:txBody>
      </p:sp>
      <p:sp>
        <p:nvSpPr>
          <p:cNvPr id="22" name="Rectangle 21">
            <a:extLst>
              <a:ext uri="{FF2B5EF4-FFF2-40B4-BE49-F238E27FC236}">
                <a16:creationId xmlns:a16="http://schemas.microsoft.com/office/drawing/2014/main" id="{69A37E00-D150-6CB7-C34C-7B28DC91AF70}"/>
              </a:ext>
            </a:extLst>
          </p:cNvPr>
          <p:cNvSpPr/>
          <p:nvPr/>
        </p:nvSpPr>
        <p:spPr>
          <a:xfrm>
            <a:off x="325193" y="1132419"/>
            <a:ext cx="2127822" cy="1362445"/>
          </a:xfrm>
          <a:prstGeom prst="rect">
            <a:avLst/>
          </a:prstGeom>
          <a:no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lumMod val="50000"/>
                    <a:lumOff val="50000"/>
                  </a:prstClr>
                </a:solidFill>
                <a:effectLst/>
                <a:uLnTx/>
                <a:uFillTx/>
                <a:latin typeface="Lato" panose="020F0502020204030203" pitchFamily="34" charset="0"/>
                <a:ea typeface="Lato" panose="020F0502020204030203" pitchFamily="34" charset="0"/>
                <a:cs typeface="Lato" panose="020F0502020204030203" pitchFamily="34" charset="0"/>
              </a:rPr>
              <a:t>Covered conductor physically </a:t>
            </a:r>
            <a:r>
              <a:rPr kumimoji="0" lang="en-US" sz="1600" b="1" i="0" u="none" strike="noStrike" kern="1200" cap="none" spc="0" normalizeH="0" baseline="0" noProof="0">
                <a:ln>
                  <a:noFill/>
                </a:ln>
                <a:solidFill>
                  <a:prstClr val="black">
                    <a:lumMod val="50000"/>
                    <a:lumOff val="50000"/>
                  </a:prstClr>
                </a:solidFill>
                <a:effectLst/>
                <a:uLnTx/>
                <a:uFillTx/>
                <a:latin typeface="Lato" panose="020F0502020204030203" pitchFamily="34" charset="0"/>
                <a:ea typeface="Lato" panose="020F0502020204030203" pitchFamily="34" charset="0"/>
                <a:cs typeface="Lato" panose="020F0502020204030203" pitchFamily="34" charset="0"/>
              </a:rPr>
              <a:t>prevents the initiation</a:t>
            </a:r>
            <a:r>
              <a:rPr kumimoji="0" lang="en-US" sz="1600" b="0" i="0" u="none" strike="noStrike" kern="1200" cap="none" spc="0" normalizeH="0" baseline="0" noProof="0">
                <a:ln>
                  <a:noFill/>
                </a:ln>
                <a:solidFill>
                  <a:prstClr val="black">
                    <a:lumMod val="50000"/>
                    <a:lumOff val="50000"/>
                  </a:prstClr>
                </a:solidFill>
                <a:effectLst/>
                <a:uLnTx/>
                <a:uFillTx/>
                <a:latin typeface="Lato" panose="020F0502020204030203" pitchFamily="34" charset="0"/>
                <a:ea typeface="Lato" panose="020F0502020204030203" pitchFamily="34" charset="0"/>
                <a:cs typeface="Lato" panose="020F0502020204030203" pitchFamily="34" charset="0"/>
              </a:rPr>
              <a:t> of flash-over due to contact with object or vegetation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33" name="Rectangle 32">
            <a:extLst>
              <a:ext uri="{FF2B5EF4-FFF2-40B4-BE49-F238E27FC236}">
                <a16:creationId xmlns:a16="http://schemas.microsoft.com/office/drawing/2014/main" id="{CFE7055D-636D-3FED-F4BE-B68FED0A15EF}"/>
              </a:ext>
            </a:extLst>
          </p:cNvPr>
          <p:cNvSpPr/>
          <p:nvPr/>
        </p:nvSpPr>
        <p:spPr>
          <a:xfrm>
            <a:off x="235503" y="3148278"/>
            <a:ext cx="2127822" cy="3371638"/>
          </a:xfrm>
          <a:prstGeom prst="rect">
            <a:avLst/>
          </a:prstGeom>
          <a:no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1800"/>
              </a:spcBef>
              <a:spcAft>
                <a:spcPts val="0"/>
              </a:spcAft>
              <a:buClrTx/>
              <a:buSzTx/>
              <a:buFontTx/>
              <a:buNone/>
              <a:tabLst/>
              <a:defRPr/>
            </a:pPr>
            <a:r>
              <a:rPr kumimoji="0" lang="en-US" sz="1400" b="0" i="0" u="none" strike="noStrike" kern="1200" cap="none" spc="0" normalizeH="0" baseline="0" noProof="0">
                <a:ln>
                  <a:noFill/>
                </a:ln>
                <a:solidFill>
                  <a:prstClr val="black">
                    <a:lumMod val="65000"/>
                    <a:lumOff val="35000"/>
                  </a:prstClr>
                </a:solidFill>
                <a:effectLst/>
                <a:uLnTx/>
                <a:uFillTx/>
                <a:latin typeface="Lato" panose="020F0502020204030203" pitchFamily="34" charset="0"/>
                <a:ea typeface="Lato" panose="020F0502020204030203" pitchFamily="34" charset="0"/>
                <a:cs typeface="Lato" panose="020F0502020204030203" pitchFamily="34" charset="0"/>
              </a:rPr>
              <a:t>PacifiCorp has strategically rebuilt</a:t>
            </a:r>
          </a:p>
          <a:p>
            <a:pPr marL="0" marR="0" lvl="0" indent="0" algn="ctr" defTabSz="914400" rtl="0" eaLnBrk="1" fontAlgn="auto" latinLnBrk="0" hangingPunct="1">
              <a:lnSpc>
                <a:spcPct val="100000"/>
              </a:lnSpc>
              <a:spcBef>
                <a:spcPts val="1800"/>
              </a:spcBef>
              <a:spcAft>
                <a:spcPts val="0"/>
              </a:spcAft>
              <a:buClrTx/>
              <a:buSzTx/>
              <a:buFontTx/>
              <a:buNone/>
              <a:tabLst/>
              <a:defRPr/>
            </a:pPr>
            <a:r>
              <a:rPr kumimoji="0" lang="en-US" sz="1400" b="0" i="0" u="none" strike="noStrike" kern="1200" cap="none" spc="0" normalizeH="0" baseline="0" noProof="0">
                <a:ln>
                  <a:noFill/>
                </a:ln>
                <a:solidFill>
                  <a:prstClr val="black">
                    <a:lumMod val="65000"/>
                    <a:lumOff val="35000"/>
                  </a:prstClr>
                </a:solidFill>
                <a:effectLst/>
                <a:uLnTx/>
                <a:uFillTx/>
                <a:latin typeface="Lato" panose="020F0502020204030203" pitchFamily="34" charset="0"/>
                <a:ea typeface="Lato" panose="020F0502020204030203" pitchFamily="34" charset="0"/>
                <a:cs typeface="Lato" panose="020F0502020204030203" pitchFamily="34" charset="0"/>
              </a:rPr>
              <a:t> </a:t>
            </a:r>
            <a:r>
              <a:rPr kumimoji="0" lang="en-US" sz="1800" b="1" i="0" u="none" strike="noStrike" kern="1200" cap="none" spc="0" normalizeH="0" baseline="0" noProof="0">
                <a:ln>
                  <a:noFill/>
                </a:ln>
                <a:solidFill>
                  <a:srgbClr val="ED7D31"/>
                </a:solidFill>
                <a:effectLst/>
                <a:uLnTx/>
                <a:uFillTx/>
                <a:latin typeface="Lato" panose="020F0502020204030203" pitchFamily="34" charset="0"/>
                <a:ea typeface="Lato" panose="020F0502020204030203" pitchFamily="34" charset="0"/>
                <a:cs typeface="Lato" panose="020F0502020204030203" pitchFamily="34" charset="0"/>
              </a:rPr>
              <a:t>83 line miles with covered conductor from 2019-2022 </a:t>
            </a:r>
            <a:endParaRPr kumimoji="0" lang="en-US" sz="1600" b="1" i="0" u="none" strike="noStrike" kern="1200" cap="none" spc="0" normalizeH="0" baseline="0" noProof="0">
              <a:ln>
                <a:noFill/>
              </a:ln>
              <a:solidFill>
                <a:srgbClr val="ED7D31"/>
              </a:solidFill>
              <a:effectLst/>
              <a:uLnTx/>
              <a:uFillTx/>
              <a:latin typeface="Lato" panose="020F0502020204030203" pitchFamily="34" charset="0"/>
              <a:ea typeface="Lato" panose="020F0502020204030203" pitchFamily="34" charset="0"/>
              <a:cs typeface="Lato" panose="020F0502020204030203" pitchFamily="34" charset="0"/>
            </a:endParaRPr>
          </a:p>
          <a:p>
            <a:pPr marL="0" marR="0" lvl="0" indent="0" algn="ctr" defTabSz="914400" rtl="0" eaLnBrk="1" fontAlgn="auto" latinLnBrk="0" hangingPunct="1">
              <a:lnSpc>
                <a:spcPct val="100000"/>
              </a:lnSpc>
              <a:spcBef>
                <a:spcPts val="1800"/>
              </a:spcBef>
              <a:spcAft>
                <a:spcPts val="0"/>
              </a:spcAft>
              <a:buClrTx/>
              <a:buSzTx/>
              <a:buFontTx/>
              <a:buNone/>
              <a:tabLst/>
              <a:defRPr/>
            </a:pPr>
            <a:r>
              <a:rPr kumimoji="0" lang="en-US" sz="1400" b="1" i="0" u="none" strike="noStrike" kern="1200" cap="none" spc="0" normalizeH="0" baseline="0" noProof="0">
                <a:ln>
                  <a:noFill/>
                </a:ln>
                <a:solidFill>
                  <a:prstClr val="black">
                    <a:lumMod val="50000"/>
                    <a:lumOff val="50000"/>
                  </a:prstClr>
                </a:solidFill>
                <a:effectLst/>
                <a:uLnTx/>
                <a:uFillTx/>
                <a:latin typeface="Lato" panose="020F0502020204030203" pitchFamily="34" charset="0"/>
                <a:ea typeface="Lato" panose="020F0502020204030203" pitchFamily="34" charset="0"/>
                <a:cs typeface="Lato" panose="020F0502020204030203" pitchFamily="34" charset="0"/>
              </a:rPr>
              <a:t>P</a:t>
            </a:r>
            <a:r>
              <a:rPr kumimoji="0" lang="en-US" sz="1400" b="0" i="0" u="none" strike="noStrike" kern="1200" cap="none" spc="0" normalizeH="0" baseline="0" noProof="0">
                <a:ln>
                  <a:noFill/>
                </a:ln>
                <a:solidFill>
                  <a:prstClr val="black">
                    <a:lumMod val="50000"/>
                    <a:lumOff val="50000"/>
                  </a:prstClr>
                </a:solidFill>
                <a:effectLst/>
                <a:uLnTx/>
                <a:uFillTx/>
                <a:latin typeface="Lato" panose="020F0502020204030203" pitchFamily="34" charset="0"/>
                <a:ea typeface="Lato" panose="020F0502020204030203" pitchFamily="34" charset="0"/>
                <a:cs typeface="Lato" panose="020F0502020204030203" pitchFamily="34" charset="0"/>
              </a:rPr>
              <a:t>lans to increase the number of covered conductor miles by </a:t>
            </a:r>
          </a:p>
          <a:p>
            <a:pPr marL="0" marR="0" lvl="0" indent="0" algn="ctr" defTabSz="914400" rtl="0" eaLnBrk="1" fontAlgn="auto" latinLnBrk="0" hangingPunct="1">
              <a:lnSpc>
                <a:spcPct val="100000"/>
              </a:lnSpc>
              <a:spcBef>
                <a:spcPts val="1800"/>
              </a:spcBef>
              <a:spcAft>
                <a:spcPts val="0"/>
              </a:spcAft>
              <a:buClrTx/>
              <a:buSzTx/>
              <a:buFontTx/>
              <a:buNone/>
              <a:tabLst/>
              <a:defRPr/>
            </a:pPr>
            <a:r>
              <a:rPr kumimoji="0" lang="en-US" sz="1800" b="1" i="0" u="none" strike="noStrike" kern="1200" cap="none" spc="0" normalizeH="0" baseline="0" noProof="0">
                <a:ln>
                  <a:noFill/>
                </a:ln>
                <a:solidFill>
                  <a:srgbClr val="ED7D31"/>
                </a:solidFill>
                <a:effectLst/>
                <a:uLnTx/>
                <a:uFillTx/>
                <a:latin typeface="Lato" panose="020F0502020204030203" pitchFamily="34" charset="0"/>
                <a:ea typeface="Lato" panose="020F0502020204030203" pitchFamily="34" charset="0"/>
                <a:cs typeface="Lato" panose="020F0502020204030203" pitchFamily="34" charset="0"/>
              </a:rPr>
              <a:t>130 line miles in 2023</a:t>
            </a:r>
          </a:p>
        </p:txBody>
      </p:sp>
      <p:cxnSp>
        <p:nvCxnSpPr>
          <p:cNvPr id="2" name="Straight Connector 1">
            <a:extLst>
              <a:ext uri="{FF2B5EF4-FFF2-40B4-BE49-F238E27FC236}">
                <a16:creationId xmlns:a16="http://schemas.microsoft.com/office/drawing/2014/main" id="{93A4CEE6-86EC-877D-E744-076AB5DE7B13}"/>
              </a:ext>
            </a:extLst>
          </p:cNvPr>
          <p:cNvCxnSpPr>
            <a:cxnSpLocks/>
          </p:cNvCxnSpPr>
          <p:nvPr/>
        </p:nvCxnSpPr>
        <p:spPr>
          <a:xfrm>
            <a:off x="359173" y="2608206"/>
            <a:ext cx="2059862" cy="0"/>
          </a:xfrm>
          <a:prstGeom prst="line">
            <a:avLst/>
          </a:prstGeom>
        </p:spPr>
        <p:style>
          <a:lnRef idx="1">
            <a:schemeClr val="dk1"/>
          </a:lnRef>
          <a:fillRef idx="0">
            <a:schemeClr val="dk1"/>
          </a:fillRef>
          <a:effectRef idx="0">
            <a:schemeClr val="dk1"/>
          </a:effectRef>
          <a:fontRef idx="minor">
            <a:schemeClr val="tx1"/>
          </a:fontRef>
        </p:style>
      </p:cxnSp>
      <p:sp>
        <p:nvSpPr>
          <p:cNvPr id="6" name="Rectangle 5">
            <a:extLst>
              <a:ext uri="{FF2B5EF4-FFF2-40B4-BE49-F238E27FC236}">
                <a16:creationId xmlns:a16="http://schemas.microsoft.com/office/drawing/2014/main" id="{23F75D76-F68F-5314-C3CB-A0C0B2D66647}"/>
              </a:ext>
            </a:extLst>
          </p:cNvPr>
          <p:cNvSpPr/>
          <p:nvPr/>
        </p:nvSpPr>
        <p:spPr>
          <a:xfrm>
            <a:off x="2787952" y="2669307"/>
            <a:ext cx="2127822" cy="613733"/>
          </a:xfrm>
          <a:prstGeom prst="rect">
            <a:avLst/>
          </a:prstGeom>
          <a:no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black">
                    <a:lumMod val="50000"/>
                    <a:lumOff val="50000"/>
                  </a:prstClr>
                </a:solidFill>
                <a:effectLst/>
                <a:uLnTx/>
                <a:uFillTx/>
                <a:latin typeface="Lato" panose="020F0502020204030203" pitchFamily="34" charset="0"/>
                <a:ea typeface="Lato" panose="020F0502020204030203" pitchFamily="34" charset="0"/>
                <a:cs typeface="Lato" panose="020F0502020204030203" pitchFamily="34" charset="0"/>
              </a:rPr>
              <a:t>Reclosers and Relays</a:t>
            </a:r>
          </a:p>
        </p:txBody>
      </p:sp>
      <p:sp>
        <p:nvSpPr>
          <p:cNvPr id="7" name="Rectangle 6">
            <a:extLst>
              <a:ext uri="{FF2B5EF4-FFF2-40B4-BE49-F238E27FC236}">
                <a16:creationId xmlns:a16="http://schemas.microsoft.com/office/drawing/2014/main" id="{049F401A-CF06-A3A5-3A07-F5CB60B1FC91}"/>
              </a:ext>
            </a:extLst>
          </p:cNvPr>
          <p:cNvSpPr/>
          <p:nvPr/>
        </p:nvSpPr>
        <p:spPr>
          <a:xfrm>
            <a:off x="2909105" y="1042560"/>
            <a:ext cx="2127822" cy="1362445"/>
          </a:xfrm>
          <a:prstGeom prst="rect">
            <a:avLst/>
          </a:prstGeom>
          <a:noFill/>
          <a:ln>
            <a:noFill/>
          </a:ln>
        </p:spPr>
        <p:style>
          <a:lnRef idx="2">
            <a:schemeClr val="accent3">
              <a:shade val="50000"/>
            </a:schemeClr>
          </a:lnRef>
          <a:fillRef idx="1">
            <a:schemeClr val="accent3"/>
          </a:fillRef>
          <a:effectRef idx="0">
            <a:schemeClr val="accent3"/>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lumMod val="50000"/>
                    <a:lumOff val="50000"/>
                  </a:prstClr>
                </a:solidFill>
                <a:effectLst/>
                <a:uLnTx/>
                <a:uFillTx/>
                <a:latin typeface="Lato" panose="020F0502020204030203" pitchFamily="34" charset="0"/>
                <a:ea typeface="Lato" panose="020F0502020204030203" pitchFamily="34" charset="0"/>
                <a:cs typeface="Lato" panose="020F0502020204030203" pitchFamily="34" charset="0"/>
              </a:rPr>
              <a:t>Reclosers and Relays allow for rapid power switching, </a:t>
            </a:r>
            <a:r>
              <a:rPr kumimoji="0" lang="en-US" sz="1600" b="1" i="0" u="none" strike="noStrike" kern="1200" cap="none" spc="0" normalizeH="0" baseline="0" noProof="0">
                <a:ln>
                  <a:noFill/>
                </a:ln>
                <a:solidFill>
                  <a:prstClr val="black">
                    <a:lumMod val="50000"/>
                    <a:lumOff val="50000"/>
                  </a:prstClr>
                </a:solidFill>
                <a:effectLst/>
                <a:uLnTx/>
                <a:uFillTx/>
                <a:latin typeface="Lato" panose="020F0502020204030203" pitchFamily="34" charset="0"/>
                <a:ea typeface="Lato" panose="020F0502020204030203" pitchFamily="34" charset="0"/>
                <a:cs typeface="Lato" panose="020F0502020204030203" pitchFamily="34" charset="0"/>
              </a:rPr>
              <a:t>reducing the fire potential</a:t>
            </a:r>
            <a:r>
              <a:rPr kumimoji="0" lang="en-US" sz="1600" b="0" i="0" u="none" strike="noStrike" kern="1200" cap="none" spc="0" normalizeH="0" baseline="0" noProof="0">
                <a:ln>
                  <a:noFill/>
                </a:ln>
                <a:solidFill>
                  <a:prstClr val="black">
                    <a:lumMod val="50000"/>
                    <a:lumOff val="50000"/>
                  </a:prstClr>
                </a:solidFill>
                <a:effectLst/>
                <a:uLnTx/>
                <a:uFillTx/>
                <a:latin typeface="Lato" panose="020F0502020204030203" pitchFamily="34" charset="0"/>
                <a:ea typeface="Lato" panose="020F0502020204030203" pitchFamily="34" charset="0"/>
                <a:cs typeface="Lato" panose="020F0502020204030203" pitchFamily="34" charset="0"/>
              </a:rPr>
              <a:t>. </a:t>
            </a:r>
          </a:p>
        </p:txBody>
      </p:sp>
      <p:sp>
        <p:nvSpPr>
          <p:cNvPr id="8" name="Rectangle 7">
            <a:extLst>
              <a:ext uri="{FF2B5EF4-FFF2-40B4-BE49-F238E27FC236}">
                <a16:creationId xmlns:a16="http://schemas.microsoft.com/office/drawing/2014/main" id="{34509C00-CF46-C5FA-C58A-F9C87FB4B012}"/>
              </a:ext>
            </a:extLst>
          </p:cNvPr>
          <p:cNvSpPr/>
          <p:nvPr/>
        </p:nvSpPr>
        <p:spPr>
          <a:xfrm>
            <a:off x="2785435" y="3075708"/>
            <a:ext cx="2127822" cy="3380934"/>
          </a:xfrm>
          <a:prstGeom prst="rect">
            <a:avLst/>
          </a:prstGeom>
          <a:no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1800"/>
              </a:spcBef>
              <a:spcAft>
                <a:spcPts val="0"/>
              </a:spcAft>
              <a:buClrTx/>
              <a:buSzTx/>
              <a:buFontTx/>
              <a:buNone/>
              <a:tabLst/>
              <a:defRPr/>
            </a:pPr>
            <a:r>
              <a:rPr kumimoji="0" lang="en-US" sz="1400" b="0" i="0" u="none" strike="noStrike" kern="1200" cap="none" spc="0" normalizeH="0" baseline="0" noProof="0">
                <a:ln>
                  <a:noFill/>
                </a:ln>
                <a:solidFill>
                  <a:prstClr val="black">
                    <a:lumMod val="65000"/>
                    <a:lumOff val="35000"/>
                  </a:prstClr>
                </a:solidFill>
                <a:effectLst/>
                <a:uLnTx/>
                <a:uFillTx/>
                <a:latin typeface="Lato" panose="020F0502020204030203" pitchFamily="34" charset="0"/>
                <a:ea typeface="Lato" panose="020F0502020204030203" pitchFamily="34" charset="0"/>
                <a:cs typeface="Lato" panose="020F0502020204030203" pitchFamily="34" charset="0"/>
              </a:rPr>
              <a:t>PacifiCorp has strategically installed</a:t>
            </a:r>
          </a:p>
          <a:p>
            <a:pPr marL="0" marR="0" lvl="0" indent="0" algn="ctr" defTabSz="914400" rtl="0" eaLnBrk="1" fontAlgn="auto" latinLnBrk="0" hangingPunct="1">
              <a:lnSpc>
                <a:spcPct val="100000"/>
              </a:lnSpc>
              <a:spcBef>
                <a:spcPts val="1800"/>
              </a:spcBef>
              <a:spcAft>
                <a:spcPts val="0"/>
              </a:spcAft>
              <a:buClrTx/>
              <a:buSzTx/>
              <a:buFontTx/>
              <a:buNone/>
              <a:tabLst/>
              <a:defRPr/>
            </a:pPr>
            <a:r>
              <a:rPr kumimoji="0" lang="en-US" sz="1400" b="0" i="0" u="none" strike="noStrike" kern="1200" cap="none" spc="0" normalizeH="0" baseline="0" noProof="0">
                <a:ln>
                  <a:noFill/>
                </a:ln>
                <a:solidFill>
                  <a:prstClr val="black">
                    <a:lumMod val="65000"/>
                    <a:lumOff val="35000"/>
                  </a:prstClr>
                </a:solidFill>
                <a:effectLst/>
                <a:uLnTx/>
                <a:uFillTx/>
                <a:latin typeface="Lato" panose="020F0502020204030203" pitchFamily="34" charset="0"/>
                <a:ea typeface="Lato" panose="020F0502020204030203" pitchFamily="34" charset="0"/>
                <a:cs typeface="Lato" panose="020F0502020204030203" pitchFamily="34" charset="0"/>
              </a:rPr>
              <a:t> </a:t>
            </a:r>
            <a:r>
              <a:rPr kumimoji="0" lang="en-US" sz="1800" b="1" i="0" u="none" strike="noStrike" kern="1200" cap="none" spc="0" normalizeH="0" baseline="0" noProof="0">
                <a:ln>
                  <a:noFill/>
                </a:ln>
                <a:solidFill>
                  <a:srgbClr val="ED7D31"/>
                </a:solidFill>
                <a:effectLst/>
                <a:uLnTx/>
                <a:uFillTx/>
                <a:latin typeface="Lato" panose="020F0502020204030203" pitchFamily="34" charset="0"/>
                <a:ea typeface="Lato" panose="020F0502020204030203" pitchFamily="34" charset="0"/>
                <a:cs typeface="Lato" panose="020F0502020204030203" pitchFamily="34" charset="0"/>
              </a:rPr>
              <a:t>113 recloser and relays from 2019-2022 </a:t>
            </a:r>
            <a:endParaRPr kumimoji="0" lang="en-US" sz="1400" b="1" i="0" u="none" strike="noStrike" kern="1200" cap="none" spc="0" normalizeH="0" baseline="0" noProof="0">
              <a:ln>
                <a:noFill/>
              </a:ln>
              <a:solidFill>
                <a:srgbClr val="ED7D31"/>
              </a:solidFill>
              <a:effectLst/>
              <a:uLnTx/>
              <a:uFillTx/>
              <a:latin typeface="Lato" panose="020F0502020204030203" pitchFamily="34" charset="0"/>
              <a:ea typeface="Lato" panose="020F0502020204030203" pitchFamily="34" charset="0"/>
              <a:cs typeface="Lato" panose="020F0502020204030203" pitchFamily="34" charset="0"/>
            </a:endParaRPr>
          </a:p>
          <a:p>
            <a:pPr marL="0" marR="0" lvl="0" indent="0" algn="ctr" defTabSz="914400" rtl="0" eaLnBrk="1" fontAlgn="auto" latinLnBrk="0" hangingPunct="1">
              <a:lnSpc>
                <a:spcPct val="100000"/>
              </a:lnSpc>
              <a:spcBef>
                <a:spcPts val="1800"/>
              </a:spcBef>
              <a:spcAft>
                <a:spcPts val="0"/>
              </a:spcAft>
              <a:buClrTx/>
              <a:buSzTx/>
              <a:buFontTx/>
              <a:buNone/>
              <a:tabLst/>
              <a:defRPr/>
            </a:pPr>
            <a:r>
              <a:rPr kumimoji="0" lang="en-US" sz="1400" b="1" i="0" u="none" strike="noStrike" kern="1200" cap="none" spc="0" normalizeH="0" baseline="0" noProof="0">
                <a:ln>
                  <a:noFill/>
                </a:ln>
                <a:solidFill>
                  <a:prstClr val="black">
                    <a:lumMod val="50000"/>
                    <a:lumOff val="50000"/>
                  </a:prstClr>
                </a:solidFill>
                <a:effectLst/>
                <a:uLnTx/>
                <a:uFillTx/>
                <a:latin typeface="Lato" panose="020F0502020204030203" pitchFamily="34" charset="0"/>
                <a:ea typeface="Lato" panose="020F0502020204030203" pitchFamily="34" charset="0"/>
                <a:cs typeface="Lato" panose="020F0502020204030203" pitchFamily="34" charset="0"/>
              </a:rPr>
              <a:t>P</a:t>
            </a:r>
            <a:r>
              <a:rPr kumimoji="0" lang="en-US" sz="1400" b="0" i="0" u="none" strike="noStrike" kern="1200" cap="none" spc="0" normalizeH="0" baseline="0" noProof="0">
                <a:ln>
                  <a:noFill/>
                </a:ln>
                <a:solidFill>
                  <a:prstClr val="black">
                    <a:lumMod val="50000"/>
                    <a:lumOff val="50000"/>
                  </a:prstClr>
                </a:solidFill>
                <a:effectLst/>
                <a:uLnTx/>
                <a:uFillTx/>
                <a:latin typeface="Lato" panose="020F0502020204030203" pitchFamily="34" charset="0"/>
                <a:ea typeface="Lato" panose="020F0502020204030203" pitchFamily="34" charset="0"/>
                <a:cs typeface="Lato" panose="020F0502020204030203" pitchFamily="34" charset="0"/>
              </a:rPr>
              <a:t>lans to install an additional</a:t>
            </a:r>
          </a:p>
          <a:p>
            <a:pPr marL="0" marR="0" lvl="0" indent="0" algn="ctr" defTabSz="914400" rtl="0" eaLnBrk="1" fontAlgn="auto" latinLnBrk="0" hangingPunct="1">
              <a:lnSpc>
                <a:spcPct val="100000"/>
              </a:lnSpc>
              <a:spcBef>
                <a:spcPts val="1800"/>
              </a:spcBef>
              <a:spcAft>
                <a:spcPts val="0"/>
              </a:spcAft>
              <a:buClrTx/>
              <a:buSzTx/>
              <a:buFontTx/>
              <a:buNone/>
              <a:tabLst/>
              <a:defRPr/>
            </a:pPr>
            <a:r>
              <a:rPr kumimoji="0" lang="en-US" sz="1800" b="1" i="0" u="none" strike="noStrike" kern="1200" cap="none" spc="0" normalizeH="0" baseline="0" noProof="0">
                <a:ln>
                  <a:noFill/>
                </a:ln>
                <a:solidFill>
                  <a:srgbClr val="ED7D31"/>
                </a:solidFill>
                <a:effectLst/>
                <a:uLnTx/>
                <a:uFillTx/>
                <a:latin typeface="Lato" panose="020F0502020204030203" pitchFamily="34" charset="0"/>
                <a:ea typeface="Lato" panose="020F0502020204030203" pitchFamily="34" charset="0"/>
                <a:cs typeface="Lato" panose="020F0502020204030203" pitchFamily="34" charset="0"/>
              </a:rPr>
              <a:t>40 reclosers and relays in 2023</a:t>
            </a:r>
          </a:p>
        </p:txBody>
      </p:sp>
      <p:cxnSp>
        <p:nvCxnSpPr>
          <p:cNvPr id="9" name="Straight Connector 8">
            <a:extLst>
              <a:ext uri="{FF2B5EF4-FFF2-40B4-BE49-F238E27FC236}">
                <a16:creationId xmlns:a16="http://schemas.microsoft.com/office/drawing/2014/main" id="{3AB074A4-A9C4-54EA-A98D-E1F72EFD68F4}"/>
              </a:ext>
            </a:extLst>
          </p:cNvPr>
          <p:cNvCxnSpPr>
            <a:cxnSpLocks/>
          </p:cNvCxnSpPr>
          <p:nvPr/>
        </p:nvCxnSpPr>
        <p:spPr>
          <a:xfrm>
            <a:off x="2909105" y="2608206"/>
            <a:ext cx="2059862" cy="0"/>
          </a:xfrm>
          <a:prstGeom prst="line">
            <a:avLst/>
          </a:prstGeom>
        </p:spPr>
        <p:style>
          <a:lnRef idx="1">
            <a:schemeClr val="dk1"/>
          </a:lnRef>
          <a:fillRef idx="0">
            <a:schemeClr val="dk1"/>
          </a:fillRef>
          <a:effectRef idx="0">
            <a:schemeClr val="dk1"/>
          </a:effectRef>
          <a:fontRef idx="minor">
            <a:schemeClr val="tx1"/>
          </a:fontRef>
        </p:style>
      </p:cxnSp>
      <p:sp>
        <p:nvSpPr>
          <p:cNvPr id="10" name="Rectangle 9">
            <a:extLst>
              <a:ext uri="{FF2B5EF4-FFF2-40B4-BE49-F238E27FC236}">
                <a16:creationId xmlns:a16="http://schemas.microsoft.com/office/drawing/2014/main" id="{84C7F45A-544E-45A5-B53F-ACF3EB46A8B3}"/>
              </a:ext>
            </a:extLst>
          </p:cNvPr>
          <p:cNvSpPr/>
          <p:nvPr/>
        </p:nvSpPr>
        <p:spPr>
          <a:xfrm>
            <a:off x="5150923" y="2669307"/>
            <a:ext cx="2127822" cy="613733"/>
          </a:xfrm>
          <a:prstGeom prst="rect">
            <a:avLst/>
          </a:prstGeom>
          <a:no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black">
                    <a:lumMod val="50000"/>
                    <a:lumOff val="50000"/>
                  </a:prstClr>
                </a:solidFill>
                <a:effectLst/>
                <a:uLnTx/>
                <a:uFillTx/>
                <a:latin typeface="Lato" panose="020F0502020204030203" pitchFamily="34" charset="0"/>
                <a:ea typeface="Lato" panose="020F0502020204030203" pitchFamily="34" charset="0"/>
                <a:cs typeface="Lato" panose="020F0502020204030203" pitchFamily="34" charset="0"/>
              </a:rPr>
              <a:t>Expulsion Fuses</a:t>
            </a:r>
          </a:p>
        </p:txBody>
      </p:sp>
      <p:sp>
        <p:nvSpPr>
          <p:cNvPr id="12" name="Rectangle 11">
            <a:extLst>
              <a:ext uri="{FF2B5EF4-FFF2-40B4-BE49-F238E27FC236}">
                <a16:creationId xmlns:a16="http://schemas.microsoft.com/office/drawing/2014/main" id="{21964183-4A0D-8DD2-1F85-2DF0FE3CABB8}"/>
              </a:ext>
            </a:extLst>
          </p:cNvPr>
          <p:cNvSpPr/>
          <p:nvPr/>
        </p:nvSpPr>
        <p:spPr>
          <a:xfrm>
            <a:off x="5148406" y="3035796"/>
            <a:ext cx="2127822" cy="3675732"/>
          </a:xfrm>
          <a:prstGeom prst="rect">
            <a:avLst/>
          </a:prstGeom>
          <a:no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1800"/>
              </a:spcBef>
              <a:spcAft>
                <a:spcPts val="0"/>
              </a:spcAft>
              <a:buClrTx/>
              <a:buSzTx/>
              <a:buFontTx/>
              <a:buNone/>
              <a:tabLst/>
              <a:defRPr/>
            </a:pPr>
            <a:r>
              <a:rPr kumimoji="0" lang="en-US" sz="1400" b="0" i="0" u="none" strike="noStrike" kern="1200" cap="none" spc="0" normalizeH="0" baseline="0" noProof="0">
                <a:ln>
                  <a:noFill/>
                </a:ln>
                <a:solidFill>
                  <a:prstClr val="black">
                    <a:lumMod val="65000"/>
                    <a:lumOff val="35000"/>
                  </a:prstClr>
                </a:solidFill>
                <a:effectLst/>
                <a:uLnTx/>
                <a:uFillTx/>
                <a:latin typeface="Lato" panose="020F0502020204030203" pitchFamily="34" charset="0"/>
                <a:ea typeface="Lato" panose="020F0502020204030203" pitchFamily="34" charset="0"/>
                <a:cs typeface="Lato" panose="020F0502020204030203" pitchFamily="34" charset="0"/>
              </a:rPr>
              <a:t>PacifiCorp has strategically replaced</a:t>
            </a:r>
          </a:p>
          <a:p>
            <a:pPr marL="0" marR="0" lvl="0" indent="0" algn="ctr" defTabSz="914400" rtl="0" eaLnBrk="1" fontAlgn="auto" latinLnBrk="0" hangingPunct="1">
              <a:lnSpc>
                <a:spcPct val="100000"/>
              </a:lnSpc>
              <a:spcBef>
                <a:spcPts val="1800"/>
              </a:spcBef>
              <a:spcAft>
                <a:spcPts val="0"/>
              </a:spcAft>
              <a:buClrTx/>
              <a:buSzTx/>
              <a:buFontTx/>
              <a:buNone/>
              <a:tabLst/>
              <a:defRPr/>
            </a:pPr>
            <a:r>
              <a:rPr kumimoji="0" lang="en-US" sz="1400" b="0" i="0" u="none" strike="noStrike" kern="1200" cap="none" spc="0" normalizeH="0" baseline="0" noProof="0">
                <a:ln>
                  <a:noFill/>
                </a:ln>
                <a:solidFill>
                  <a:prstClr val="black">
                    <a:lumMod val="65000"/>
                    <a:lumOff val="35000"/>
                  </a:prstClr>
                </a:solidFill>
                <a:effectLst/>
                <a:uLnTx/>
                <a:uFillTx/>
                <a:latin typeface="Lato" panose="020F0502020204030203" pitchFamily="34" charset="0"/>
                <a:ea typeface="Lato" panose="020F0502020204030203" pitchFamily="34" charset="0"/>
                <a:cs typeface="Lato" panose="020F0502020204030203" pitchFamily="34" charset="0"/>
              </a:rPr>
              <a:t> </a:t>
            </a:r>
            <a:r>
              <a:rPr kumimoji="0" lang="en-US" sz="1800" b="1" i="0" u="none" strike="noStrike" kern="1200" cap="none" spc="0" normalizeH="0" baseline="0" noProof="0">
                <a:ln>
                  <a:noFill/>
                </a:ln>
                <a:solidFill>
                  <a:srgbClr val="ED7D31"/>
                </a:solidFill>
                <a:effectLst/>
                <a:uLnTx/>
                <a:uFillTx/>
                <a:latin typeface="Lato" panose="020F0502020204030203" pitchFamily="34" charset="0"/>
                <a:ea typeface="Lato" panose="020F0502020204030203" pitchFamily="34" charset="0"/>
                <a:cs typeface="Lato" panose="020F0502020204030203" pitchFamily="34" charset="0"/>
              </a:rPr>
              <a:t>2,116 expulsion fuses from 2019-2022 </a:t>
            </a:r>
            <a:endParaRPr kumimoji="0" lang="en-US" sz="1400" b="1" i="0" u="none" strike="noStrike" kern="1200" cap="none" spc="0" normalizeH="0" baseline="0" noProof="0">
              <a:ln>
                <a:noFill/>
              </a:ln>
              <a:solidFill>
                <a:srgbClr val="ED7D31"/>
              </a:solidFill>
              <a:effectLst/>
              <a:uLnTx/>
              <a:uFillTx/>
              <a:latin typeface="Lato" panose="020F0502020204030203" pitchFamily="34" charset="0"/>
              <a:ea typeface="Lato" panose="020F0502020204030203" pitchFamily="34" charset="0"/>
              <a:cs typeface="Lato" panose="020F0502020204030203" pitchFamily="34" charset="0"/>
            </a:endParaRPr>
          </a:p>
          <a:p>
            <a:pPr marL="0" marR="0" lvl="0" indent="0" algn="ctr" defTabSz="914400" rtl="0" eaLnBrk="1" fontAlgn="auto" latinLnBrk="0" hangingPunct="1">
              <a:lnSpc>
                <a:spcPct val="100000"/>
              </a:lnSpc>
              <a:spcBef>
                <a:spcPts val="1800"/>
              </a:spcBef>
              <a:spcAft>
                <a:spcPts val="0"/>
              </a:spcAft>
              <a:buClrTx/>
              <a:buSzTx/>
              <a:buFontTx/>
              <a:buNone/>
              <a:tabLst/>
              <a:defRPr/>
            </a:pPr>
            <a:r>
              <a:rPr kumimoji="0" lang="en-US" sz="1400" b="1" i="0" u="none" strike="noStrike" kern="1200" cap="none" spc="0" normalizeH="0" baseline="0" noProof="0">
                <a:ln>
                  <a:noFill/>
                </a:ln>
                <a:solidFill>
                  <a:prstClr val="black">
                    <a:lumMod val="50000"/>
                    <a:lumOff val="50000"/>
                  </a:prstClr>
                </a:solidFill>
                <a:effectLst/>
                <a:uLnTx/>
                <a:uFillTx/>
                <a:latin typeface="Lato" panose="020F0502020204030203" pitchFamily="34" charset="0"/>
                <a:ea typeface="Lato" panose="020F0502020204030203" pitchFamily="34" charset="0"/>
                <a:cs typeface="Lato" panose="020F0502020204030203" pitchFamily="34" charset="0"/>
              </a:rPr>
              <a:t>P</a:t>
            </a:r>
            <a:r>
              <a:rPr kumimoji="0" lang="en-US" sz="1400" b="0" i="0" u="none" strike="noStrike" kern="1200" cap="none" spc="0" normalizeH="0" baseline="0" noProof="0">
                <a:ln>
                  <a:noFill/>
                </a:ln>
                <a:solidFill>
                  <a:prstClr val="black">
                    <a:lumMod val="50000"/>
                    <a:lumOff val="50000"/>
                  </a:prstClr>
                </a:solidFill>
                <a:effectLst/>
                <a:uLnTx/>
                <a:uFillTx/>
                <a:latin typeface="Lato" panose="020F0502020204030203" pitchFamily="34" charset="0"/>
                <a:ea typeface="Lato" panose="020F0502020204030203" pitchFamily="34" charset="0"/>
                <a:cs typeface="Lato" panose="020F0502020204030203" pitchFamily="34" charset="0"/>
              </a:rPr>
              <a:t>lans to replace an additional</a:t>
            </a:r>
          </a:p>
          <a:p>
            <a:pPr marL="0" marR="0" lvl="0" indent="0" algn="ctr" defTabSz="914400" rtl="0" eaLnBrk="1" fontAlgn="auto" latinLnBrk="0" hangingPunct="1">
              <a:lnSpc>
                <a:spcPct val="100000"/>
              </a:lnSpc>
              <a:spcBef>
                <a:spcPts val="1800"/>
              </a:spcBef>
              <a:spcAft>
                <a:spcPts val="0"/>
              </a:spcAft>
              <a:buClrTx/>
              <a:buSzTx/>
              <a:buFontTx/>
              <a:buNone/>
              <a:tabLst/>
              <a:defRPr/>
            </a:pPr>
            <a:r>
              <a:rPr kumimoji="0" lang="en-US" sz="1800" b="1" i="0" u="none" strike="noStrike" kern="1200" cap="none" spc="0" normalizeH="0" baseline="0" noProof="0">
                <a:ln>
                  <a:noFill/>
                </a:ln>
                <a:solidFill>
                  <a:srgbClr val="ED7D31"/>
                </a:solidFill>
                <a:effectLst/>
                <a:uLnTx/>
                <a:uFillTx/>
                <a:latin typeface="Lato" panose="020F0502020204030203" pitchFamily="34" charset="0"/>
                <a:ea typeface="Lato" panose="020F0502020204030203" pitchFamily="34" charset="0"/>
                <a:cs typeface="Lato" panose="020F0502020204030203" pitchFamily="34" charset="0"/>
              </a:rPr>
              <a:t>5,000 expulsion fuses in 2023</a:t>
            </a:r>
          </a:p>
        </p:txBody>
      </p:sp>
      <p:cxnSp>
        <p:nvCxnSpPr>
          <p:cNvPr id="13" name="Straight Connector 12">
            <a:extLst>
              <a:ext uri="{FF2B5EF4-FFF2-40B4-BE49-F238E27FC236}">
                <a16:creationId xmlns:a16="http://schemas.microsoft.com/office/drawing/2014/main" id="{7FEA3E87-6E85-A44E-AA7D-E26438F03E0A}"/>
              </a:ext>
            </a:extLst>
          </p:cNvPr>
          <p:cNvCxnSpPr>
            <a:cxnSpLocks/>
          </p:cNvCxnSpPr>
          <p:nvPr/>
        </p:nvCxnSpPr>
        <p:spPr>
          <a:xfrm>
            <a:off x="5272076" y="2608206"/>
            <a:ext cx="2059862" cy="0"/>
          </a:xfrm>
          <a:prstGeom prst="line">
            <a:avLst/>
          </a:prstGeom>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B740ECB0-8631-3C27-EF36-A1A4BD5471E3}"/>
              </a:ext>
            </a:extLst>
          </p:cNvPr>
          <p:cNvCxnSpPr>
            <a:cxnSpLocks/>
          </p:cNvCxnSpPr>
          <p:nvPr/>
        </p:nvCxnSpPr>
        <p:spPr>
          <a:xfrm>
            <a:off x="2687375" y="923988"/>
            <a:ext cx="0" cy="5010023"/>
          </a:xfrm>
          <a:prstGeom prst="line">
            <a:avLst/>
          </a:prstGeom>
        </p:spPr>
        <p:style>
          <a:lnRef idx="1">
            <a:schemeClr val="dk1"/>
          </a:lnRef>
          <a:fillRef idx="0">
            <a:schemeClr val="dk1"/>
          </a:fillRef>
          <a:effectRef idx="0">
            <a:schemeClr val="dk1"/>
          </a:effectRef>
          <a:fontRef idx="minor">
            <a:schemeClr val="tx1"/>
          </a:fontRef>
        </p:style>
      </p:cxnSp>
      <p:cxnSp>
        <p:nvCxnSpPr>
          <p:cNvPr id="20" name="Straight Connector 19">
            <a:extLst>
              <a:ext uri="{FF2B5EF4-FFF2-40B4-BE49-F238E27FC236}">
                <a16:creationId xmlns:a16="http://schemas.microsoft.com/office/drawing/2014/main" id="{32D2F114-B159-DF94-3546-AFEC11DABBB2}"/>
              </a:ext>
            </a:extLst>
          </p:cNvPr>
          <p:cNvCxnSpPr>
            <a:cxnSpLocks/>
          </p:cNvCxnSpPr>
          <p:nvPr/>
        </p:nvCxnSpPr>
        <p:spPr>
          <a:xfrm>
            <a:off x="5116250" y="952627"/>
            <a:ext cx="0" cy="5010023"/>
          </a:xfrm>
          <a:prstGeom prst="line">
            <a:avLst/>
          </a:prstGeom>
        </p:spPr>
        <p:style>
          <a:lnRef idx="1">
            <a:schemeClr val="dk1"/>
          </a:lnRef>
          <a:fillRef idx="0">
            <a:schemeClr val="dk1"/>
          </a:fillRef>
          <a:effectRef idx="0">
            <a:schemeClr val="dk1"/>
          </a:effectRef>
          <a:fontRef idx="minor">
            <a:schemeClr val="tx1"/>
          </a:fontRef>
        </p:style>
      </p:cxnSp>
      <p:sp>
        <p:nvSpPr>
          <p:cNvPr id="23" name="Rectangle: Rounded Corners 22">
            <a:extLst>
              <a:ext uri="{FF2B5EF4-FFF2-40B4-BE49-F238E27FC236}">
                <a16:creationId xmlns:a16="http://schemas.microsoft.com/office/drawing/2014/main" id="{18CBD7C4-A1E1-261C-7299-2348B142FFF3}"/>
              </a:ext>
            </a:extLst>
          </p:cNvPr>
          <p:cNvSpPr/>
          <p:nvPr/>
        </p:nvSpPr>
        <p:spPr>
          <a:xfrm>
            <a:off x="8143874" y="1470149"/>
            <a:ext cx="3912001" cy="2229013"/>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lumMod val="50000"/>
                    <a:lumOff val="50000"/>
                  </a:prstClr>
                </a:solidFill>
                <a:effectLst/>
                <a:uLnTx/>
                <a:uFillTx/>
                <a:latin typeface="Lato" panose="020F0502020204030203" pitchFamily="34" charset="0"/>
                <a:ea typeface="Lato" panose="020F0502020204030203" pitchFamily="34" charset="0"/>
                <a:cs typeface="Lato" panose="020F0502020204030203" pitchFamily="34" charset="0"/>
              </a:rPr>
              <a:t>2022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D7D31"/>
                </a:solidFill>
                <a:effectLst/>
                <a:uLnTx/>
                <a:uFillTx/>
                <a:latin typeface="Lato" panose="020F0502020204030203" pitchFamily="34" charset="0"/>
                <a:ea typeface="Lato" panose="020F0502020204030203" pitchFamily="34" charset="0"/>
                <a:cs typeface="Lato" panose="020F0502020204030203" pitchFamily="34" charset="0"/>
              </a:rPr>
              <a:t>3</a:t>
            </a:r>
            <a:r>
              <a:rPr kumimoji="0" lang="en-US" sz="1200" b="0" i="0" u="none" strike="noStrike" kern="1200" cap="none" spc="0" normalizeH="0" baseline="0" noProof="0">
                <a:ln>
                  <a:noFill/>
                </a:ln>
                <a:solidFill>
                  <a:prstClr val="black">
                    <a:lumMod val="50000"/>
                    <a:lumOff val="50000"/>
                  </a:prstClr>
                </a:solidFill>
                <a:effectLst/>
                <a:uLnTx/>
                <a:uFillTx/>
                <a:latin typeface="Lato" panose="020F0502020204030203" pitchFamily="34" charset="0"/>
                <a:ea typeface="Lato" panose="020F0502020204030203" pitchFamily="34" charset="0"/>
                <a:cs typeface="Lato" panose="020F0502020204030203" pitchFamily="34" charset="0"/>
              </a:rPr>
              <a:t> fully dedicated FTEs, </a:t>
            </a:r>
            <a:r>
              <a:rPr kumimoji="0" lang="en-US" sz="1600" b="1" i="0" u="none" strike="noStrike" kern="1200" cap="none" spc="0" normalizeH="0" baseline="0" noProof="0">
                <a:ln>
                  <a:noFill/>
                </a:ln>
                <a:solidFill>
                  <a:srgbClr val="ED7D31"/>
                </a:solidFill>
                <a:effectLst/>
                <a:uLnTx/>
                <a:uFillTx/>
                <a:latin typeface="Lato" panose="020F0502020204030203" pitchFamily="34" charset="0"/>
                <a:ea typeface="Lato" panose="020F0502020204030203" pitchFamily="34" charset="0"/>
                <a:cs typeface="Lato" panose="020F0502020204030203" pitchFamily="34" charset="0"/>
              </a:rPr>
              <a:t>2</a:t>
            </a:r>
            <a:r>
              <a:rPr kumimoji="0" lang="en-US" sz="1200" b="0" i="0" u="none" strike="noStrike" kern="1200" cap="none" spc="0" normalizeH="0" baseline="0" noProof="0">
                <a:ln>
                  <a:noFill/>
                </a:ln>
                <a:solidFill>
                  <a:prstClr val="black">
                    <a:lumMod val="50000"/>
                    <a:lumOff val="50000"/>
                  </a:prstClr>
                </a:solidFill>
                <a:effectLst/>
                <a:uLnTx/>
                <a:uFillTx/>
                <a:latin typeface="Lato" panose="020F0502020204030203" pitchFamily="34" charset="0"/>
                <a:ea typeface="Lato" panose="020F0502020204030203" pitchFamily="34" charset="0"/>
                <a:cs typeface="Lato" panose="020F0502020204030203" pitchFamily="34" charset="0"/>
              </a:rPr>
              <a:t> Partial FTEs and Support Functions </a:t>
            </a:r>
            <a:r>
              <a:rPr kumimoji="0" lang="en-US" sz="1600" b="1" i="0" u="none" strike="noStrike" kern="1200" cap="none" spc="0" normalizeH="0" baseline="0" noProof="0">
                <a:ln>
                  <a:noFill/>
                </a:ln>
                <a:solidFill>
                  <a:srgbClr val="ED7D31"/>
                </a:solidFill>
                <a:effectLst/>
                <a:uLnTx/>
                <a:uFillTx/>
                <a:latin typeface="Lato" panose="020F0502020204030203" pitchFamily="34" charset="0"/>
                <a:ea typeface="Lato" panose="020F0502020204030203" pitchFamily="34" charset="0"/>
                <a:cs typeface="Lato" panose="020F0502020204030203" pitchFamily="34" charset="0"/>
              </a:rPr>
              <a:t>are Shared</a:t>
            </a:r>
          </a:p>
        </p:txBody>
      </p:sp>
      <p:sp>
        <p:nvSpPr>
          <p:cNvPr id="24" name="Subtitle 4">
            <a:extLst>
              <a:ext uri="{FF2B5EF4-FFF2-40B4-BE49-F238E27FC236}">
                <a16:creationId xmlns:a16="http://schemas.microsoft.com/office/drawing/2014/main" id="{CFBF91AD-F4C3-1A95-B948-127DD4F11957}"/>
              </a:ext>
            </a:extLst>
          </p:cNvPr>
          <p:cNvSpPr txBox="1">
            <a:spLocks/>
          </p:cNvSpPr>
          <p:nvPr/>
        </p:nvSpPr>
        <p:spPr>
          <a:xfrm>
            <a:off x="8334411" y="940324"/>
            <a:ext cx="3530925" cy="115414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600" b="0" i="0" kern="1200">
                <a:solidFill>
                  <a:schemeClr val="tx1">
                    <a:lumMod val="50000"/>
                    <a:lumOff val="50000"/>
                  </a:schemeClr>
                </a:solidFill>
                <a:latin typeface="Lato" panose="020F0502020204030203" pitchFamily="34" charset="0"/>
                <a:ea typeface="+mn-ea"/>
                <a:cs typeface="Lato" panose="020F0502020204030203"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chemeClr val="tx1">
                    <a:lumMod val="50000"/>
                    <a:lumOff val="50000"/>
                  </a:schemeClr>
                </a:solidFill>
                <a:latin typeface="Lato" panose="020F0502020204030203" pitchFamily="34" charset="0"/>
                <a:ea typeface="+mn-ea"/>
                <a:cs typeface="Lato" panose="020F0502020204030203"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chemeClr val="tx1">
                    <a:lumMod val="50000"/>
                    <a:lumOff val="50000"/>
                  </a:schemeClr>
                </a:solidFill>
                <a:latin typeface="Lato" panose="020F0502020204030203" pitchFamily="34" charset="0"/>
                <a:ea typeface="+mn-ea"/>
                <a:cs typeface="Lato" panose="020F0502020204030203"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chemeClr val="tx1">
                    <a:lumMod val="50000"/>
                    <a:lumOff val="50000"/>
                  </a:schemeClr>
                </a:solidFill>
                <a:latin typeface="Lato" panose="020F0502020204030203" pitchFamily="34" charset="0"/>
                <a:ea typeface="+mn-ea"/>
                <a:cs typeface="Lato" panose="020F0502020204030203"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chemeClr val="tx1">
                    <a:lumMod val="50000"/>
                    <a:lumOff val="50000"/>
                  </a:schemeClr>
                </a:solidFill>
                <a:latin typeface="Lato" panose="020F0502020204030203" pitchFamily="34" charset="0"/>
                <a:ea typeface="+mn-ea"/>
                <a:cs typeface="Lato" panose="020F0502020204030203"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1" i="0" u="none" strike="noStrike" kern="1200" cap="none" spc="0" normalizeH="0" baseline="0" noProof="0">
                <a:ln>
                  <a:noFill/>
                </a:ln>
                <a:solidFill>
                  <a:prstClr val="black">
                    <a:lumMod val="50000"/>
                    <a:lumOff val="50000"/>
                  </a:prstClr>
                </a:solidFill>
                <a:effectLst/>
                <a:uLnTx/>
                <a:uFillTx/>
                <a:latin typeface="Lato" panose="020F0502020204030203" pitchFamily="34" charset="0"/>
                <a:ea typeface="Lato" panose="020F0502020204030203" pitchFamily="34" charset="0"/>
                <a:cs typeface="Lato" panose="020F0502020204030203" pitchFamily="34" charset="0"/>
              </a:rPr>
              <a:t>Updated Contract Management Strategy</a:t>
            </a:r>
          </a:p>
        </p:txBody>
      </p:sp>
      <p:sp>
        <p:nvSpPr>
          <p:cNvPr id="25" name="Arrow: Right 24">
            <a:extLst>
              <a:ext uri="{FF2B5EF4-FFF2-40B4-BE49-F238E27FC236}">
                <a16:creationId xmlns:a16="http://schemas.microsoft.com/office/drawing/2014/main" id="{24A98A2A-3DF2-9C70-2D01-53C9EC679D85}"/>
              </a:ext>
            </a:extLst>
          </p:cNvPr>
          <p:cNvSpPr/>
          <p:nvPr/>
        </p:nvSpPr>
        <p:spPr>
          <a:xfrm rot="5400000">
            <a:off x="9870478" y="2738575"/>
            <a:ext cx="632841" cy="456089"/>
          </a:xfrm>
          <a:prstGeom prst="rightArrow">
            <a:avLst/>
          </a:prstGeom>
          <a:solidFill>
            <a:schemeClr val="tx1">
              <a:lumMod val="50000"/>
              <a:lumOff val="50000"/>
            </a:schemeClr>
          </a:solidFill>
          <a:ln w="3810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26" name="Rectangle: Rounded Corners 25">
            <a:extLst>
              <a:ext uri="{FF2B5EF4-FFF2-40B4-BE49-F238E27FC236}">
                <a16:creationId xmlns:a16="http://schemas.microsoft.com/office/drawing/2014/main" id="{8E3DA096-F807-4988-087E-372A10C4685C}"/>
              </a:ext>
            </a:extLst>
          </p:cNvPr>
          <p:cNvSpPr/>
          <p:nvPr/>
        </p:nvSpPr>
        <p:spPr>
          <a:xfrm>
            <a:off x="8143874" y="3152119"/>
            <a:ext cx="3912001" cy="129605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lumMod val="50000"/>
                    <a:lumOff val="50000"/>
                  </a:prstClr>
                </a:solidFill>
                <a:effectLst/>
                <a:uLnTx/>
                <a:uFillTx/>
                <a:latin typeface="Lato" panose="020F0502020204030203" pitchFamily="34" charset="0"/>
                <a:ea typeface="Lato" panose="020F0502020204030203" pitchFamily="34" charset="0"/>
                <a:cs typeface="Lato" panose="020F0502020204030203" pitchFamily="34" charset="0"/>
              </a:rPr>
              <a:t>2023</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1200" b="0" i="0" u="none" strike="noStrike" kern="1200" cap="none" spc="0" normalizeH="0" baseline="0" noProof="0">
                <a:ln>
                  <a:noFill/>
                </a:ln>
                <a:solidFill>
                  <a:prstClr val="black">
                    <a:lumMod val="50000"/>
                    <a:lumOff val="50000"/>
                  </a:prstClr>
                </a:solidFill>
                <a:effectLst/>
                <a:uLnTx/>
                <a:uFillTx/>
                <a:latin typeface="Lato" panose="020F0502020204030203" pitchFamily="34" charset="0"/>
                <a:ea typeface="Lato" panose="020F0502020204030203" pitchFamily="34" charset="0"/>
                <a:cs typeface="Lato" panose="020F0502020204030203" pitchFamily="34" charset="0"/>
              </a:rPr>
              <a:t>Externally Contracted, </a:t>
            </a:r>
            <a:r>
              <a:rPr kumimoji="0" lang="en-US" sz="1600" b="1" i="0" u="none" strike="noStrike" kern="1200" cap="none" spc="0" normalizeH="0" baseline="0" noProof="0">
                <a:ln>
                  <a:noFill/>
                </a:ln>
                <a:solidFill>
                  <a:srgbClr val="ED7D31"/>
                </a:solidFill>
                <a:effectLst/>
                <a:uLnTx/>
                <a:uFillTx/>
                <a:latin typeface="Lato" panose="020F0502020204030203" pitchFamily="34" charset="0"/>
                <a:ea typeface="Lato" panose="020F0502020204030203" pitchFamily="34" charset="0"/>
                <a:cs typeface="Lato" panose="020F0502020204030203" pitchFamily="34" charset="0"/>
              </a:rPr>
              <a:t>Fully Dedicated Teams </a:t>
            </a:r>
            <a:r>
              <a:rPr kumimoji="0" lang="en-US" sz="1200" b="0" i="0" u="none" strike="noStrike" kern="1200" cap="none" spc="0" normalizeH="0" baseline="0" noProof="0">
                <a:ln>
                  <a:noFill/>
                </a:ln>
                <a:solidFill>
                  <a:prstClr val="black">
                    <a:lumMod val="50000"/>
                    <a:lumOff val="50000"/>
                  </a:prstClr>
                </a:solidFill>
                <a:effectLst/>
                <a:uLnTx/>
                <a:uFillTx/>
                <a:latin typeface="Lato" panose="020F0502020204030203" pitchFamily="34" charset="0"/>
                <a:ea typeface="Lato" panose="020F0502020204030203" pitchFamily="34" charset="0"/>
                <a:cs typeface="Lato" panose="020F0502020204030203" pitchFamily="34" charset="0"/>
              </a:rPr>
              <a:t>of Contractors</a:t>
            </a:r>
          </a:p>
        </p:txBody>
      </p:sp>
      <p:pic>
        <p:nvPicPr>
          <p:cNvPr id="27" name="Picture 26">
            <a:extLst>
              <a:ext uri="{FF2B5EF4-FFF2-40B4-BE49-F238E27FC236}">
                <a16:creationId xmlns:a16="http://schemas.microsoft.com/office/drawing/2014/main" id="{F604AF2C-75EC-E1B2-59DC-9DCFF78EFE69}"/>
              </a:ext>
            </a:extLst>
          </p:cNvPr>
          <p:cNvPicPr>
            <a:picLocks noChangeAspect="1"/>
          </p:cNvPicPr>
          <p:nvPr/>
        </p:nvPicPr>
        <p:blipFill rotWithShape="1">
          <a:blip r:embed="rId3"/>
          <a:srcRect l="4211" t="8947"/>
          <a:stretch/>
        </p:blipFill>
        <p:spPr>
          <a:xfrm>
            <a:off x="8794416" y="4340692"/>
            <a:ext cx="2788608" cy="1749857"/>
          </a:xfrm>
          <a:prstGeom prst="rect">
            <a:avLst/>
          </a:prstGeom>
        </p:spPr>
      </p:pic>
      <p:sp>
        <p:nvSpPr>
          <p:cNvPr id="28" name="Right Brace 27">
            <a:extLst>
              <a:ext uri="{FF2B5EF4-FFF2-40B4-BE49-F238E27FC236}">
                <a16:creationId xmlns:a16="http://schemas.microsoft.com/office/drawing/2014/main" id="{0C2579F9-B3D6-18F2-8BCC-4D63BC8199A5}"/>
              </a:ext>
            </a:extLst>
          </p:cNvPr>
          <p:cNvSpPr/>
          <p:nvPr/>
        </p:nvSpPr>
        <p:spPr>
          <a:xfrm>
            <a:off x="7134225" y="640565"/>
            <a:ext cx="806655" cy="5522110"/>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29" name="Rectangle 28">
            <a:extLst>
              <a:ext uri="{FF2B5EF4-FFF2-40B4-BE49-F238E27FC236}">
                <a16:creationId xmlns:a16="http://schemas.microsoft.com/office/drawing/2014/main" id="{2A51186E-1FEB-4C37-353E-A22A907913C6}"/>
              </a:ext>
            </a:extLst>
          </p:cNvPr>
          <p:cNvSpPr/>
          <p:nvPr/>
        </p:nvSpPr>
        <p:spPr>
          <a:xfrm>
            <a:off x="5204116" y="1042559"/>
            <a:ext cx="2127822" cy="1362445"/>
          </a:xfrm>
          <a:prstGeom prst="rect">
            <a:avLst/>
          </a:prstGeom>
          <a:noFill/>
          <a:ln>
            <a:noFill/>
          </a:ln>
        </p:spPr>
        <p:style>
          <a:lnRef idx="2">
            <a:schemeClr val="accent3">
              <a:shade val="50000"/>
            </a:schemeClr>
          </a:lnRef>
          <a:fillRef idx="1">
            <a:schemeClr val="accent3"/>
          </a:fillRef>
          <a:effectRef idx="0">
            <a:schemeClr val="accent3"/>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lumMod val="50000"/>
                    <a:lumOff val="50000"/>
                  </a:prstClr>
                </a:solidFill>
                <a:effectLst/>
                <a:uLnTx/>
                <a:uFillTx/>
                <a:latin typeface="Lato" panose="020F0502020204030203" pitchFamily="34" charset="0"/>
                <a:ea typeface="Lato" panose="020F0502020204030203" pitchFamily="34" charset="0"/>
                <a:cs typeface="Lato" panose="020F0502020204030203" pitchFamily="34" charset="0"/>
              </a:rPr>
              <a:t>Expulsion fuse replacement to </a:t>
            </a:r>
            <a:r>
              <a:rPr kumimoji="0" lang="en-US" sz="1600" b="1" i="0" u="none" strike="noStrike" kern="1200" cap="none" spc="0" normalizeH="0" baseline="0" noProof="0">
                <a:ln>
                  <a:noFill/>
                </a:ln>
                <a:solidFill>
                  <a:prstClr val="black">
                    <a:lumMod val="50000"/>
                    <a:lumOff val="50000"/>
                  </a:prstClr>
                </a:solidFill>
                <a:effectLst/>
                <a:uLnTx/>
                <a:uFillTx/>
                <a:latin typeface="Lato" panose="020F0502020204030203" pitchFamily="34" charset="0"/>
                <a:ea typeface="Lato" panose="020F0502020204030203" pitchFamily="34" charset="0"/>
                <a:cs typeface="Lato" panose="020F0502020204030203" pitchFamily="34" charset="0"/>
              </a:rPr>
              <a:t>prevents the initiation of ignition </a:t>
            </a:r>
            <a:r>
              <a:rPr kumimoji="0" lang="en-US" sz="1600" b="0" i="0" u="none" strike="noStrike" kern="1200" cap="none" spc="0" normalizeH="0" baseline="0" noProof="0">
                <a:ln>
                  <a:noFill/>
                </a:ln>
                <a:solidFill>
                  <a:prstClr val="black">
                    <a:lumMod val="50000"/>
                    <a:lumOff val="50000"/>
                  </a:prstClr>
                </a:solidFill>
                <a:effectLst/>
                <a:uLnTx/>
                <a:uFillTx/>
                <a:latin typeface="Lato" panose="020F0502020204030203" pitchFamily="34" charset="0"/>
                <a:ea typeface="Lato" panose="020F0502020204030203" pitchFamily="34" charset="0"/>
                <a:cs typeface="Lato" panose="020F0502020204030203" pitchFamily="34" charset="0"/>
              </a:rPr>
              <a:t>due to expulsion material..</a:t>
            </a:r>
          </a:p>
        </p:txBody>
      </p:sp>
    </p:spTree>
    <p:extLst>
      <p:ext uri="{BB962C8B-B14F-4D97-AF65-F5344CB8AC3E}">
        <p14:creationId xmlns:p14="http://schemas.microsoft.com/office/powerpoint/2010/main" val="14437613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710928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59879F2-C161-4820-6AAB-5760398CDF96}"/>
              </a:ext>
            </a:extLst>
          </p:cNvPr>
          <p:cNvSpPr>
            <a:spLocks noGrp="1"/>
          </p:cNvSpPr>
          <p:nvPr>
            <p:ph type="ftr" sz="quarter" idx="11"/>
          </p:nvPr>
        </p:nvSpPr>
        <p:spPr/>
        <p:txBody>
          <a:bodyPr/>
          <a:lstStyle/>
          <a:p>
            <a:r>
              <a:rPr lang="en-US"/>
              <a:t>OFFICE OF ENERGY INFRASTRUCTURE SAFETY</a:t>
            </a:r>
          </a:p>
        </p:txBody>
      </p:sp>
      <p:sp>
        <p:nvSpPr>
          <p:cNvPr id="3" name="Slide Number Placeholder 2">
            <a:extLst>
              <a:ext uri="{FF2B5EF4-FFF2-40B4-BE49-F238E27FC236}">
                <a16:creationId xmlns:a16="http://schemas.microsoft.com/office/drawing/2014/main" id="{B7858066-0B1C-47E3-F033-5AA1AC9FB3C2}"/>
              </a:ext>
            </a:extLst>
          </p:cNvPr>
          <p:cNvSpPr>
            <a:spLocks noGrp="1"/>
          </p:cNvSpPr>
          <p:nvPr>
            <p:ph type="sldNum" sz="quarter" idx="12"/>
          </p:nvPr>
        </p:nvSpPr>
        <p:spPr/>
        <p:txBody>
          <a:bodyPr/>
          <a:lstStyle/>
          <a:p>
            <a:fld id="{5492B78E-5BF9-0B46-B1B8-04BFF5711F33}" type="slidenum">
              <a:rPr lang="en-US" smtClean="0"/>
              <a:pPr/>
              <a:t>42</a:t>
            </a:fld>
            <a:endParaRPr lang="en-US"/>
          </a:p>
        </p:txBody>
      </p:sp>
      <p:sp>
        <p:nvSpPr>
          <p:cNvPr id="5" name="Title 4">
            <a:extLst>
              <a:ext uri="{FF2B5EF4-FFF2-40B4-BE49-F238E27FC236}">
                <a16:creationId xmlns:a16="http://schemas.microsoft.com/office/drawing/2014/main" id="{9EF7DDB0-FFC0-BEB5-E64E-4DDFA310DA0C}"/>
              </a:ext>
            </a:extLst>
          </p:cNvPr>
          <p:cNvSpPr>
            <a:spLocks noGrp="1"/>
          </p:cNvSpPr>
          <p:nvPr>
            <p:ph type="title"/>
          </p:nvPr>
        </p:nvSpPr>
        <p:spPr>
          <a:xfrm>
            <a:off x="1701497" y="1702001"/>
            <a:ext cx="2709334" cy="2743200"/>
          </a:xfrm>
        </p:spPr>
        <p:txBody>
          <a:bodyPr/>
          <a:lstStyle/>
          <a:p>
            <a:r>
              <a:rPr lang="en-US"/>
              <a:t>Liberty</a:t>
            </a:r>
          </a:p>
        </p:txBody>
      </p:sp>
    </p:spTree>
    <p:extLst>
      <p:ext uri="{BB962C8B-B14F-4D97-AF65-F5344CB8AC3E}">
        <p14:creationId xmlns:p14="http://schemas.microsoft.com/office/powerpoint/2010/main" val="230738841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0009124" y="6422583"/>
            <a:ext cx="121285" cy="197490"/>
          </a:xfrm>
          <a:prstGeom prst="rect">
            <a:avLst/>
          </a:prstGeom>
        </p:spPr>
        <p:txBody>
          <a:bodyPr vert="horz" wrap="square" lIns="0" tIns="12700" rIns="0" bIns="0" rtlCol="0">
            <a:spAutoFit/>
          </a:bodyPr>
          <a:lstStyle/>
          <a:p>
            <a:pPr marL="12700">
              <a:spcBef>
                <a:spcPts val="100"/>
              </a:spcBef>
            </a:pPr>
            <a:r>
              <a:rPr sz="1200" kern="0" spc="-10">
                <a:solidFill>
                  <a:srgbClr val="888888"/>
                </a:solidFill>
                <a:latin typeface="Lucida Sans Unicode"/>
                <a:cs typeface="Lucida Sans Unicode"/>
              </a:rPr>
              <a:t>5</a:t>
            </a:r>
            <a:endParaRPr sz="1200" kern="0">
              <a:solidFill>
                <a:sysClr val="windowText" lastClr="000000"/>
              </a:solidFill>
              <a:latin typeface="Lucida Sans Unicode"/>
              <a:cs typeface="Lucida Sans Unicode"/>
            </a:endParaRPr>
          </a:p>
        </p:txBody>
      </p:sp>
      <p:sp>
        <p:nvSpPr>
          <p:cNvPr id="3" name="object 3"/>
          <p:cNvSpPr txBox="1">
            <a:spLocks noGrp="1"/>
          </p:cNvSpPr>
          <p:nvPr>
            <p:ph type="ctrTitle"/>
          </p:nvPr>
        </p:nvSpPr>
        <p:spPr>
          <a:xfrm>
            <a:off x="4357133" y="2018743"/>
            <a:ext cx="8894244" cy="382156"/>
          </a:xfrm>
          <a:prstGeom prst="rect">
            <a:avLst/>
          </a:prstGeom>
        </p:spPr>
        <p:txBody>
          <a:bodyPr vert="horz" wrap="square" lIns="0" tIns="12700" rIns="0" bIns="0" rtlCol="0">
            <a:spAutoFit/>
          </a:bodyPr>
          <a:lstStyle/>
          <a:p>
            <a:pPr marL="12700">
              <a:spcBef>
                <a:spcPts val="100"/>
              </a:spcBef>
            </a:pPr>
            <a:r>
              <a:rPr sz="2400" spc="-85">
                <a:solidFill>
                  <a:srgbClr val="4200F8"/>
                </a:solidFill>
              </a:rPr>
              <a:t>Grid</a:t>
            </a:r>
            <a:r>
              <a:rPr sz="2400" spc="-245">
                <a:solidFill>
                  <a:srgbClr val="4200F8"/>
                </a:solidFill>
              </a:rPr>
              <a:t> </a:t>
            </a:r>
            <a:r>
              <a:rPr sz="2400" spc="-70">
                <a:solidFill>
                  <a:srgbClr val="4200F8"/>
                </a:solidFill>
              </a:rPr>
              <a:t>Operation,</a:t>
            </a:r>
            <a:r>
              <a:rPr sz="2400" spc="-260">
                <a:solidFill>
                  <a:srgbClr val="4200F8"/>
                </a:solidFill>
              </a:rPr>
              <a:t> </a:t>
            </a:r>
            <a:r>
              <a:rPr sz="2400" spc="-90">
                <a:solidFill>
                  <a:srgbClr val="4200F8"/>
                </a:solidFill>
              </a:rPr>
              <a:t>Design,</a:t>
            </a:r>
            <a:r>
              <a:rPr sz="2400" spc="-250">
                <a:solidFill>
                  <a:srgbClr val="4200F8"/>
                </a:solidFill>
              </a:rPr>
              <a:t> </a:t>
            </a:r>
            <a:r>
              <a:rPr sz="2400">
                <a:solidFill>
                  <a:srgbClr val="4200F8"/>
                </a:solidFill>
              </a:rPr>
              <a:t>and</a:t>
            </a:r>
            <a:r>
              <a:rPr sz="2400" spc="-245">
                <a:solidFill>
                  <a:srgbClr val="4200F8"/>
                </a:solidFill>
              </a:rPr>
              <a:t> </a:t>
            </a:r>
            <a:r>
              <a:rPr sz="2400" spc="-35">
                <a:solidFill>
                  <a:srgbClr val="4200F8"/>
                </a:solidFill>
              </a:rPr>
              <a:t>Maintenance</a:t>
            </a:r>
            <a:endParaRPr sz="2400"/>
          </a:p>
        </p:txBody>
      </p:sp>
      <p:sp>
        <p:nvSpPr>
          <p:cNvPr id="4" name="object 4"/>
          <p:cNvSpPr txBox="1"/>
          <p:nvPr/>
        </p:nvSpPr>
        <p:spPr>
          <a:xfrm>
            <a:off x="6417196" y="2741118"/>
            <a:ext cx="3714115" cy="299720"/>
          </a:xfrm>
          <a:prstGeom prst="rect">
            <a:avLst/>
          </a:prstGeom>
        </p:spPr>
        <p:txBody>
          <a:bodyPr vert="horz" wrap="square" lIns="0" tIns="12700" rIns="0" bIns="0" rtlCol="0">
            <a:spAutoFit/>
          </a:bodyPr>
          <a:lstStyle/>
          <a:p>
            <a:pPr marL="12700">
              <a:spcBef>
                <a:spcPts val="100"/>
              </a:spcBef>
            </a:pPr>
            <a:r>
              <a:rPr kern="0">
                <a:solidFill>
                  <a:sysClr val="windowText" lastClr="000000"/>
                </a:solidFill>
                <a:latin typeface="Lucida Sans Unicode"/>
                <a:cs typeface="Lucida Sans Unicode"/>
              </a:rPr>
              <a:t>Blaine</a:t>
            </a:r>
            <a:r>
              <a:rPr kern="0" spc="-40">
                <a:solidFill>
                  <a:sysClr val="windowText" lastClr="000000"/>
                </a:solidFill>
                <a:latin typeface="Lucida Sans Unicode"/>
                <a:cs typeface="Lucida Sans Unicode"/>
              </a:rPr>
              <a:t> </a:t>
            </a:r>
            <a:r>
              <a:rPr kern="0">
                <a:solidFill>
                  <a:sysClr val="windowText" lastClr="000000"/>
                </a:solidFill>
                <a:latin typeface="Lucida Sans Unicode"/>
                <a:cs typeface="Lucida Sans Unicode"/>
              </a:rPr>
              <a:t>Ladd,</a:t>
            </a:r>
            <a:r>
              <a:rPr kern="0" spc="-30">
                <a:solidFill>
                  <a:sysClr val="windowText" lastClr="000000"/>
                </a:solidFill>
                <a:latin typeface="Lucida Sans Unicode"/>
                <a:cs typeface="Lucida Sans Unicode"/>
              </a:rPr>
              <a:t> </a:t>
            </a:r>
            <a:r>
              <a:rPr kern="0" spc="-25">
                <a:solidFill>
                  <a:sysClr val="windowText" lastClr="000000"/>
                </a:solidFill>
                <a:latin typeface="Lucida Sans Unicode"/>
                <a:cs typeface="Lucida Sans Unicode"/>
              </a:rPr>
              <a:t>Director, </a:t>
            </a:r>
            <a:r>
              <a:rPr kern="0" spc="-10">
                <a:solidFill>
                  <a:sysClr val="windowText" lastClr="000000"/>
                </a:solidFill>
                <a:latin typeface="Lucida Sans Unicode"/>
                <a:cs typeface="Lucida Sans Unicode"/>
              </a:rPr>
              <a:t>Operations</a:t>
            </a:r>
            <a:endParaRPr kern="0">
              <a:solidFill>
                <a:sysClr val="windowText" lastClr="000000"/>
              </a:solidFill>
              <a:latin typeface="Lucida Sans Unicode"/>
              <a:cs typeface="Lucida Sans Unicode"/>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659634" y="308117"/>
            <a:ext cx="7920735" cy="412292"/>
          </a:xfrm>
          <a:prstGeom prst="rect">
            <a:avLst/>
          </a:prstGeom>
        </p:spPr>
        <p:txBody>
          <a:bodyPr vert="horz" wrap="square" lIns="0" tIns="12065" rIns="0" bIns="0" rtlCol="0">
            <a:spAutoFit/>
          </a:bodyPr>
          <a:lstStyle/>
          <a:p>
            <a:pPr marL="12700">
              <a:spcBef>
                <a:spcPts val="95"/>
              </a:spcBef>
            </a:pPr>
            <a:r>
              <a:rPr spc="-90"/>
              <a:t>Grid</a:t>
            </a:r>
            <a:r>
              <a:rPr spc="-295"/>
              <a:t> </a:t>
            </a:r>
            <a:r>
              <a:rPr spc="-90"/>
              <a:t>Design</a:t>
            </a:r>
            <a:r>
              <a:rPr spc="-305"/>
              <a:t> </a:t>
            </a:r>
            <a:r>
              <a:t>and</a:t>
            </a:r>
            <a:r>
              <a:rPr spc="-285"/>
              <a:t> </a:t>
            </a:r>
            <a:r>
              <a:rPr spc="-90"/>
              <a:t>System</a:t>
            </a:r>
            <a:r>
              <a:rPr spc="-295"/>
              <a:t> </a:t>
            </a:r>
            <a:r>
              <a:rPr spc="-25"/>
              <a:t>Hardening</a:t>
            </a:r>
          </a:p>
        </p:txBody>
      </p:sp>
      <p:pic>
        <p:nvPicPr>
          <p:cNvPr id="3" name="object 3"/>
          <p:cNvPicPr/>
          <p:nvPr/>
        </p:nvPicPr>
        <p:blipFill>
          <a:blip r:embed="rId2" cstate="print"/>
          <a:stretch>
            <a:fillRect/>
          </a:stretch>
        </p:blipFill>
        <p:spPr>
          <a:xfrm>
            <a:off x="1798321" y="163069"/>
            <a:ext cx="621791" cy="621791"/>
          </a:xfrm>
          <a:prstGeom prst="rect">
            <a:avLst/>
          </a:prstGeom>
        </p:spPr>
      </p:pic>
      <p:pic>
        <p:nvPicPr>
          <p:cNvPr id="4" name="object 4"/>
          <p:cNvPicPr/>
          <p:nvPr/>
        </p:nvPicPr>
        <p:blipFill>
          <a:blip r:embed="rId3" cstate="print"/>
          <a:stretch>
            <a:fillRect/>
          </a:stretch>
        </p:blipFill>
        <p:spPr>
          <a:xfrm>
            <a:off x="10142220" y="6350509"/>
            <a:ext cx="229361" cy="259841"/>
          </a:xfrm>
          <a:prstGeom prst="rect">
            <a:avLst/>
          </a:prstGeom>
        </p:spPr>
      </p:pic>
      <p:sp>
        <p:nvSpPr>
          <p:cNvPr id="5" name="object 5"/>
          <p:cNvSpPr txBox="1"/>
          <p:nvPr/>
        </p:nvSpPr>
        <p:spPr>
          <a:xfrm>
            <a:off x="1966422" y="1250369"/>
            <a:ext cx="8023859" cy="4972685"/>
          </a:xfrm>
          <a:prstGeom prst="rect">
            <a:avLst/>
          </a:prstGeom>
        </p:spPr>
        <p:txBody>
          <a:bodyPr vert="horz" wrap="square" lIns="0" tIns="12700" rIns="0" bIns="0" rtlCol="0">
            <a:spAutoFit/>
          </a:bodyPr>
          <a:lstStyle/>
          <a:p>
            <a:pPr marL="12700">
              <a:spcBef>
                <a:spcPts val="100"/>
              </a:spcBef>
            </a:pPr>
            <a:r>
              <a:rPr sz="2400" kern="0" spc="-90">
                <a:solidFill>
                  <a:srgbClr val="4200F8"/>
                </a:solidFill>
                <a:latin typeface="Arial Black"/>
                <a:cs typeface="Arial Black"/>
              </a:rPr>
              <a:t>System</a:t>
            </a:r>
            <a:r>
              <a:rPr sz="2400" kern="0" spc="-245">
                <a:solidFill>
                  <a:srgbClr val="4200F8"/>
                </a:solidFill>
                <a:latin typeface="Arial Black"/>
                <a:cs typeface="Arial Black"/>
              </a:rPr>
              <a:t> </a:t>
            </a:r>
            <a:r>
              <a:rPr sz="2400" kern="0" spc="-55">
                <a:solidFill>
                  <a:srgbClr val="4200F8"/>
                </a:solidFill>
                <a:latin typeface="Arial Black"/>
                <a:cs typeface="Arial Black"/>
              </a:rPr>
              <a:t>Hardening</a:t>
            </a:r>
            <a:r>
              <a:rPr sz="2400" kern="0" spc="-270">
                <a:solidFill>
                  <a:srgbClr val="4200F8"/>
                </a:solidFill>
                <a:latin typeface="Arial Black"/>
                <a:cs typeface="Arial Black"/>
              </a:rPr>
              <a:t> </a:t>
            </a:r>
            <a:r>
              <a:rPr sz="2400" kern="0" spc="-10">
                <a:solidFill>
                  <a:srgbClr val="4200F8"/>
                </a:solidFill>
                <a:latin typeface="Arial Black"/>
                <a:cs typeface="Arial Black"/>
              </a:rPr>
              <a:t>Initiatives</a:t>
            </a:r>
            <a:endParaRPr sz="2400" kern="0">
              <a:solidFill>
                <a:sysClr val="windowText" lastClr="000000"/>
              </a:solidFill>
              <a:latin typeface="Arial Black"/>
              <a:cs typeface="Arial Black"/>
            </a:endParaRPr>
          </a:p>
          <a:p>
            <a:pPr marL="354965" indent="-342265">
              <a:spcBef>
                <a:spcPts val="1760"/>
              </a:spcBef>
              <a:buFont typeface="Arial"/>
              <a:buChar char="•"/>
              <a:tabLst>
                <a:tab pos="354965" algn="l"/>
                <a:tab pos="355600" algn="l"/>
              </a:tabLst>
            </a:pPr>
            <a:r>
              <a:rPr sz="2000" kern="0" spc="-10">
                <a:solidFill>
                  <a:sysClr val="windowText" lastClr="000000"/>
                </a:solidFill>
                <a:latin typeface="Lucida Sans Unicode"/>
                <a:cs typeface="Lucida Sans Unicode"/>
              </a:rPr>
              <a:t>In</a:t>
            </a:r>
            <a:r>
              <a:rPr sz="2000" kern="0" spc="-100">
                <a:solidFill>
                  <a:sysClr val="windowText" lastClr="000000"/>
                </a:solidFill>
                <a:latin typeface="Lucida Sans Unicode"/>
                <a:cs typeface="Lucida Sans Unicode"/>
              </a:rPr>
              <a:t> </a:t>
            </a:r>
            <a:r>
              <a:rPr sz="2000" kern="0" spc="-135">
                <a:solidFill>
                  <a:sysClr val="windowText" lastClr="000000"/>
                </a:solidFill>
                <a:latin typeface="Lucida Sans Unicode"/>
                <a:cs typeface="Lucida Sans Unicode"/>
              </a:rPr>
              <a:t>2022,</a:t>
            </a:r>
            <a:r>
              <a:rPr sz="2000" kern="0" spc="-70">
                <a:solidFill>
                  <a:sysClr val="windowText" lastClr="000000"/>
                </a:solidFill>
                <a:latin typeface="Lucida Sans Unicode"/>
                <a:cs typeface="Lucida Sans Unicode"/>
              </a:rPr>
              <a:t> </a:t>
            </a:r>
            <a:r>
              <a:rPr sz="2000" kern="0" spc="-20">
                <a:solidFill>
                  <a:sysClr val="windowText" lastClr="000000"/>
                </a:solidFill>
                <a:latin typeface="Lucida Sans Unicode"/>
                <a:cs typeface="Lucida Sans Unicode"/>
              </a:rPr>
              <a:t>Liberty</a:t>
            </a:r>
            <a:r>
              <a:rPr sz="2000" kern="0" spc="-90">
                <a:solidFill>
                  <a:sysClr val="windowText" lastClr="000000"/>
                </a:solidFill>
                <a:latin typeface="Lucida Sans Unicode"/>
                <a:cs typeface="Lucida Sans Unicode"/>
              </a:rPr>
              <a:t> </a:t>
            </a:r>
            <a:r>
              <a:rPr sz="2000" kern="0" spc="130">
                <a:solidFill>
                  <a:sysClr val="windowText" lastClr="000000"/>
                </a:solidFill>
                <a:latin typeface="Lucida Sans Unicode"/>
                <a:cs typeface="Lucida Sans Unicode"/>
              </a:rPr>
              <a:t>advanced</a:t>
            </a:r>
            <a:r>
              <a:rPr sz="2000" kern="0" spc="-85">
                <a:solidFill>
                  <a:sysClr val="windowText" lastClr="000000"/>
                </a:solidFill>
                <a:latin typeface="Lucida Sans Unicode"/>
                <a:cs typeface="Lucida Sans Unicode"/>
              </a:rPr>
              <a:t> </a:t>
            </a:r>
            <a:r>
              <a:rPr sz="2000" kern="0" spc="65">
                <a:solidFill>
                  <a:sysClr val="windowText" lastClr="000000"/>
                </a:solidFill>
                <a:latin typeface="Lucida Sans Unicode"/>
                <a:cs typeface="Lucida Sans Unicode"/>
              </a:rPr>
              <a:t>system</a:t>
            </a:r>
            <a:r>
              <a:rPr sz="2000" kern="0" spc="-65">
                <a:solidFill>
                  <a:sysClr val="windowText" lastClr="000000"/>
                </a:solidFill>
                <a:latin typeface="Lucida Sans Unicode"/>
                <a:cs typeface="Lucida Sans Unicode"/>
              </a:rPr>
              <a:t> </a:t>
            </a:r>
            <a:r>
              <a:rPr sz="2000" kern="0" spc="50">
                <a:solidFill>
                  <a:sysClr val="windowText" lastClr="000000"/>
                </a:solidFill>
                <a:latin typeface="Lucida Sans Unicode"/>
                <a:cs typeface="Lucida Sans Unicode"/>
              </a:rPr>
              <a:t>hardening</a:t>
            </a:r>
            <a:r>
              <a:rPr sz="2000" kern="0" spc="-90">
                <a:solidFill>
                  <a:sysClr val="windowText" lastClr="000000"/>
                </a:solidFill>
                <a:latin typeface="Lucida Sans Unicode"/>
                <a:cs typeface="Lucida Sans Unicode"/>
              </a:rPr>
              <a:t> </a:t>
            </a:r>
            <a:r>
              <a:rPr sz="2000" kern="0" spc="-10">
                <a:solidFill>
                  <a:sysClr val="windowText" lastClr="000000"/>
                </a:solidFill>
                <a:latin typeface="Lucida Sans Unicode"/>
                <a:cs typeface="Lucida Sans Unicode"/>
              </a:rPr>
              <a:t>efforts</a:t>
            </a:r>
            <a:r>
              <a:rPr sz="2000" kern="0" spc="-75">
                <a:solidFill>
                  <a:sysClr val="windowText" lastClr="000000"/>
                </a:solidFill>
                <a:latin typeface="Lucida Sans Unicode"/>
                <a:cs typeface="Lucida Sans Unicode"/>
              </a:rPr>
              <a:t> </a:t>
            </a:r>
            <a:r>
              <a:rPr sz="2000" kern="0" spc="-25">
                <a:solidFill>
                  <a:sysClr val="windowText" lastClr="000000"/>
                </a:solidFill>
                <a:latin typeface="Lucida Sans Unicode"/>
                <a:cs typeface="Lucida Sans Unicode"/>
              </a:rPr>
              <a:t>by:</a:t>
            </a:r>
            <a:endParaRPr sz="2000" kern="0">
              <a:solidFill>
                <a:sysClr val="windowText" lastClr="000000"/>
              </a:solidFill>
              <a:latin typeface="Lucida Sans Unicode"/>
              <a:cs typeface="Lucida Sans Unicode"/>
            </a:endParaRPr>
          </a:p>
          <a:p>
            <a:pPr marL="755015" lvl="1" indent="-285750">
              <a:spcBef>
                <a:spcPts val="1045"/>
              </a:spcBef>
              <a:buFont typeface="Arial"/>
              <a:buChar char="–"/>
              <a:tabLst>
                <a:tab pos="755015" algn="l"/>
                <a:tab pos="755650" algn="l"/>
              </a:tabLst>
            </a:pPr>
            <a:r>
              <a:rPr kern="0">
                <a:solidFill>
                  <a:sysClr val="windowText" lastClr="000000"/>
                </a:solidFill>
                <a:latin typeface="Lucida Sans Unicode"/>
                <a:cs typeface="Lucida Sans Unicode"/>
              </a:rPr>
              <a:t>Completing</a:t>
            </a:r>
            <a:r>
              <a:rPr kern="0" spc="10">
                <a:solidFill>
                  <a:sysClr val="windowText" lastClr="000000"/>
                </a:solidFill>
                <a:latin typeface="Lucida Sans Unicode"/>
                <a:cs typeface="Lucida Sans Unicode"/>
              </a:rPr>
              <a:t> </a:t>
            </a:r>
            <a:r>
              <a:rPr kern="0">
                <a:solidFill>
                  <a:sysClr val="windowText" lastClr="000000"/>
                </a:solidFill>
                <a:latin typeface="Lucida Sans Unicode"/>
                <a:cs typeface="Lucida Sans Unicode"/>
              </a:rPr>
              <a:t>three</a:t>
            </a:r>
            <a:r>
              <a:rPr kern="0" spc="20">
                <a:solidFill>
                  <a:sysClr val="windowText" lastClr="000000"/>
                </a:solidFill>
                <a:latin typeface="Lucida Sans Unicode"/>
                <a:cs typeface="Lucida Sans Unicode"/>
              </a:rPr>
              <a:t> </a:t>
            </a:r>
            <a:r>
              <a:rPr kern="0" spc="60">
                <a:solidFill>
                  <a:sysClr val="windowText" lastClr="000000"/>
                </a:solidFill>
                <a:latin typeface="Lucida Sans Unicode"/>
                <a:cs typeface="Lucida Sans Unicode"/>
              </a:rPr>
              <a:t>planned</a:t>
            </a:r>
            <a:r>
              <a:rPr kern="0" spc="15">
                <a:solidFill>
                  <a:sysClr val="windowText" lastClr="000000"/>
                </a:solidFill>
                <a:latin typeface="Lucida Sans Unicode"/>
                <a:cs typeface="Lucida Sans Unicode"/>
              </a:rPr>
              <a:t> </a:t>
            </a:r>
            <a:r>
              <a:rPr kern="0" spc="70">
                <a:solidFill>
                  <a:sysClr val="windowText" lastClr="000000"/>
                </a:solidFill>
                <a:latin typeface="Lucida Sans Unicode"/>
                <a:cs typeface="Lucida Sans Unicode"/>
              </a:rPr>
              <a:t>covered</a:t>
            </a:r>
            <a:r>
              <a:rPr kern="0" spc="30">
                <a:solidFill>
                  <a:sysClr val="windowText" lastClr="000000"/>
                </a:solidFill>
                <a:latin typeface="Lucida Sans Unicode"/>
                <a:cs typeface="Lucida Sans Unicode"/>
              </a:rPr>
              <a:t> </a:t>
            </a:r>
            <a:r>
              <a:rPr kern="0" spc="45">
                <a:solidFill>
                  <a:sysClr val="windowText" lastClr="000000"/>
                </a:solidFill>
                <a:latin typeface="Lucida Sans Unicode"/>
                <a:cs typeface="Lucida Sans Unicode"/>
              </a:rPr>
              <a:t>conductor</a:t>
            </a:r>
            <a:r>
              <a:rPr kern="0" spc="20">
                <a:solidFill>
                  <a:sysClr val="windowText" lastClr="000000"/>
                </a:solidFill>
                <a:latin typeface="Lucida Sans Unicode"/>
                <a:cs typeface="Lucida Sans Unicode"/>
              </a:rPr>
              <a:t> </a:t>
            </a:r>
            <a:r>
              <a:rPr kern="0" spc="-10">
                <a:solidFill>
                  <a:sysClr val="windowText" lastClr="000000"/>
                </a:solidFill>
                <a:latin typeface="Lucida Sans Unicode"/>
                <a:cs typeface="Lucida Sans Unicode"/>
              </a:rPr>
              <a:t>projects</a:t>
            </a:r>
            <a:endParaRPr kern="0">
              <a:solidFill>
                <a:sysClr val="windowText" lastClr="000000"/>
              </a:solidFill>
              <a:latin typeface="Lucida Sans Unicode"/>
              <a:cs typeface="Lucida Sans Unicode"/>
            </a:endParaRPr>
          </a:p>
          <a:p>
            <a:pPr marL="755015" lvl="1" indent="-285750">
              <a:spcBef>
                <a:spcPts val="1035"/>
              </a:spcBef>
              <a:buFont typeface="Arial"/>
              <a:buChar char="–"/>
              <a:tabLst>
                <a:tab pos="755015" algn="l"/>
                <a:tab pos="755650" algn="l"/>
              </a:tabLst>
            </a:pPr>
            <a:r>
              <a:rPr kern="0">
                <a:solidFill>
                  <a:sysClr val="windowText" lastClr="000000"/>
                </a:solidFill>
                <a:latin typeface="Lucida Sans Unicode"/>
                <a:cs typeface="Lucida Sans Unicode"/>
              </a:rPr>
              <a:t>Completing</a:t>
            </a:r>
            <a:r>
              <a:rPr kern="0" spc="105">
                <a:solidFill>
                  <a:sysClr val="windowText" lastClr="000000"/>
                </a:solidFill>
                <a:latin typeface="Lucida Sans Unicode"/>
                <a:cs typeface="Lucida Sans Unicode"/>
              </a:rPr>
              <a:t> </a:t>
            </a:r>
            <a:r>
              <a:rPr kern="0">
                <a:solidFill>
                  <a:sysClr val="windowText" lastClr="000000"/>
                </a:solidFill>
                <a:latin typeface="Lucida Sans Unicode"/>
                <a:cs typeface="Lucida Sans Unicode"/>
              </a:rPr>
              <a:t>pole</a:t>
            </a:r>
            <a:r>
              <a:rPr kern="0" spc="120">
                <a:solidFill>
                  <a:sysClr val="windowText" lastClr="000000"/>
                </a:solidFill>
                <a:latin typeface="Lucida Sans Unicode"/>
                <a:cs typeface="Lucida Sans Unicode"/>
              </a:rPr>
              <a:t> </a:t>
            </a:r>
            <a:r>
              <a:rPr kern="0">
                <a:solidFill>
                  <a:sysClr val="windowText" lastClr="000000"/>
                </a:solidFill>
                <a:latin typeface="Lucida Sans Unicode"/>
                <a:cs typeface="Lucida Sans Unicode"/>
              </a:rPr>
              <a:t>replacements,</a:t>
            </a:r>
            <a:r>
              <a:rPr kern="0" spc="120">
                <a:solidFill>
                  <a:sysClr val="windowText" lastClr="000000"/>
                </a:solidFill>
                <a:latin typeface="Lucida Sans Unicode"/>
                <a:cs typeface="Lucida Sans Unicode"/>
              </a:rPr>
              <a:t> </a:t>
            </a:r>
            <a:r>
              <a:rPr kern="0" spc="114">
                <a:solidFill>
                  <a:sysClr val="windowText" lastClr="000000"/>
                </a:solidFill>
                <a:latin typeface="Lucida Sans Unicode"/>
                <a:cs typeface="Lucida Sans Unicode"/>
              </a:rPr>
              <a:t>as</a:t>
            </a:r>
            <a:r>
              <a:rPr kern="0" spc="140">
                <a:solidFill>
                  <a:sysClr val="windowText" lastClr="000000"/>
                </a:solidFill>
                <a:latin typeface="Lucida Sans Unicode"/>
                <a:cs typeface="Lucida Sans Unicode"/>
              </a:rPr>
              <a:t> </a:t>
            </a:r>
            <a:r>
              <a:rPr kern="0" spc="50">
                <a:solidFill>
                  <a:sysClr val="windowText" lastClr="000000"/>
                </a:solidFill>
                <a:latin typeface="Lucida Sans Unicode"/>
                <a:cs typeface="Lucida Sans Unicode"/>
              </a:rPr>
              <a:t>part</a:t>
            </a:r>
            <a:r>
              <a:rPr kern="0" spc="125">
                <a:solidFill>
                  <a:sysClr val="windowText" lastClr="000000"/>
                </a:solidFill>
                <a:latin typeface="Lucida Sans Unicode"/>
                <a:cs typeface="Lucida Sans Unicode"/>
              </a:rPr>
              <a:t> </a:t>
            </a:r>
            <a:r>
              <a:rPr kern="0" spc="-25">
                <a:solidFill>
                  <a:sysClr val="windowText" lastClr="000000"/>
                </a:solidFill>
                <a:latin typeface="Lucida Sans Unicode"/>
                <a:cs typeface="Lucida Sans Unicode"/>
              </a:rPr>
              <a:t>of:</a:t>
            </a:r>
            <a:endParaRPr kern="0">
              <a:solidFill>
                <a:sysClr val="windowText" lastClr="000000"/>
              </a:solidFill>
              <a:latin typeface="Lucida Sans Unicode"/>
              <a:cs typeface="Lucida Sans Unicode"/>
            </a:endParaRPr>
          </a:p>
          <a:p>
            <a:pPr marL="1155700" lvl="2" indent="-229235">
              <a:spcBef>
                <a:spcPts val="994"/>
              </a:spcBef>
              <a:buFont typeface="Arial"/>
              <a:buChar char="•"/>
              <a:tabLst>
                <a:tab pos="1155700" algn="l"/>
                <a:tab pos="1156335" algn="l"/>
              </a:tabLst>
            </a:pPr>
            <a:r>
              <a:rPr sz="1600" kern="0" spc="-70">
                <a:solidFill>
                  <a:sysClr val="windowText" lastClr="000000"/>
                </a:solidFill>
                <a:latin typeface="Lucida Sans Unicode"/>
                <a:cs typeface="Lucida Sans Unicode"/>
              </a:rPr>
              <a:t>G.O.</a:t>
            </a:r>
            <a:r>
              <a:rPr sz="1600" kern="0" spc="-30">
                <a:solidFill>
                  <a:sysClr val="windowText" lastClr="000000"/>
                </a:solidFill>
                <a:latin typeface="Lucida Sans Unicode"/>
                <a:cs typeface="Lucida Sans Unicode"/>
              </a:rPr>
              <a:t> </a:t>
            </a:r>
            <a:r>
              <a:rPr sz="1600" kern="0" spc="-180">
                <a:solidFill>
                  <a:sysClr val="windowText" lastClr="000000"/>
                </a:solidFill>
                <a:latin typeface="Lucida Sans Unicode"/>
                <a:cs typeface="Lucida Sans Unicode"/>
              </a:rPr>
              <a:t>165</a:t>
            </a:r>
            <a:r>
              <a:rPr sz="1600" kern="0" spc="-50">
                <a:solidFill>
                  <a:sysClr val="windowText" lastClr="000000"/>
                </a:solidFill>
                <a:latin typeface="Lucida Sans Unicode"/>
                <a:cs typeface="Lucida Sans Unicode"/>
              </a:rPr>
              <a:t> </a:t>
            </a:r>
            <a:r>
              <a:rPr sz="1600" kern="0">
                <a:solidFill>
                  <a:sysClr val="windowText" lastClr="000000"/>
                </a:solidFill>
                <a:latin typeface="Lucida Sans Unicode"/>
                <a:cs typeface="Lucida Sans Unicode"/>
              </a:rPr>
              <a:t>Level</a:t>
            </a:r>
            <a:r>
              <a:rPr sz="1600" kern="0" spc="-60">
                <a:solidFill>
                  <a:sysClr val="windowText" lastClr="000000"/>
                </a:solidFill>
                <a:latin typeface="Lucida Sans Unicode"/>
                <a:cs typeface="Lucida Sans Unicode"/>
              </a:rPr>
              <a:t> </a:t>
            </a:r>
            <a:r>
              <a:rPr sz="1600" kern="0" spc="-100">
                <a:solidFill>
                  <a:sysClr val="windowText" lastClr="000000"/>
                </a:solidFill>
                <a:latin typeface="Lucida Sans Unicode"/>
                <a:cs typeface="Lucida Sans Unicode"/>
              </a:rPr>
              <a:t>2</a:t>
            </a:r>
            <a:r>
              <a:rPr sz="1600" kern="0" spc="-35">
                <a:solidFill>
                  <a:sysClr val="windowText" lastClr="000000"/>
                </a:solidFill>
                <a:latin typeface="Lucida Sans Unicode"/>
                <a:cs typeface="Lucida Sans Unicode"/>
              </a:rPr>
              <a:t> </a:t>
            </a:r>
            <a:r>
              <a:rPr sz="1600" kern="0">
                <a:solidFill>
                  <a:sysClr val="windowText" lastClr="000000"/>
                </a:solidFill>
                <a:latin typeface="Lucida Sans Unicode"/>
                <a:cs typeface="Lucida Sans Unicode"/>
              </a:rPr>
              <a:t>pole</a:t>
            </a:r>
            <a:r>
              <a:rPr sz="1600" kern="0" spc="-30">
                <a:solidFill>
                  <a:sysClr val="windowText" lastClr="000000"/>
                </a:solidFill>
                <a:latin typeface="Lucida Sans Unicode"/>
                <a:cs typeface="Lucida Sans Unicode"/>
              </a:rPr>
              <a:t> </a:t>
            </a:r>
            <a:r>
              <a:rPr sz="1600" kern="0" spc="45">
                <a:solidFill>
                  <a:sysClr val="windowText" lastClr="000000"/>
                </a:solidFill>
                <a:latin typeface="Lucida Sans Unicode"/>
                <a:cs typeface="Lucida Sans Unicode"/>
              </a:rPr>
              <a:t>replacements</a:t>
            </a:r>
            <a:endParaRPr sz="1600" kern="0">
              <a:solidFill>
                <a:sysClr val="windowText" lastClr="000000"/>
              </a:solidFill>
              <a:latin typeface="Lucida Sans Unicode"/>
              <a:cs typeface="Lucida Sans Unicode"/>
            </a:endParaRPr>
          </a:p>
          <a:p>
            <a:pPr marL="1155700" lvl="2" indent="-229235">
              <a:spcBef>
                <a:spcPts val="985"/>
              </a:spcBef>
              <a:buFont typeface="Arial"/>
              <a:buChar char="•"/>
              <a:tabLst>
                <a:tab pos="1155700" algn="l"/>
                <a:tab pos="1156335" algn="l"/>
              </a:tabLst>
            </a:pPr>
            <a:r>
              <a:rPr sz="1600" kern="0" spc="-10">
                <a:solidFill>
                  <a:sysClr val="windowText" lastClr="000000"/>
                </a:solidFill>
                <a:latin typeface="Lucida Sans Unicode"/>
                <a:cs typeface="Lucida Sans Unicode"/>
              </a:rPr>
              <a:t>Test</a:t>
            </a:r>
            <a:r>
              <a:rPr sz="1600" kern="0" spc="-50">
                <a:solidFill>
                  <a:sysClr val="windowText" lastClr="000000"/>
                </a:solidFill>
                <a:latin typeface="Lucida Sans Unicode"/>
                <a:cs typeface="Lucida Sans Unicode"/>
              </a:rPr>
              <a:t> </a:t>
            </a:r>
            <a:r>
              <a:rPr sz="1600" kern="0" spc="95">
                <a:solidFill>
                  <a:sysClr val="windowText" lastClr="000000"/>
                </a:solidFill>
                <a:latin typeface="Lucida Sans Unicode"/>
                <a:cs typeface="Lucida Sans Unicode"/>
              </a:rPr>
              <a:t>and</a:t>
            </a:r>
            <a:r>
              <a:rPr sz="1600" kern="0" spc="-40">
                <a:solidFill>
                  <a:sysClr val="windowText" lastClr="000000"/>
                </a:solidFill>
                <a:latin typeface="Lucida Sans Unicode"/>
                <a:cs typeface="Lucida Sans Unicode"/>
              </a:rPr>
              <a:t> </a:t>
            </a:r>
            <a:r>
              <a:rPr sz="1600" kern="0">
                <a:solidFill>
                  <a:sysClr val="windowText" lastClr="000000"/>
                </a:solidFill>
                <a:latin typeface="Lucida Sans Unicode"/>
                <a:cs typeface="Lucida Sans Unicode"/>
              </a:rPr>
              <a:t>Treat</a:t>
            </a:r>
            <a:r>
              <a:rPr sz="1600" kern="0" spc="-45">
                <a:solidFill>
                  <a:sysClr val="windowText" lastClr="000000"/>
                </a:solidFill>
                <a:latin typeface="Lucida Sans Unicode"/>
                <a:cs typeface="Lucida Sans Unicode"/>
              </a:rPr>
              <a:t> </a:t>
            </a:r>
            <a:r>
              <a:rPr sz="1600" kern="0">
                <a:solidFill>
                  <a:sysClr val="windowText" lastClr="000000"/>
                </a:solidFill>
                <a:latin typeface="Lucida Sans Unicode"/>
                <a:cs typeface="Lucida Sans Unicode"/>
              </a:rPr>
              <a:t>pole</a:t>
            </a:r>
            <a:r>
              <a:rPr sz="1600" kern="0" spc="-45">
                <a:solidFill>
                  <a:sysClr val="windowText" lastClr="000000"/>
                </a:solidFill>
                <a:latin typeface="Lucida Sans Unicode"/>
                <a:cs typeface="Lucida Sans Unicode"/>
              </a:rPr>
              <a:t> </a:t>
            </a:r>
            <a:r>
              <a:rPr sz="1600" kern="0" spc="50">
                <a:solidFill>
                  <a:sysClr val="windowText" lastClr="000000"/>
                </a:solidFill>
                <a:latin typeface="Lucida Sans Unicode"/>
                <a:cs typeface="Lucida Sans Unicode"/>
              </a:rPr>
              <a:t>replacements</a:t>
            </a:r>
            <a:endParaRPr sz="1600" kern="0">
              <a:solidFill>
                <a:sysClr val="windowText" lastClr="000000"/>
              </a:solidFill>
              <a:latin typeface="Lucida Sans Unicode"/>
              <a:cs typeface="Lucida Sans Unicode"/>
            </a:endParaRPr>
          </a:p>
          <a:p>
            <a:pPr marL="1155700" lvl="2" indent="-229235">
              <a:spcBef>
                <a:spcPts val="985"/>
              </a:spcBef>
              <a:buFont typeface="Arial"/>
              <a:buChar char="•"/>
              <a:tabLst>
                <a:tab pos="1155700" algn="l"/>
                <a:tab pos="1156335" algn="l"/>
              </a:tabLst>
            </a:pPr>
            <a:r>
              <a:rPr sz="1600" kern="0">
                <a:solidFill>
                  <a:sysClr val="windowText" lastClr="000000"/>
                </a:solidFill>
                <a:latin typeface="Lucida Sans Unicode"/>
                <a:cs typeface="Lucida Sans Unicode"/>
              </a:rPr>
              <a:t>Storm</a:t>
            </a:r>
            <a:r>
              <a:rPr sz="1600" kern="0" spc="20">
                <a:solidFill>
                  <a:sysClr val="windowText" lastClr="000000"/>
                </a:solidFill>
                <a:latin typeface="Lucida Sans Unicode"/>
                <a:cs typeface="Lucida Sans Unicode"/>
              </a:rPr>
              <a:t> </a:t>
            </a:r>
            <a:r>
              <a:rPr sz="1600" kern="0" spc="120">
                <a:solidFill>
                  <a:sysClr val="windowText" lastClr="000000"/>
                </a:solidFill>
                <a:latin typeface="Lucida Sans Unicode"/>
                <a:cs typeface="Lucida Sans Unicode"/>
              </a:rPr>
              <a:t>damage</a:t>
            </a:r>
            <a:r>
              <a:rPr sz="1600" kern="0" spc="55">
                <a:solidFill>
                  <a:sysClr val="windowText" lastClr="000000"/>
                </a:solidFill>
                <a:latin typeface="Lucida Sans Unicode"/>
                <a:cs typeface="Lucida Sans Unicode"/>
              </a:rPr>
              <a:t> </a:t>
            </a:r>
            <a:r>
              <a:rPr sz="1600" kern="0">
                <a:solidFill>
                  <a:sysClr val="windowText" lastClr="000000"/>
                </a:solidFill>
                <a:latin typeface="Lucida Sans Unicode"/>
                <a:cs typeface="Lucida Sans Unicode"/>
              </a:rPr>
              <a:t>pole</a:t>
            </a:r>
            <a:r>
              <a:rPr sz="1600" kern="0" spc="30">
                <a:solidFill>
                  <a:sysClr val="windowText" lastClr="000000"/>
                </a:solidFill>
                <a:latin typeface="Lucida Sans Unicode"/>
                <a:cs typeface="Lucida Sans Unicode"/>
              </a:rPr>
              <a:t> </a:t>
            </a:r>
            <a:r>
              <a:rPr sz="1600" kern="0" spc="50">
                <a:solidFill>
                  <a:sysClr val="windowText" lastClr="000000"/>
                </a:solidFill>
                <a:latin typeface="Lucida Sans Unicode"/>
                <a:cs typeface="Lucida Sans Unicode"/>
              </a:rPr>
              <a:t>replacements</a:t>
            </a:r>
            <a:endParaRPr sz="1600" kern="0">
              <a:solidFill>
                <a:sysClr val="windowText" lastClr="000000"/>
              </a:solidFill>
              <a:latin typeface="Lucida Sans Unicode"/>
              <a:cs typeface="Lucida Sans Unicode"/>
            </a:endParaRPr>
          </a:p>
          <a:p>
            <a:pPr marL="1155700" lvl="2" indent="-229870">
              <a:spcBef>
                <a:spcPts val="985"/>
              </a:spcBef>
              <a:buFont typeface="Arial"/>
              <a:buChar char="•"/>
              <a:tabLst>
                <a:tab pos="1155700" algn="l"/>
                <a:tab pos="1156335" algn="l"/>
              </a:tabLst>
            </a:pPr>
            <a:r>
              <a:rPr sz="1600" kern="0" spc="60">
                <a:solidFill>
                  <a:sysClr val="windowText" lastClr="000000"/>
                </a:solidFill>
                <a:latin typeface="Lucida Sans Unicode"/>
                <a:cs typeface="Lucida Sans Unicode"/>
              </a:rPr>
              <a:t>Covered</a:t>
            </a:r>
            <a:r>
              <a:rPr sz="1600" kern="0" spc="-95">
                <a:solidFill>
                  <a:sysClr val="windowText" lastClr="000000"/>
                </a:solidFill>
                <a:latin typeface="Lucida Sans Unicode"/>
                <a:cs typeface="Lucida Sans Unicode"/>
              </a:rPr>
              <a:t> </a:t>
            </a:r>
            <a:r>
              <a:rPr sz="1600" kern="0" spc="45">
                <a:solidFill>
                  <a:sysClr val="windowText" lastClr="000000"/>
                </a:solidFill>
                <a:latin typeface="Lucida Sans Unicode"/>
                <a:cs typeface="Lucida Sans Unicode"/>
              </a:rPr>
              <a:t>conductor</a:t>
            </a:r>
            <a:r>
              <a:rPr sz="1600" kern="0" spc="-60">
                <a:solidFill>
                  <a:sysClr val="windowText" lastClr="000000"/>
                </a:solidFill>
                <a:latin typeface="Lucida Sans Unicode"/>
                <a:cs typeface="Lucida Sans Unicode"/>
              </a:rPr>
              <a:t> </a:t>
            </a:r>
            <a:r>
              <a:rPr sz="1600" kern="0" spc="-10">
                <a:solidFill>
                  <a:sysClr val="windowText" lastClr="000000"/>
                </a:solidFill>
                <a:latin typeface="Lucida Sans Unicode"/>
                <a:cs typeface="Lucida Sans Unicode"/>
              </a:rPr>
              <a:t>projects</a:t>
            </a:r>
            <a:endParaRPr sz="1600" kern="0">
              <a:solidFill>
                <a:sysClr val="windowText" lastClr="000000"/>
              </a:solidFill>
              <a:latin typeface="Lucida Sans Unicode"/>
              <a:cs typeface="Lucida Sans Unicode"/>
            </a:endParaRPr>
          </a:p>
          <a:p>
            <a:pPr marL="755015" marR="300355" lvl="1" indent="-285750">
              <a:spcBef>
                <a:spcPts val="1015"/>
              </a:spcBef>
              <a:buFont typeface="Arial"/>
              <a:buChar char="–"/>
              <a:tabLst>
                <a:tab pos="755015" algn="l"/>
                <a:tab pos="755650" algn="l"/>
              </a:tabLst>
            </a:pPr>
            <a:r>
              <a:rPr kern="0" spc="55">
                <a:solidFill>
                  <a:sysClr val="windowText" lastClr="000000"/>
                </a:solidFill>
                <a:latin typeface="Lucida Sans Unicode"/>
                <a:cs typeface="Lucida Sans Unicode"/>
              </a:rPr>
              <a:t>Systematically</a:t>
            </a:r>
            <a:r>
              <a:rPr kern="0" spc="-100">
                <a:solidFill>
                  <a:sysClr val="windowText" lastClr="000000"/>
                </a:solidFill>
                <a:latin typeface="Lucida Sans Unicode"/>
                <a:cs typeface="Lucida Sans Unicode"/>
              </a:rPr>
              <a:t> </a:t>
            </a:r>
            <a:r>
              <a:rPr kern="0" spc="45">
                <a:solidFill>
                  <a:sysClr val="windowText" lastClr="000000"/>
                </a:solidFill>
                <a:latin typeface="Lucida Sans Unicode"/>
                <a:cs typeface="Lucida Sans Unicode"/>
              </a:rPr>
              <a:t>replacing</a:t>
            </a:r>
            <a:r>
              <a:rPr kern="0" spc="-100">
                <a:solidFill>
                  <a:sysClr val="windowText" lastClr="000000"/>
                </a:solidFill>
                <a:latin typeface="Lucida Sans Unicode"/>
                <a:cs typeface="Lucida Sans Unicode"/>
              </a:rPr>
              <a:t> </a:t>
            </a:r>
            <a:r>
              <a:rPr kern="0" spc="50">
                <a:solidFill>
                  <a:sysClr val="windowText" lastClr="000000"/>
                </a:solidFill>
                <a:latin typeface="Lucida Sans Unicode"/>
                <a:cs typeface="Lucida Sans Unicode"/>
              </a:rPr>
              <a:t>equipment</a:t>
            </a:r>
            <a:r>
              <a:rPr kern="0" spc="-100">
                <a:solidFill>
                  <a:sysClr val="windowText" lastClr="000000"/>
                </a:solidFill>
                <a:latin typeface="Lucida Sans Unicode"/>
                <a:cs typeface="Lucida Sans Unicode"/>
              </a:rPr>
              <a:t> </a:t>
            </a:r>
            <a:r>
              <a:rPr kern="0" spc="50">
                <a:solidFill>
                  <a:sysClr val="windowText" lastClr="000000"/>
                </a:solidFill>
                <a:latin typeface="Lucida Sans Unicode"/>
                <a:cs typeface="Lucida Sans Unicode"/>
              </a:rPr>
              <a:t>that</a:t>
            </a:r>
            <a:r>
              <a:rPr kern="0" spc="-105">
                <a:solidFill>
                  <a:sysClr val="windowText" lastClr="000000"/>
                </a:solidFill>
                <a:latin typeface="Lucida Sans Unicode"/>
                <a:cs typeface="Lucida Sans Unicode"/>
              </a:rPr>
              <a:t> </a:t>
            </a:r>
            <a:r>
              <a:rPr kern="0" spc="75">
                <a:solidFill>
                  <a:sysClr val="windowText" lastClr="000000"/>
                </a:solidFill>
                <a:latin typeface="Lucida Sans Unicode"/>
                <a:cs typeface="Lucida Sans Unicode"/>
              </a:rPr>
              <a:t>creates</a:t>
            </a:r>
            <a:r>
              <a:rPr kern="0" spc="-100">
                <a:solidFill>
                  <a:sysClr val="windowText" lastClr="000000"/>
                </a:solidFill>
                <a:latin typeface="Lucida Sans Unicode"/>
                <a:cs typeface="Lucida Sans Unicode"/>
              </a:rPr>
              <a:t> </a:t>
            </a:r>
            <a:r>
              <a:rPr kern="0" spc="-10">
                <a:solidFill>
                  <a:sysClr val="windowText" lastClr="000000"/>
                </a:solidFill>
                <a:latin typeface="Lucida Sans Unicode"/>
                <a:cs typeface="Lucida Sans Unicode"/>
              </a:rPr>
              <a:t>ignition</a:t>
            </a:r>
            <a:r>
              <a:rPr kern="0" spc="-95">
                <a:solidFill>
                  <a:sysClr val="windowText" lastClr="000000"/>
                </a:solidFill>
                <a:latin typeface="Lucida Sans Unicode"/>
                <a:cs typeface="Lucida Sans Unicode"/>
              </a:rPr>
              <a:t> </a:t>
            </a:r>
            <a:r>
              <a:rPr kern="0" spc="-55">
                <a:solidFill>
                  <a:sysClr val="windowText" lastClr="000000"/>
                </a:solidFill>
                <a:latin typeface="Lucida Sans Unicode"/>
                <a:cs typeface="Lucida Sans Unicode"/>
              </a:rPr>
              <a:t>risk, </a:t>
            </a:r>
            <a:r>
              <a:rPr kern="0" spc="55">
                <a:solidFill>
                  <a:sysClr val="windowText" lastClr="000000"/>
                </a:solidFill>
                <a:latin typeface="Lucida Sans Unicode"/>
                <a:cs typeface="Lucida Sans Unicode"/>
              </a:rPr>
              <a:t>such</a:t>
            </a:r>
            <a:r>
              <a:rPr kern="0" spc="-60">
                <a:solidFill>
                  <a:sysClr val="windowText" lastClr="000000"/>
                </a:solidFill>
                <a:latin typeface="Lucida Sans Unicode"/>
                <a:cs typeface="Lucida Sans Unicode"/>
              </a:rPr>
              <a:t> </a:t>
            </a:r>
            <a:r>
              <a:rPr kern="0" spc="114">
                <a:solidFill>
                  <a:sysClr val="windowText" lastClr="000000"/>
                </a:solidFill>
                <a:latin typeface="Lucida Sans Unicode"/>
                <a:cs typeface="Lucida Sans Unicode"/>
              </a:rPr>
              <a:t>as</a:t>
            </a:r>
            <a:r>
              <a:rPr kern="0" spc="-50">
                <a:solidFill>
                  <a:sysClr val="windowText" lastClr="000000"/>
                </a:solidFill>
                <a:latin typeface="Lucida Sans Unicode"/>
                <a:cs typeface="Lucida Sans Unicode"/>
              </a:rPr>
              <a:t> </a:t>
            </a:r>
            <a:r>
              <a:rPr kern="0" spc="-20">
                <a:solidFill>
                  <a:sysClr val="windowText" lastClr="000000"/>
                </a:solidFill>
                <a:latin typeface="Lucida Sans Unicode"/>
                <a:cs typeface="Lucida Sans Unicode"/>
              </a:rPr>
              <a:t>expulsion</a:t>
            </a:r>
            <a:r>
              <a:rPr kern="0" spc="-65">
                <a:solidFill>
                  <a:sysClr val="windowText" lastClr="000000"/>
                </a:solidFill>
                <a:latin typeface="Lucida Sans Unicode"/>
                <a:cs typeface="Lucida Sans Unicode"/>
              </a:rPr>
              <a:t> </a:t>
            </a:r>
            <a:r>
              <a:rPr kern="0">
                <a:solidFill>
                  <a:sysClr val="windowText" lastClr="000000"/>
                </a:solidFill>
                <a:latin typeface="Lucida Sans Unicode"/>
                <a:cs typeface="Lucida Sans Unicode"/>
              </a:rPr>
              <a:t>fuses</a:t>
            </a:r>
            <a:r>
              <a:rPr kern="0" spc="-65">
                <a:solidFill>
                  <a:sysClr val="windowText" lastClr="000000"/>
                </a:solidFill>
                <a:latin typeface="Lucida Sans Unicode"/>
                <a:cs typeface="Lucida Sans Unicode"/>
              </a:rPr>
              <a:t> </a:t>
            </a:r>
            <a:r>
              <a:rPr kern="0" spc="110">
                <a:solidFill>
                  <a:sysClr val="windowText" lastClr="000000"/>
                </a:solidFill>
                <a:latin typeface="Lucida Sans Unicode"/>
                <a:cs typeface="Lucida Sans Unicode"/>
              </a:rPr>
              <a:t>and</a:t>
            </a:r>
            <a:r>
              <a:rPr kern="0" spc="-60">
                <a:solidFill>
                  <a:sysClr val="windowText" lastClr="000000"/>
                </a:solidFill>
                <a:latin typeface="Lucida Sans Unicode"/>
                <a:cs typeface="Lucida Sans Unicode"/>
              </a:rPr>
              <a:t> </a:t>
            </a:r>
            <a:r>
              <a:rPr kern="0">
                <a:solidFill>
                  <a:sysClr val="windowText" lastClr="000000"/>
                </a:solidFill>
                <a:latin typeface="Lucida Sans Unicode"/>
                <a:cs typeface="Lucida Sans Unicode"/>
              </a:rPr>
              <a:t>tree</a:t>
            </a:r>
            <a:r>
              <a:rPr kern="0" spc="-55">
                <a:solidFill>
                  <a:sysClr val="windowText" lastClr="000000"/>
                </a:solidFill>
                <a:latin typeface="Lucida Sans Unicode"/>
                <a:cs typeface="Lucida Sans Unicode"/>
              </a:rPr>
              <a:t> </a:t>
            </a:r>
            <a:r>
              <a:rPr kern="0" spc="65">
                <a:solidFill>
                  <a:sysClr val="windowText" lastClr="000000"/>
                </a:solidFill>
                <a:latin typeface="Lucida Sans Unicode"/>
                <a:cs typeface="Lucida Sans Unicode"/>
              </a:rPr>
              <a:t>attachments</a:t>
            </a:r>
            <a:endParaRPr kern="0">
              <a:solidFill>
                <a:sysClr val="windowText" lastClr="000000"/>
              </a:solidFill>
              <a:latin typeface="Lucida Sans Unicode"/>
              <a:cs typeface="Lucida Sans Unicode"/>
            </a:endParaRPr>
          </a:p>
          <a:p>
            <a:pPr marL="755015" marR="536575" lvl="1" indent="-285750">
              <a:spcBef>
                <a:spcPts val="1035"/>
              </a:spcBef>
              <a:buFont typeface="Arial"/>
              <a:buChar char="–"/>
              <a:tabLst>
                <a:tab pos="755015" algn="l"/>
                <a:tab pos="755650" algn="l"/>
              </a:tabLst>
            </a:pPr>
            <a:r>
              <a:rPr kern="0">
                <a:solidFill>
                  <a:sysClr val="windowText" lastClr="000000"/>
                </a:solidFill>
                <a:latin typeface="Lucida Sans Unicode"/>
                <a:cs typeface="Lucida Sans Unicode"/>
              </a:rPr>
              <a:t>Improving</a:t>
            </a:r>
            <a:r>
              <a:rPr kern="0" spc="25">
                <a:solidFill>
                  <a:sysClr val="windowText" lastClr="000000"/>
                </a:solidFill>
                <a:latin typeface="Lucida Sans Unicode"/>
                <a:cs typeface="Lucida Sans Unicode"/>
              </a:rPr>
              <a:t> </a:t>
            </a:r>
            <a:r>
              <a:rPr kern="0">
                <a:solidFill>
                  <a:sysClr val="windowText" lastClr="000000"/>
                </a:solidFill>
                <a:latin typeface="Lucida Sans Unicode"/>
                <a:cs typeface="Lucida Sans Unicode"/>
              </a:rPr>
              <a:t>substation</a:t>
            </a:r>
            <a:r>
              <a:rPr kern="0" spc="35">
                <a:solidFill>
                  <a:sysClr val="windowText" lastClr="000000"/>
                </a:solidFill>
                <a:latin typeface="Lucida Sans Unicode"/>
                <a:cs typeface="Lucida Sans Unicode"/>
              </a:rPr>
              <a:t> </a:t>
            </a:r>
            <a:r>
              <a:rPr kern="0">
                <a:solidFill>
                  <a:sysClr val="windowText" lastClr="000000"/>
                </a:solidFill>
                <a:latin typeface="Lucida Sans Unicode"/>
                <a:cs typeface="Lucida Sans Unicode"/>
              </a:rPr>
              <a:t>infrastructure</a:t>
            </a:r>
            <a:r>
              <a:rPr kern="0" spc="35">
                <a:solidFill>
                  <a:sysClr val="windowText" lastClr="000000"/>
                </a:solidFill>
                <a:latin typeface="Lucida Sans Unicode"/>
                <a:cs typeface="Lucida Sans Unicode"/>
              </a:rPr>
              <a:t> </a:t>
            </a:r>
            <a:r>
              <a:rPr kern="0" spc="70">
                <a:solidFill>
                  <a:sysClr val="windowText" lastClr="000000"/>
                </a:solidFill>
                <a:latin typeface="Lucida Sans Unicode"/>
                <a:cs typeface="Lucida Sans Unicode"/>
              </a:rPr>
              <a:t>by</a:t>
            </a:r>
            <a:r>
              <a:rPr kern="0" spc="45">
                <a:solidFill>
                  <a:sysClr val="windowText" lastClr="000000"/>
                </a:solidFill>
                <a:latin typeface="Lucida Sans Unicode"/>
                <a:cs typeface="Lucida Sans Unicode"/>
              </a:rPr>
              <a:t> </a:t>
            </a:r>
            <a:r>
              <a:rPr kern="0">
                <a:solidFill>
                  <a:sysClr val="windowText" lastClr="000000"/>
                </a:solidFill>
                <a:latin typeface="Lucida Sans Unicode"/>
                <a:cs typeface="Lucida Sans Unicode"/>
              </a:rPr>
              <a:t>installing</a:t>
            </a:r>
            <a:r>
              <a:rPr kern="0" spc="35">
                <a:solidFill>
                  <a:sysClr val="windowText" lastClr="000000"/>
                </a:solidFill>
                <a:latin typeface="Lucida Sans Unicode"/>
                <a:cs typeface="Lucida Sans Unicode"/>
              </a:rPr>
              <a:t> </a:t>
            </a:r>
            <a:r>
              <a:rPr kern="0" spc="-10">
                <a:solidFill>
                  <a:sysClr val="windowText" lastClr="000000"/>
                </a:solidFill>
                <a:latin typeface="Lucida Sans Unicode"/>
                <a:cs typeface="Lucida Sans Unicode"/>
              </a:rPr>
              <a:t>substation </a:t>
            </a:r>
            <a:r>
              <a:rPr kern="0" spc="75">
                <a:solidFill>
                  <a:sysClr val="windowText" lastClr="000000"/>
                </a:solidFill>
                <a:latin typeface="Lucida Sans Unicode"/>
                <a:cs typeface="Lucida Sans Unicode"/>
              </a:rPr>
              <a:t>animal</a:t>
            </a:r>
            <a:r>
              <a:rPr kern="0" spc="-90">
                <a:solidFill>
                  <a:sysClr val="windowText" lastClr="000000"/>
                </a:solidFill>
                <a:latin typeface="Lucida Sans Unicode"/>
                <a:cs typeface="Lucida Sans Unicode"/>
              </a:rPr>
              <a:t> </a:t>
            </a:r>
            <a:r>
              <a:rPr kern="0" spc="60">
                <a:solidFill>
                  <a:sysClr val="windowText" lastClr="000000"/>
                </a:solidFill>
                <a:latin typeface="Lucida Sans Unicode"/>
                <a:cs typeface="Lucida Sans Unicode"/>
              </a:rPr>
              <a:t>guards</a:t>
            </a:r>
            <a:r>
              <a:rPr kern="0" spc="-85">
                <a:solidFill>
                  <a:sysClr val="windowText" lastClr="000000"/>
                </a:solidFill>
                <a:latin typeface="Lucida Sans Unicode"/>
                <a:cs typeface="Lucida Sans Unicode"/>
              </a:rPr>
              <a:t> </a:t>
            </a:r>
            <a:r>
              <a:rPr kern="0" spc="110">
                <a:solidFill>
                  <a:sysClr val="windowText" lastClr="000000"/>
                </a:solidFill>
                <a:latin typeface="Lucida Sans Unicode"/>
                <a:cs typeface="Lucida Sans Unicode"/>
              </a:rPr>
              <a:t>and</a:t>
            </a:r>
            <a:r>
              <a:rPr kern="0" spc="-80">
                <a:solidFill>
                  <a:sysClr val="windowText" lastClr="000000"/>
                </a:solidFill>
                <a:latin typeface="Lucida Sans Unicode"/>
                <a:cs typeface="Lucida Sans Unicode"/>
              </a:rPr>
              <a:t> </a:t>
            </a:r>
            <a:r>
              <a:rPr kern="0" spc="45">
                <a:solidFill>
                  <a:sysClr val="windowText" lastClr="000000"/>
                </a:solidFill>
                <a:latin typeface="Lucida Sans Unicode"/>
                <a:cs typeface="Lucida Sans Unicode"/>
              </a:rPr>
              <a:t>replacing</a:t>
            </a:r>
            <a:r>
              <a:rPr kern="0" spc="-90">
                <a:solidFill>
                  <a:sysClr val="windowText" lastClr="000000"/>
                </a:solidFill>
                <a:latin typeface="Lucida Sans Unicode"/>
                <a:cs typeface="Lucida Sans Unicode"/>
              </a:rPr>
              <a:t> </a:t>
            </a:r>
            <a:r>
              <a:rPr kern="0" spc="-45">
                <a:solidFill>
                  <a:sysClr val="windowText" lastClr="000000"/>
                </a:solidFill>
                <a:latin typeface="Lucida Sans Unicode"/>
                <a:cs typeface="Lucida Sans Unicode"/>
              </a:rPr>
              <a:t>oil</a:t>
            </a:r>
            <a:r>
              <a:rPr kern="0" spc="-75">
                <a:solidFill>
                  <a:sysClr val="windowText" lastClr="000000"/>
                </a:solidFill>
                <a:latin typeface="Lucida Sans Unicode"/>
                <a:cs typeface="Lucida Sans Unicode"/>
              </a:rPr>
              <a:t> </a:t>
            </a:r>
            <a:r>
              <a:rPr kern="0">
                <a:solidFill>
                  <a:sysClr val="windowText" lastClr="000000"/>
                </a:solidFill>
                <a:latin typeface="Lucida Sans Unicode"/>
                <a:cs typeface="Lucida Sans Unicode"/>
              </a:rPr>
              <a:t>circuit</a:t>
            </a:r>
            <a:r>
              <a:rPr kern="0" spc="-90">
                <a:solidFill>
                  <a:sysClr val="windowText" lastClr="000000"/>
                </a:solidFill>
                <a:latin typeface="Lucida Sans Unicode"/>
                <a:cs typeface="Lucida Sans Unicode"/>
              </a:rPr>
              <a:t> </a:t>
            </a:r>
            <a:r>
              <a:rPr kern="0" spc="-10">
                <a:solidFill>
                  <a:sysClr val="windowText" lastClr="000000"/>
                </a:solidFill>
                <a:latin typeface="Lucida Sans Unicode"/>
                <a:cs typeface="Lucida Sans Unicode"/>
              </a:rPr>
              <a:t>breakers</a:t>
            </a:r>
            <a:endParaRPr kern="0">
              <a:solidFill>
                <a:sysClr val="windowText" lastClr="000000"/>
              </a:solidFill>
              <a:latin typeface="Lucida Sans Unicode"/>
              <a:cs typeface="Lucida Sans Unicode"/>
            </a:endParaRPr>
          </a:p>
          <a:p>
            <a:pPr marL="755015" lvl="1" indent="-285750">
              <a:spcBef>
                <a:spcPts val="1030"/>
              </a:spcBef>
              <a:buFont typeface="Arial"/>
              <a:buChar char="–"/>
              <a:tabLst>
                <a:tab pos="755015" algn="l"/>
                <a:tab pos="755650" algn="l"/>
              </a:tabLst>
            </a:pPr>
            <a:r>
              <a:rPr kern="0" spc="-35">
                <a:solidFill>
                  <a:sysClr val="windowText" lastClr="000000"/>
                </a:solidFill>
                <a:latin typeface="Lucida Sans Unicode"/>
                <a:cs typeface="Lucida Sans Unicode"/>
              </a:rPr>
              <a:t>Explore</a:t>
            </a:r>
            <a:r>
              <a:rPr kern="0" spc="-45">
                <a:solidFill>
                  <a:sysClr val="windowText" lastClr="000000"/>
                </a:solidFill>
                <a:latin typeface="Lucida Sans Unicode"/>
                <a:cs typeface="Lucida Sans Unicode"/>
              </a:rPr>
              <a:t> </a:t>
            </a:r>
            <a:r>
              <a:rPr kern="0" spc="110">
                <a:solidFill>
                  <a:sysClr val="windowText" lastClr="000000"/>
                </a:solidFill>
                <a:latin typeface="Lucida Sans Unicode"/>
                <a:cs typeface="Lucida Sans Unicode"/>
              </a:rPr>
              <a:t>and</a:t>
            </a:r>
            <a:r>
              <a:rPr kern="0" spc="-40">
                <a:solidFill>
                  <a:sysClr val="windowText" lastClr="000000"/>
                </a:solidFill>
                <a:latin typeface="Lucida Sans Unicode"/>
                <a:cs typeface="Lucida Sans Unicode"/>
              </a:rPr>
              <a:t> </a:t>
            </a:r>
            <a:r>
              <a:rPr kern="0" spc="-20">
                <a:solidFill>
                  <a:sysClr val="windowText" lastClr="000000"/>
                </a:solidFill>
                <a:latin typeface="Lucida Sans Unicode"/>
                <a:cs typeface="Lucida Sans Unicode"/>
              </a:rPr>
              <a:t>pilot</a:t>
            </a:r>
            <a:r>
              <a:rPr kern="0" spc="-50">
                <a:solidFill>
                  <a:sysClr val="windowText" lastClr="000000"/>
                </a:solidFill>
                <a:latin typeface="Lucida Sans Unicode"/>
                <a:cs typeface="Lucida Sans Unicode"/>
              </a:rPr>
              <a:t> </a:t>
            </a:r>
            <a:r>
              <a:rPr kern="0" spc="70">
                <a:solidFill>
                  <a:sysClr val="windowText" lastClr="000000"/>
                </a:solidFill>
                <a:latin typeface="Lucida Sans Unicode"/>
                <a:cs typeface="Lucida Sans Unicode"/>
              </a:rPr>
              <a:t>new</a:t>
            </a:r>
            <a:r>
              <a:rPr kern="0" spc="-35">
                <a:solidFill>
                  <a:sysClr val="windowText" lastClr="000000"/>
                </a:solidFill>
                <a:latin typeface="Lucida Sans Unicode"/>
                <a:cs typeface="Lucida Sans Unicode"/>
              </a:rPr>
              <a:t> </a:t>
            </a:r>
            <a:r>
              <a:rPr kern="0">
                <a:solidFill>
                  <a:sysClr val="windowText" lastClr="000000"/>
                </a:solidFill>
                <a:latin typeface="Lucida Sans Unicode"/>
                <a:cs typeface="Lucida Sans Unicode"/>
              </a:rPr>
              <a:t>technologies</a:t>
            </a:r>
            <a:r>
              <a:rPr kern="0" spc="-55">
                <a:solidFill>
                  <a:sysClr val="windowText" lastClr="000000"/>
                </a:solidFill>
                <a:latin typeface="Lucida Sans Unicode"/>
                <a:cs typeface="Lucida Sans Unicode"/>
              </a:rPr>
              <a:t> </a:t>
            </a:r>
            <a:r>
              <a:rPr kern="0">
                <a:solidFill>
                  <a:sysClr val="windowText" lastClr="000000"/>
                </a:solidFill>
                <a:latin typeface="Lucida Sans Unicode"/>
                <a:cs typeface="Lucida Sans Unicode"/>
              </a:rPr>
              <a:t>to</a:t>
            </a:r>
            <a:r>
              <a:rPr kern="0" spc="-35">
                <a:solidFill>
                  <a:sysClr val="windowText" lastClr="000000"/>
                </a:solidFill>
                <a:latin typeface="Lucida Sans Unicode"/>
                <a:cs typeface="Lucida Sans Unicode"/>
              </a:rPr>
              <a:t> </a:t>
            </a:r>
            <a:r>
              <a:rPr kern="0" spc="45">
                <a:solidFill>
                  <a:sysClr val="windowText" lastClr="000000"/>
                </a:solidFill>
                <a:latin typeface="Lucida Sans Unicode"/>
                <a:cs typeface="Lucida Sans Unicode"/>
              </a:rPr>
              <a:t>improve</a:t>
            </a:r>
            <a:r>
              <a:rPr kern="0" spc="-40">
                <a:solidFill>
                  <a:sysClr val="windowText" lastClr="000000"/>
                </a:solidFill>
                <a:latin typeface="Lucida Sans Unicode"/>
                <a:cs typeface="Lucida Sans Unicode"/>
              </a:rPr>
              <a:t> </a:t>
            </a:r>
            <a:r>
              <a:rPr kern="0" spc="55">
                <a:solidFill>
                  <a:sysClr val="windowText" lastClr="000000"/>
                </a:solidFill>
                <a:latin typeface="Lucida Sans Unicode"/>
                <a:cs typeface="Lucida Sans Unicode"/>
              </a:rPr>
              <a:t>system</a:t>
            </a:r>
            <a:r>
              <a:rPr kern="0" spc="-45">
                <a:solidFill>
                  <a:sysClr val="windowText" lastClr="000000"/>
                </a:solidFill>
                <a:latin typeface="Lucida Sans Unicode"/>
                <a:cs typeface="Lucida Sans Unicode"/>
              </a:rPr>
              <a:t> </a:t>
            </a:r>
            <a:r>
              <a:rPr kern="0" spc="-10">
                <a:solidFill>
                  <a:sysClr val="windowText" lastClr="000000"/>
                </a:solidFill>
                <a:latin typeface="Lucida Sans Unicode"/>
                <a:cs typeface="Lucida Sans Unicode"/>
              </a:rPr>
              <a:t>resiliency</a:t>
            </a:r>
            <a:endParaRPr kern="0">
              <a:solidFill>
                <a:sysClr val="windowText" lastClr="000000"/>
              </a:solidFill>
              <a:latin typeface="Lucida Sans Unicode"/>
              <a:cs typeface="Lucida Sans Unicode"/>
            </a:endParaRPr>
          </a:p>
        </p:txBody>
      </p:sp>
      <p:sp>
        <p:nvSpPr>
          <p:cNvPr id="6" name="object 6"/>
          <p:cNvSpPr txBox="1"/>
          <p:nvPr/>
        </p:nvSpPr>
        <p:spPr>
          <a:xfrm>
            <a:off x="10179195" y="6364376"/>
            <a:ext cx="161925" cy="157094"/>
          </a:xfrm>
          <a:prstGeom prst="rect">
            <a:avLst/>
          </a:prstGeom>
        </p:spPr>
        <p:txBody>
          <a:bodyPr vert="horz" wrap="square" lIns="0" tIns="18415" rIns="0" bIns="0" rtlCol="0">
            <a:spAutoFit/>
          </a:bodyPr>
          <a:lstStyle/>
          <a:p>
            <a:pPr marL="38100">
              <a:spcBef>
                <a:spcPts val="145"/>
              </a:spcBef>
            </a:pPr>
            <a:fld id="{81D60167-4931-47E6-BA6A-407CBD079E47}" type="slidenum">
              <a:rPr sz="900" kern="0" dirty="0">
                <a:solidFill>
                  <a:sysClr val="windowText" lastClr="000000"/>
                </a:solidFill>
                <a:latin typeface="Lucida Sans Unicode"/>
                <a:cs typeface="Lucida Sans Unicode"/>
              </a:rPr>
              <a:pPr marL="38100">
                <a:spcBef>
                  <a:spcPts val="145"/>
                </a:spcBef>
              </a:pPr>
              <a:t>44</a:t>
            </a:fld>
            <a:endParaRPr sz="900" kern="0">
              <a:solidFill>
                <a:sysClr val="windowText" lastClr="000000"/>
              </a:solidFill>
              <a:latin typeface="Lucida Sans Unicode"/>
              <a:cs typeface="Lucida Sans Unicode"/>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659634" y="308117"/>
            <a:ext cx="7920735" cy="412292"/>
          </a:xfrm>
          <a:prstGeom prst="rect">
            <a:avLst/>
          </a:prstGeom>
        </p:spPr>
        <p:txBody>
          <a:bodyPr vert="horz" wrap="square" lIns="0" tIns="12065" rIns="0" bIns="0" rtlCol="0">
            <a:spAutoFit/>
          </a:bodyPr>
          <a:lstStyle/>
          <a:p>
            <a:pPr marL="332105">
              <a:spcBef>
                <a:spcPts val="95"/>
              </a:spcBef>
            </a:pPr>
            <a:r>
              <a:rPr spc="-120"/>
              <a:t>Sensitive</a:t>
            </a:r>
            <a:r>
              <a:rPr spc="-295"/>
              <a:t> </a:t>
            </a:r>
            <a:r>
              <a:rPr spc="-110"/>
              <a:t>Relay</a:t>
            </a:r>
            <a:r>
              <a:rPr spc="-275"/>
              <a:t> </a:t>
            </a:r>
            <a:r>
              <a:rPr spc="-125"/>
              <a:t>Profile</a:t>
            </a:r>
            <a:r>
              <a:rPr spc="-270"/>
              <a:t> </a:t>
            </a:r>
            <a:r>
              <a:rPr spc="-10"/>
              <a:t>Program</a:t>
            </a:r>
          </a:p>
        </p:txBody>
      </p:sp>
      <p:pic>
        <p:nvPicPr>
          <p:cNvPr id="3" name="object 3"/>
          <p:cNvPicPr/>
          <p:nvPr/>
        </p:nvPicPr>
        <p:blipFill>
          <a:blip r:embed="rId2" cstate="print"/>
          <a:stretch>
            <a:fillRect/>
          </a:stretch>
        </p:blipFill>
        <p:spPr>
          <a:xfrm>
            <a:off x="1798321" y="163069"/>
            <a:ext cx="621791" cy="621791"/>
          </a:xfrm>
          <a:prstGeom prst="rect">
            <a:avLst/>
          </a:prstGeom>
        </p:spPr>
      </p:pic>
      <p:pic>
        <p:nvPicPr>
          <p:cNvPr id="4" name="object 4"/>
          <p:cNvPicPr/>
          <p:nvPr/>
        </p:nvPicPr>
        <p:blipFill>
          <a:blip r:embed="rId3" cstate="print"/>
          <a:stretch>
            <a:fillRect/>
          </a:stretch>
        </p:blipFill>
        <p:spPr>
          <a:xfrm>
            <a:off x="10152127" y="6350509"/>
            <a:ext cx="219455" cy="259841"/>
          </a:xfrm>
          <a:prstGeom prst="rect">
            <a:avLst/>
          </a:prstGeom>
        </p:spPr>
      </p:pic>
      <p:sp>
        <p:nvSpPr>
          <p:cNvPr id="5" name="object 5"/>
          <p:cNvSpPr txBox="1"/>
          <p:nvPr/>
        </p:nvSpPr>
        <p:spPr>
          <a:xfrm>
            <a:off x="1877041" y="1826841"/>
            <a:ext cx="4528185" cy="3713479"/>
          </a:xfrm>
          <a:prstGeom prst="rect">
            <a:avLst/>
          </a:prstGeom>
        </p:spPr>
        <p:txBody>
          <a:bodyPr vert="horz" wrap="square" lIns="0" tIns="12700" rIns="0" bIns="0" rtlCol="0">
            <a:spAutoFit/>
          </a:bodyPr>
          <a:lstStyle/>
          <a:p>
            <a:pPr marL="354965" indent="-342265">
              <a:spcBef>
                <a:spcPts val="100"/>
              </a:spcBef>
              <a:buFont typeface="Arial"/>
              <a:buChar char="•"/>
              <a:tabLst>
                <a:tab pos="354965" algn="l"/>
                <a:tab pos="355600" algn="l"/>
              </a:tabLst>
            </a:pPr>
            <a:r>
              <a:rPr sz="1600" kern="0">
                <a:solidFill>
                  <a:sysClr val="windowText" lastClr="000000"/>
                </a:solidFill>
                <a:latin typeface="Lucida Sans Unicode"/>
                <a:cs typeface="Lucida Sans Unicode"/>
              </a:rPr>
              <a:t>Piloting</a:t>
            </a:r>
            <a:r>
              <a:rPr sz="1600" kern="0" spc="-40">
                <a:solidFill>
                  <a:sysClr val="windowText" lastClr="000000"/>
                </a:solidFill>
                <a:latin typeface="Lucida Sans Unicode"/>
                <a:cs typeface="Lucida Sans Unicode"/>
              </a:rPr>
              <a:t> </a:t>
            </a:r>
            <a:r>
              <a:rPr sz="1600" kern="0" spc="-100">
                <a:solidFill>
                  <a:sysClr val="windowText" lastClr="000000"/>
                </a:solidFill>
                <a:latin typeface="Lucida Sans Unicode"/>
                <a:cs typeface="Lucida Sans Unicode"/>
              </a:rPr>
              <a:t>2</a:t>
            </a:r>
            <a:r>
              <a:rPr sz="1600" kern="0" spc="-45">
                <a:solidFill>
                  <a:sysClr val="windowText" lastClr="000000"/>
                </a:solidFill>
                <a:latin typeface="Lucida Sans Unicode"/>
                <a:cs typeface="Lucida Sans Unicode"/>
              </a:rPr>
              <a:t> </a:t>
            </a:r>
            <a:r>
              <a:rPr sz="1600" kern="0">
                <a:solidFill>
                  <a:sysClr val="windowText" lastClr="000000"/>
                </a:solidFill>
                <a:latin typeface="Lucida Sans Unicode"/>
                <a:cs typeface="Lucida Sans Unicode"/>
              </a:rPr>
              <a:t>circuits</a:t>
            </a:r>
            <a:r>
              <a:rPr sz="1600" kern="0" spc="-30">
                <a:solidFill>
                  <a:sysClr val="windowText" lastClr="000000"/>
                </a:solidFill>
                <a:latin typeface="Lucida Sans Unicode"/>
                <a:cs typeface="Lucida Sans Unicode"/>
              </a:rPr>
              <a:t> </a:t>
            </a:r>
            <a:r>
              <a:rPr sz="1600" kern="0">
                <a:solidFill>
                  <a:sysClr val="windowText" lastClr="000000"/>
                </a:solidFill>
                <a:latin typeface="Lucida Sans Unicode"/>
                <a:cs typeface="Lucida Sans Unicode"/>
              </a:rPr>
              <a:t>starting</a:t>
            </a:r>
            <a:r>
              <a:rPr sz="1600" kern="0" spc="-20">
                <a:solidFill>
                  <a:sysClr val="windowText" lastClr="000000"/>
                </a:solidFill>
                <a:latin typeface="Lucida Sans Unicode"/>
                <a:cs typeface="Lucida Sans Unicode"/>
              </a:rPr>
              <a:t> </a:t>
            </a:r>
            <a:r>
              <a:rPr sz="1600" kern="0">
                <a:solidFill>
                  <a:sysClr val="windowText" lastClr="000000"/>
                </a:solidFill>
                <a:latin typeface="Lucida Sans Unicode"/>
                <a:cs typeface="Lucida Sans Unicode"/>
              </a:rPr>
              <a:t>in</a:t>
            </a:r>
            <a:r>
              <a:rPr sz="1600" kern="0" spc="-50">
                <a:solidFill>
                  <a:sysClr val="windowText" lastClr="000000"/>
                </a:solidFill>
                <a:latin typeface="Lucida Sans Unicode"/>
                <a:cs typeface="Lucida Sans Unicode"/>
              </a:rPr>
              <a:t> </a:t>
            </a:r>
            <a:r>
              <a:rPr sz="1600" kern="0" spc="-20">
                <a:solidFill>
                  <a:sysClr val="windowText" lastClr="000000"/>
                </a:solidFill>
                <a:latin typeface="Lucida Sans Unicode"/>
                <a:cs typeface="Lucida Sans Unicode"/>
              </a:rPr>
              <a:t>2022</a:t>
            </a:r>
            <a:endParaRPr sz="1600" kern="0">
              <a:solidFill>
                <a:sysClr val="windowText" lastClr="000000"/>
              </a:solidFill>
              <a:latin typeface="Lucida Sans Unicode"/>
              <a:cs typeface="Lucida Sans Unicode"/>
            </a:endParaRPr>
          </a:p>
          <a:p>
            <a:pPr marL="354965" indent="-342265">
              <a:spcBef>
                <a:spcPts val="1585"/>
              </a:spcBef>
              <a:buFont typeface="Arial"/>
              <a:buChar char="•"/>
              <a:tabLst>
                <a:tab pos="354965" algn="l"/>
                <a:tab pos="355600" algn="l"/>
              </a:tabLst>
            </a:pPr>
            <a:r>
              <a:rPr sz="1600" kern="0">
                <a:solidFill>
                  <a:sysClr val="windowText" lastClr="000000"/>
                </a:solidFill>
                <a:latin typeface="Lucida Sans Unicode"/>
                <a:cs typeface="Lucida Sans Unicode"/>
              </a:rPr>
              <a:t>Adding</a:t>
            </a:r>
            <a:r>
              <a:rPr sz="1600" kern="0" spc="45">
                <a:solidFill>
                  <a:sysClr val="windowText" lastClr="000000"/>
                </a:solidFill>
                <a:latin typeface="Lucida Sans Unicode"/>
                <a:cs typeface="Lucida Sans Unicode"/>
              </a:rPr>
              <a:t> </a:t>
            </a:r>
            <a:r>
              <a:rPr sz="1600" kern="0" spc="-265">
                <a:solidFill>
                  <a:sysClr val="windowText" lastClr="000000"/>
                </a:solidFill>
                <a:latin typeface="Lucida Sans Unicode"/>
                <a:cs typeface="Lucida Sans Unicode"/>
              </a:rPr>
              <a:t>10</a:t>
            </a:r>
            <a:r>
              <a:rPr sz="1600" kern="0" spc="25">
                <a:solidFill>
                  <a:sysClr val="windowText" lastClr="000000"/>
                </a:solidFill>
                <a:latin typeface="Lucida Sans Unicode"/>
                <a:cs typeface="Lucida Sans Unicode"/>
              </a:rPr>
              <a:t> </a:t>
            </a:r>
            <a:r>
              <a:rPr sz="1600" kern="0">
                <a:solidFill>
                  <a:sysClr val="windowText" lastClr="000000"/>
                </a:solidFill>
                <a:latin typeface="Lucida Sans Unicode"/>
                <a:cs typeface="Lucida Sans Unicode"/>
              </a:rPr>
              <a:t>additional</a:t>
            </a:r>
            <a:r>
              <a:rPr sz="1600" kern="0" spc="70">
                <a:solidFill>
                  <a:sysClr val="windowText" lastClr="000000"/>
                </a:solidFill>
                <a:latin typeface="Lucida Sans Unicode"/>
                <a:cs typeface="Lucida Sans Unicode"/>
              </a:rPr>
              <a:t> </a:t>
            </a:r>
            <a:r>
              <a:rPr sz="1600" kern="0">
                <a:solidFill>
                  <a:sysClr val="windowText" lastClr="000000"/>
                </a:solidFill>
                <a:latin typeface="Lucida Sans Unicode"/>
                <a:cs typeface="Lucida Sans Unicode"/>
              </a:rPr>
              <a:t>circuits</a:t>
            </a:r>
            <a:r>
              <a:rPr sz="1600" kern="0" spc="50">
                <a:solidFill>
                  <a:sysClr val="windowText" lastClr="000000"/>
                </a:solidFill>
                <a:latin typeface="Lucida Sans Unicode"/>
                <a:cs typeface="Lucida Sans Unicode"/>
              </a:rPr>
              <a:t> </a:t>
            </a:r>
            <a:r>
              <a:rPr sz="1600" kern="0">
                <a:solidFill>
                  <a:sysClr val="windowText" lastClr="000000"/>
                </a:solidFill>
                <a:latin typeface="Lucida Sans Unicode"/>
                <a:cs typeface="Lucida Sans Unicode"/>
              </a:rPr>
              <a:t>in</a:t>
            </a:r>
            <a:r>
              <a:rPr sz="1600" kern="0" spc="35">
                <a:solidFill>
                  <a:sysClr val="windowText" lastClr="000000"/>
                </a:solidFill>
                <a:latin typeface="Lucida Sans Unicode"/>
                <a:cs typeface="Lucida Sans Unicode"/>
              </a:rPr>
              <a:t> </a:t>
            </a:r>
            <a:r>
              <a:rPr sz="1600" kern="0" spc="-20">
                <a:solidFill>
                  <a:sysClr val="windowText" lastClr="000000"/>
                </a:solidFill>
                <a:latin typeface="Lucida Sans Unicode"/>
                <a:cs typeface="Lucida Sans Unicode"/>
              </a:rPr>
              <a:t>2023</a:t>
            </a:r>
            <a:endParaRPr sz="1600" kern="0">
              <a:solidFill>
                <a:sysClr val="windowText" lastClr="000000"/>
              </a:solidFill>
              <a:latin typeface="Lucida Sans Unicode"/>
              <a:cs typeface="Lucida Sans Unicode"/>
            </a:endParaRPr>
          </a:p>
          <a:p>
            <a:pPr marL="354965" marR="215900" indent="-342900">
              <a:spcBef>
                <a:spcPts val="1585"/>
              </a:spcBef>
              <a:buFont typeface="Arial"/>
              <a:buChar char="•"/>
              <a:tabLst>
                <a:tab pos="354965" algn="l"/>
                <a:tab pos="355600" algn="l"/>
              </a:tabLst>
            </a:pPr>
            <a:r>
              <a:rPr sz="1600" kern="0">
                <a:solidFill>
                  <a:sysClr val="windowText" lastClr="000000"/>
                </a:solidFill>
                <a:latin typeface="Lucida Sans Unicode"/>
                <a:cs typeface="Lucida Sans Unicode"/>
              </a:rPr>
              <a:t>Fast</a:t>
            </a:r>
            <a:r>
              <a:rPr sz="1600" kern="0" spc="25">
                <a:solidFill>
                  <a:sysClr val="windowText" lastClr="000000"/>
                </a:solidFill>
                <a:latin typeface="Lucida Sans Unicode"/>
                <a:cs typeface="Lucida Sans Unicode"/>
              </a:rPr>
              <a:t> </a:t>
            </a:r>
            <a:r>
              <a:rPr sz="1600" kern="0" spc="-10">
                <a:solidFill>
                  <a:sysClr val="windowText" lastClr="000000"/>
                </a:solidFill>
                <a:latin typeface="Lucida Sans Unicode"/>
                <a:cs typeface="Lucida Sans Unicode"/>
              </a:rPr>
              <a:t>trip</a:t>
            </a:r>
            <a:r>
              <a:rPr sz="1600" kern="0" spc="20">
                <a:solidFill>
                  <a:sysClr val="windowText" lastClr="000000"/>
                </a:solidFill>
                <a:latin typeface="Lucida Sans Unicode"/>
                <a:cs typeface="Lucida Sans Unicode"/>
              </a:rPr>
              <a:t> </a:t>
            </a:r>
            <a:r>
              <a:rPr sz="1600" kern="0">
                <a:solidFill>
                  <a:sysClr val="windowText" lastClr="000000"/>
                </a:solidFill>
                <a:latin typeface="Lucida Sans Unicode"/>
                <a:cs typeface="Lucida Sans Unicode"/>
              </a:rPr>
              <a:t>settings</a:t>
            </a:r>
            <a:r>
              <a:rPr sz="1600" kern="0" spc="30">
                <a:solidFill>
                  <a:sysClr val="windowText" lastClr="000000"/>
                </a:solidFill>
                <a:latin typeface="Lucida Sans Unicode"/>
                <a:cs typeface="Lucida Sans Unicode"/>
              </a:rPr>
              <a:t> </a:t>
            </a:r>
            <a:r>
              <a:rPr sz="1600" kern="0" spc="50">
                <a:solidFill>
                  <a:sysClr val="windowText" lastClr="000000"/>
                </a:solidFill>
                <a:latin typeface="Lucida Sans Unicode"/>
                <a:cs typeface="Lucida Sans Unicode"/>
              </a:rPr>
              <a:t>used</a:t>
            </a:r>
            <a:r>
              <a:rPr sz="1600" kern="0" spc="5">
                <a:solidFill>
                  <a:sysClr val="windowText" lastClr="000000"/>
                </a:solidFill>
                <a:latin typeface="Lucida Sans Unicode"/>
                <a:cs typeface="Lucida Sans Unicode"/>
              </a:rPr>
              <a:t> </a:t>
            </a:r>
            <a:r>
              <a:rPr sz="1600" kern="0">
                <a:solidFill>
                  <a:sysClr val="windowText" lastClr="000000"/>
                </a:solidFill>
                <a:latin typeface="Lucida Sans Unicode"/>
                <a:cs typeface="Lucida Sans Unicode"/>
              </a:rPr>
              <a:t>on</a:t>
            </a:r>
            <a:r>
              <a:rPr sz="1600" kern="0" spc="-5">
                <a:solidFill>
                  <a:sysClr val="windowText" lastClr="000000"/>
                </a:solidFill>
                <a:latin typeface="Lucida Sans Unicode"/>
                <a:cs typeface="Lucida Sans Unicode"/>
              </a:rPr>
              <a:t> </a:t>
            </a:r>
            <a:r>
              <a:rPr sz="1600" kern="0">
                <a:solidFill>
                  <a:sysClr val="windowText" lastClr="000000"/>
                </a:solidFill>
                <a:latin typeface="Lucida Sans Unicode"/>
                <a:cs typeface="Lucida Sans Unicode"/>
              </a:rPr>
              <a:t>breakers</a:t>
            </a:r>
            <a:r>
              <a:rPr sz="1600" kern="0" spc="5">
                <a:solidFill>
                  <a:sysClr val="windowText" lastClr="000000"/>
                </a:solidFill>
                <a:latin typeface="Lucida Sans Unicode"/>
                <a:cs typeface="Lucida Sans Unicode"/>
              </a:rPr>
              <a:t> </a:t>
            </a:r>
            <a:r>
              <a:rPr sz="1600" kern="0" spc="70">
                <a:solidFill>
                  <a:sysClr val="windowText" lastClr="000000"/>
                </a:solidFill>
                <a:latin typeface="Lucida Sans Unicode"/>
                <a:cs typeface="Lucida Sans Unicode"/>
              </a:rPr>
              <a:t>and </a:t>
            </a:r>
            <a:r>
              <a:rPr sz="1600" kern="0" spc="-10">
                <a:solidFill>
                  <a:sysClr val="windowText" lastClr="000000"/>
                </a:solidFill>
                <a:latin typeface="Lucida Sans Unicode"/>
                <a:cs typeface="Lucida Sans Unicode"/>
              </a:rPr>
              <a:t>reclosers</a:t>
            </a:r>
            <a:endParaRPr sz="1600" kern="0">
              <a:solidFill>
                <a:sysClr val="windowText" lastClr="000000"/>
              </a:solidFill>
              <a:latin typeface="Lucida Sans Unicode"/>
              <a:cs typeface="Lucida Sans Unicode"/>
            </a:endParaRPr>
          </a:p>
          <a:p>
            <a:pPr marL="354965" marR="918844" indent="-342900">
              <a:spcBef>
                <a:spcPts val="1580"/>
              </a:spcBef>
              <a:buFont typeface="Arial"/>
              <a:buChar char="•"/>
              <a:tabLst>
                <a:tab pos="354965" algn="l"/>
                <a:tab pos="355600" algn="l"/>
              </a:tabLst>
            </a:pPr>
            <a:r>
              <a:rPr sz="1600" kern="0">
                <a:solidFill>
                  <a:sysClr val="windowText" lastClr="000000"/>
                </a:solidFill>
                <a:latin typeface="Lucida Sans Unicode"/>
                <a:cs typeface="Lucida Sans Unicode"/>
              </a:rPr>
              <a:t>Adding</a:t>
            </a:r>
            <a:r>
              <a:rPr sz="1600" kern="0" spc="50">
                <a:solidFill>
                  <a:sysClr val="windowText" lastClr="000000"/>
                </a:solidFill>
                <a:latin typeface="Lucida Sans Unicode"/>
                <a:cs typeface="Lucida Sans Unicode"/>
              </a:rPr>
              <a:t> </a:t>
            </a:r>
            <a:r>
              <a:rPr sz="1600" kern="0">
                <a:solidFill>
                  <a:sysClr val="windowText" lastClr="000000"/>
                </a:solidFill>
                <a:latin typeface="Lucida Sans Unicode"/>
                <a:cs typeface="Lucida Sans Unicode"/>
              </a:rPr>
              <a:t>fault</a:t>
            </a:r>
            <a:r>
              <a:rPr sz="1600" kern="0" spc="50">
                <a:solidFill>
                  <a:sysClr val="windowText" lastClr="000000"/>
                </a:solidFill>
                <a:latin typeface="Lucida Sans Unicode"/>
                <a:cs typeface="Lucida Sans Unicode"/>
              </a:rPr>
              <a:t> </a:t>
            </a:r>
            <a:r>
              <a:rPr sz="1600" kern="0">
                <a:solidFill>
                  <a:sysClr val="windowText" lastClr="000000"/>
                </a:solidFill>
                <a:latin typeface="Lucida Sans Unicode"/>
                <a:cs typeface="Lucida Sans Unicode"/>
              </a:rPr>
              <a:t>indicators</a:t>
            </a:r>
            <a:r>
              <a:rPr sz="1600" kern="0" spc="70">
                <a:solidFill>
                  <a:sysClr val="windowText" lastClr="000000"/>
                </a:solidFill>
                <a:latin typeface="Lucida Sans Unicode"/>
                <a:cs typeface="Lucida Sans Unicode"/>
              </a:rPr>
              <a:t> </a:t>
            </a:r>
            <a:r>
              <a:rPr sz="1600" kern="0">
                <a:solidFill>
                  <a:sysClr val="windowText" lastClr="000000"/>
                </a:solidFill>
                <a:latin typeface="Lucida Sans Unicode"/>
                <a:cs typeface="Lucida Sans Unicode"/>
              </a:rPr>
              <a:t>to</a:t>
            </a:r>
            <a:r>
              <a:rPr sz="1600" kern="0" spc="35">
                <a:solidFill>
                  <a:sysClr val="windowText" lastClr="000000"/>
                </a:solidFill>
                <a:latin typeface="Lucida Sans Unicode"/>
                <a:cs typeface="Lucida Sans Unicode"/>
              </a:rPr>
              <a:t> </a:t>
            </a:r>
            <a:r>
              <a:rPr sz="1600" kern="0" spc="-10">
                <a:solidFill>
                  <a:sysClr val="windowText" lastClr="000000"/>
                </a:solidFill>
                <a:latin typeface="Lucida Sans Unicode"/>
                <a:cs typeface="Lucida Sans Unicode"/>
              </a:rPr>
              <a:t>better </a:t>
            </a:r>
            <a:r>
              <a:rPr sz="1600" kern="0">
                <a:solidFill>
                  <a:sysClr val="windowText" lastClr="000000"/>
                </a:solidFill>
                <a:latin typeface="Lucida Sans Unicode"/>
                <a:cs typeface="Lucida Sans Unicode"/>
              </a:rPr>
              <a:t>determine</a:t>
            </a:r>
            <a:r>
              <a:rPr sz="1600" kern="0" spc="120">
                <a:solidFill>
                  <a:sysClr val="windowText" lastClr="000000"/>
                </a:solidFill>
                <a:latin typeface="Lucida Sans Unicode"/>
                <a:cs typeface="Lucida Sans Unicode"/>
              </a:rPr>
              <a:t> </a:t>
            </a:r>
            <a:r>
              <a:rPr sz="1600" kern="0">
                <a:solidFill>
                  <a:sysClr val="windowText" lastClr="000000"/>
                </a:solidFill>
                <a:latin typeface="Lucida Sans Unicode"/>
                <a:cs typeface="Lucida Sans Unicode"/>
              </a:rPr>
              <a:t>fault</a:t>
            </a:r>
            <a:r>
              <a:rPr sz="1600" kern="0" spc="160">
                <a:solidFill>
                  <a:sysClr val="windowText" lastClr="000000"/>
                </a:solidFill>
                <a:latin typeface="Lucida Sans Unicode"/>
                <a:cs typeface="Lucida Sans Unicode"/>
              </a:rPr>
              <a:t> </a:t>
            </a:r>
            <a:r>
              <a:rPr sz="1600" kern="0" spc="-10">
                <a:solidFill>
                  <a:sysClr val="windowText" lastClr="000000"/>
                </a:solidFill>
                <a:latin typeface="Lucida Sans Unicode"/>
                <a:cs typeface="Lucida Sans Unicode"/>
              </a:rPr>
              <a:t>location</a:t>
            </a:r>
            <a:endParaRPr sz="1600" kern="0">
              <a:solidFill>
                <a:sysClr val="windowText" lastClr="000000"/>
              </a:solidFill>
              <a:latin typeface="Lucida Sans Unicode"/>
              <a:cs typeface="Lucida Sans Unicode"/>
            </a:endParaRPr>
          </a:p>
          <a:p>
            <a:pPr marL="354965" marR="5080" indent="-342900">
              <a:spcBef>
                <a:spcPts val="1585"/>
              </a:spcBef>
              <a:buFont typeface="Arial"/>
              <a:buChar char="•"/>
              <a:tabLst>
                <a:tab pos="354965" algn="l"/>
                <a:tab pos="355600" algn="l"/>
              </a:tabLst>
            </a:pPr>
            <a:r>
              <a:rPr sz="1600" kern="0">
                <a:solidFill>
                  <a:sysClr val="windowText" lastClr="000000"/>
                </a:solidFill>
                <a:latin typeface="Lucida Sans Unicode"/>
                <a:cs typeface="Lucida Sans Unicode"/>
              </a:rPr>
              <a:t>Collaborative</a:t>
            </a:r>
            <a:r>
              <a:rPr sz="1600" kern="0" spc="105">
                <a:solidFill>
                  <a:sysClr val="windowText" lastClr="000000"/>
                </a:solidFill>
                <a:latin typeface="Lucida Sans Unicode"/>
                <a:cs typeface="Lucida Sans Unicode"/>
              </a:rPr>
              <a:t> </a:t>
            </a:r>
            <a:r>
              <a:rPr sz="1600" kern="0" spc="55">
                <a:solidFill>
                  <a:sysClr val="windowText" lastClr="000000"/>
                </a:solidFill>
                <a:latin typeface="Lucida Sans Unicode"/>
                <a:cs typeface="Lucida Sans Unicode"/>
              </a:rPr>
              <a:t>research</a:t>
            </a:r>
            <a:r>
              <a:rPr sz="1600" kern="0" spc="65">
                <a:solidFill>
                  <a:sysClr val="windowText" lastClr="000000"/>
                </a:solidFill>
                <a:latin typeface="Lucida Sans Unicode"/>
                <a:cs typeface="Lucida Sans Unicode"/>
              </a:rPr>
              <a:t> </a:t>
            </a:r>
            <a:r>
              <a:rPr sz="1600" kern="0">
                <a:solidFill>
                  <a:sysClr val="windowText" lastClr="000000"/>
                </a:solidFill>
                <a:latin typeface="Lucida Sans Unicode"/>
                <a:cs typeface="Lucida Sans Unicode"/>
              </a:rPr>
              <a:t>with</a:t>
            </a:r>
            <a:r>
              <a:rPr sz="1600" kern="0" spc="85">
                <a:solidFill>
                  <a:sysClr val="windowText" lastClr="000000"/>
                </a:solidFill>
                <a:latin typeface="Lucida Sans Unicode"/>
                <a:cs typeface="Lucida Sans Unicode"/>
              </a:rPr>
              <a:t> </a:t>
            </a:r>
            <a:r>
              <a:rPr sz="1600" kern="0">
                <a:solidFill>
                  <a:sysClr val="windowText" lastClr="000000"/>
                </a:solidFill>
                <a:latin typeface="Lucida Sans Unicode"/>
                <a:cs typeface="Lucida Sans Unicode"/>
              </a:rPr>
              <a:t>the</a:t>
            </a:r>
            <a:r>
              <a:rPr sz="1600" kern="0" spc="70">
                <a:solidFill>
                  <a:sysClr val="windowText" lastClr="000000"/>
                </a:solidFill>
                <a:latin typeface="Lucida Sans Unicode"/>
                <a:cs typeface="Lucida Sans Unicode"/>
              </a:rPr>
              <a:t> </a:t>
            </a:r>
            <a:r>
              <a:rPr sz="1600" kern="0" spc="-10">
                <a:solidFill>
                  <a:sysClr val="windowText" lastClr="000000"/>
                </a:solidFill>
                <a:latin typeface="Lucida Sans Unicode"/>
                <a:cs typeface="Lucida Sans Unicode"/>
              </a:rPr>
              <a:t>Electrical </a:t>
            </a:r>
            <a:r>
              <a:rPr sz="1600" kern="0">
                <a:solidFill>
                  <a:sysClr val="windowText" lastClr="000000"/>
                </a:solidFill>
                <a:latin typeface="Lucida Sans Unicode"/>
                <a:cs typeface="Lucida Sans Unicode"/>
              </a:rPr>
              <a:t>Engineering</a:t>
            </a:r>
            <a:r>
              <a:rPr sz="1600" kern="0" spc="-10">
                <a:solidFill>
                  <a:sysClr val="windowText" lastClr="000000"/>
                </a:solidFill>
                <a:latin typeface="Lucida Sans Unicode"/>
                <a:cs typeface="Lucida Sans Unicode"/>
              </a:rPr>
              <a:t> </a:t>
            </a:r>
            <a:r>
              <a:rPr sz="1600" kern="0">
                <a:solidFill>
                  <a:sysClr val="windowText" lastClr="000000"/>
                </a:solidFill>
                <a:latin typeface="Lucida Sans Unicode"/>
                <a:cs typeface="Lucida Sans Unicode"/>
              </a:rPr>
              <a:t>Dept</a:t>
            </a:r>
            <a:r>
              <a:rPr sz="1600" kern="0" spc="-5">
                <a:solidFill>
                  <a:sysClr val="windowText" lastClr="000000"/>
                </a:solidFill>
                <a:latin typeface="Lucida Sans Unicode"/>
                <a:cs typeface="Lucida Sans Unicode"/>
              </a:rPr>
              <a:t> </a:t>
            </a:r>
            <a:r>
              <a:rPr sz="1600" kern="0" spc="85">
                <a:solidFill>
                  <a:sysClr val="windowText" lastClr="000000"/>
                </a:solidFill>
                <a:latin typeface="Lucida Sans Unicode"/>
                <a:cs typeface="Lucida Sans Unicode"/>
              </a:rPr>
              <a:t>at</a:t>
            </a:r>
            <a:r>
              <a:rPr sz="1600" kern="0">
                <a:solidFill>
                  <a:sysClr val="windowText" lastClr="000000"/>
                </a:solidFill>
                <a:latin typeface="Lucida Sans Unicode"/>
                <a:cs typeface="Lucida Sans Unicode"/>
              </a:rPr>
              <a:t> the</a:t>
            </a:r>
            <a:r>
              <a:rPr sz="1600" kern="0" spc="-15">
                <a:solidFill>
                  <a:sysClr val="windowText" lastClr="000000"/>
                </a:solidFill>
                <a:latin typeface="Lucida Sans Unicode"/>
                <a:cs typeface="Lucida Sans Unicode"/>
              </a:rPr>
              <a:t> </a:t>
            </a:r>
            <a:r>
              <a:rPr sz="1600" kern="0">
                <a:solidFill>
                  <a:sysClr val="windowText" lastClr="000000"/>
                </a:solidFill>
                <a:latin typeface="Lucida Sans Unicode"/>
                <a:cs typeface="Lucida Sans Unicode"/>
              </a:rPr>
              <a:t>University</a:t>
            </a:r>
            <a:r>
              <a:rPr sz="1600" kern="0" spc="-15">
                <a:solidFill>
                  <a:sysClr val="windowText" lastClr="000000"/>
                </a:solidFill>
                <a:latin typeface="Lucida Sans Unicode"/>
                <a:cs typeface="Lucida Sans Unicode"/>
              </a:rPr>
              <a:t> </a:t>
            </a:r>
            <a:r>
              <a:rPr sz="1600" kern="0" spc="-25">
                <a:solidFill>
                  <a:sysClr val="windowText" lastClr="000000"/>
                </a:solidFill>
                <a:latin typeface="Lucida Sans Unicode"/>
                <a:cs typeface="Lucida Sans Unicode"/>
              </a:rPr>
              <a:t>of </a:t>
            </a:r>
            <a:r>
              <a:rPr sz="1600" kern="0" spc="50">
                <a:solidFill>
                  <a:sysClr val="windowText" lastClr="000000"/>
                </a:solidFill>
                <a:latin typeface="Lucida Sans Unicode"/>
                <a:cs typeface="Lucida Sans Unicode"/>
              </a:rPr>
              <a:t>Nevada,</a:t>
            </a:r>
            <a:r>
              <a:rPr sz="1600" kern="0" spc="-70">
                <a:solidFill>
                  <a:sysClr val="windowText" lastClr="000000"/>
                </a:solidFill>
                <a:latin typeface="Lucida Sans Unicode"/>
                <a:cs typeface="Lucida Sans Unicode"/>
              </a:rPr>
              <a:t> </a:t>
            </a:r>
            <a:r>
              <a:rPr sz="1600" kern="0" spc="-20">
                <a:solidFill>
                  <a:sysClr val="windowText" lastClr="000000"/>
                </a:solidFill>
                <a:latin typeface="Lucida Sans Unicode"/>
                <a:cs typeface="Lucida Sans Unicode"/>
              </a:rPr>
              <a:t>Reno</a:t>
            </a:r>
            <a:endParaRPr sz="1600" kern="0">
              <a:solidFill>
                <a:sysClr val="windowText" lastClr="000000"/>
              </a:solidFill>
              <a:latin typeface="Lucida Sans Unicode"/>
              <a:cs typeface="Lucida Sans Unicode"/>
            </a:endParaRPr>
          </a:p>
          <a:p>
            <a:pPr marL="354965" marR="865505" indent="-342900">
              <a:spcBef>
                <a:spcPts val="1580"/>
              </a:spcBef>
              <a:buFont typeface="Arial"/>
              <a:buChar char="•"/>
              <a:tabLst>
                <a:tab pos="354965" algn="l"/>
                <a:tab pos="355600" algn="l"/>
              </a:tabLst>
            </a:pPr>
            <a:r>
              <a:rPr sz="1600" kern="0" spc="80">
                <a:solidFill>
                  <a:sysClr val="windowText" lastClr="000000"/>
                </a:solidFill>
                <a:latin typeface="Lucida Sans Unicode"/>
                <a:cs typeface="Lucida Sans Unicode"/>
              </a:rPr>
              <a:t>May</a:t>
            </a:r>
            <a:r>
              <a:rPr sz="1600" kern="0" spc="-60">
                <a:solidFill>
                  <a:sysClr val="windowText" lastClr="000000"/>
                </a:solidFill>
                <a:latin typeface="Lucida Sans Unicode"/>
                <a:cs typeface="Lucida Sans Unicode"/>
              </a:rPr>
              <a:t> </a:t>
            </a:r>
            <a:r>
              <a:rPr sz="1600" kern="0" spc="70">
                <a:solidFill>
                  <a:sysClr val="windowText" lastClr="000000"/>
                </a:solidFill>
                <a:latin typeface="Lucida Sans Unicode"/>
                <a:cs typeface="Lucida Sans Unicode"/>
              </a:rPr>
              <a:t>lead</a:t>
            </a:r>
            <a:r>
              <a:rPr sz="1600" kern="0" spc="-50">
                <a:solidFill>
                  <a:sysClr val="windowText" lastClr="000000"/>
                </a:solidFill>
                <a:latin typeface="Lucida Sans Unicode"/>
                <a:cs typeface="Lucida Sans Unicode"/>
              </a:rPr>
              <a:t> </a:t>
            </a:r>
            <a:r>
              <a:rPr sz="1600" kern="0">
                <a:solidFill>
                  <a:sysClr val="windowText" lastClr="000000"/>
                </a:solidFill>
                <a:latin typeface="Lucida Sans Unicode"/>
                <a:cs typeface="Lucida Sans Unicode"/>
              </a:rPr>
              <a:t>to</a:t>
            </a:r>
            <a:r>
              <a:rPr sz="1600" kern="0" spc="-50">
                <a:solidFill>
                  <a:sysClr val="windowText" lastClr="000000"/>
                </a:solidFill>
                <a:latin typeface="Lucida Sans Unicode"/>
                <a:cs typeface="Lucida Sans Unicode"/>
              </a:rPr>
              <a:t> </a:t>
            </a:r>
            <a:r>
              <a:rPr sz="1600" kern="0" spc="60">
                <a:solidFill>
                  <a:sysClr val="windowText" lastClr="000000"/>
                </a:solidFill>
                <a:latin typeface="Lucida Sans Unicode"/>
                <a:cs typeface="Lucida Sans Unicode"/>
              </a:rPr>
              <a:t>reduced</a:t>
            </a:r>
            <a:r>
              <a:rPr sz="1600" kern="0" spc="-60">
                <a:solidFill>
                  <a:sysClr val="windowText" lastClr="000000"/>
                </a:solidFill>
                <a:latin typeface="Lucida Sans Unicode"/>
                <a:cs typeface="Lucida Sans Unicode"/>
              </a:rPr>
              <a:t> </a:t>
            </a:r>
            <a:r>
              <a:rPr sz="1600" kern="0">
                <a:solidFill>
                  <a:sysClr val="windowText" lastClr="000000"/>
                </a:solidFill>
                <a:latin typeface="Lucida Sans Unicode"/>
                <a:cs typeface="Lucida Sans Unicode"/>
              </a:rPr>
              <a:t>use</a:t>
            </a:r>
            <a:r>
              <a:rPr sz="1600" kern="0" spc="-55">
                <a:solidFill>
                  <a:sysClr val="windowText" lastClr="000000"/>
                </a:solidFill>
                <a:latin typeface="Lucida Sans Unicode"/>
                <a:cs typeface="Lucida Sans Unicode"/>
              </a:rPr>
              <a:t> </a:t>
            </a:r>
            <a:r>
              <a:rPr sz="1600" kern="0">
                <a:solidFill>
                  <a:sysClr val="windowText" lastClr="000000"/>
                </a:solidFill>
                <a:latin typeface="Lucida Sans Unicode"/>
                <a:cs typeface="Lucida Sans Unicode"/>
              </a:rPr>
              <a:t>of</a:t>
            </a:r>
            <a:r>
              <a:rPr sz="1600" kern="0" spc="-60">
                <a:solidFill>
                  <a:sysClr val="windowText" lastClr="000000"/>
                </a:solidFill>
                <a:latin typeface="Lucida Sans Unicode"/>
                <a:cs typeface="Lucida Sans Unicode"/>
              </a:rPr>
              <a:t> </a:t>
            </a:r>
            <a:r>
              <a:rPr sz="1600" kern="0" spc="30">
                <a:solidFill>
                  <a:sysClr val="windowText" lastClr="000000"/>
                </a:solidFill>
                <a:latin typeface="Lucida Sans Unicode"/>
                <a:cs typeface="Lucida Sans Unicode"/>
              </a:rPr>
              <a:t>PSPS </a:t>
            </a:r>
            <a:r>
              <a:rPr sz="1600" kern="0" spc="50">
                <a:solidFill>
                  <a:sysClr val="windowText" lastClr="000000"/>
                </a:solidFill>
                <a:latin typeface="Lucida Sans Unicode"/>
                <a:cs typeface="Lucida Sans Unicode"/>
              </a:rPr>
              <a:t>depending</a:t>
            </a:r>
            <a:r>
              <a:rPr sz="1600" kern="0" spc="-70">
                <a:solidFill>
                  <a:sysClr val="windowText" lastClr="000000"/>
                </a:solidFill>
                <a:latin typeface="Lucida Sans Unicode"/>
                <a:cs typeface="Lucida Sans Unicode"/>
              </a:rPr>
              <a:t> </a:t>
            </a:r>
            <a:r>
              <a:rPr sz="1600" kern="0">
                <a:solidFill>
                  <a:sysClr val="windowText" lastClr="000000"/>
                </a:solidFill>
                <a:latin typeface="Lucida Sans Unicode"/>
                <a:cs typeface="Lucida Sans Unicode"/>
              </a:rPr>
              <a:t>on</a:t>
            </a:r>
            <a:r>
              <a:rPr sz="1600" kern="0" spc="-70">
                <a:solidFill>
                  <a:sysClr val="windowText" lastClr="000000"/>
                </a:solidFill>
                <a:latin typeface="Lucida Sans Unicode"/>
                <a:cs typeface="Lucida Sans Unicode"/>
              </a:rPr>
              <a:t> </a:t>
            </a:r>
            <a:r>
              <a:rPr sz="1600" kern="0">
                <a:solidFill>
                  <a:sysClr val="windowText" lastClr="000000"/>
                </a:solidFill>
                <a:latin typeface="Lucida Sans Unicode"/>
                <a:cs typeface="Lucida Sans Unicode"/>
              </a:rPr>
              <a:t>pilot</a:t>
            </a:r>
            <a:r>
              <a:rPr sz="1600" kern="0" spc="-55">
                <a:solidFill>
                  <a:sysClr val="windowText" lastClr="000000"/>
                </a:solidFill>
                <a:latin typeface="Lucida Sans Unicode"/>
                <a:cs typeface="Lucida Sans Unicode"/>
              </a:rPr>
              <a:t> </a:t>
            </a:r>
            <a:r>
              <a:rPr sz="1600" kern="0" spc="-10">
                <a:solidFill>
                  <a:sysClr val="windowText" lastClr="000000"/>
                </a:solidFill>
                <a:latin typeface="Lucida Sans Unicode"/>
                <a:cs typeface="Lucida Sans Unicode"/>
              </a:rPr>
              <a:t>results</a:t>
            </a:r>
            <a:endParaRPr sz="1600" kern="0">
              <a:solidFill>
                <a:sysClr val="windowText" lastClr="000000"/>
              </a:solidFill>
              <a:latin typeface="Lucida Sans Unicode"/>
              <a:cs typeface="Lucida Sans Unicode"/>
            </a:endParaRPr>
          </a:p>
        </p:txBody>
      </p:sp>
      <p:sp>
        <p:nvSpPr>
          <p:cNvPr id="6" name="object 6"/>
          <p:cNvSpPr txBox="1"/>
          <p:nvPr/>
        </p:nvSpPr>
        <p:spPr>
          <a:xfrm>
            <a:off x="1877040" y="1250368"/>
            <a:ext cx="4386580" cy="391160"/>
          </a:xfrm>
          <a:prstGeom prst="rect">
            <a:avLst/>
          </a:prstGeom>
        </p:spPr>
        <p:txBody>
          <a:bodyPr vert="horz" wrap="square" lIns="0" tIns="12700" rIns="0" bIns="0" rtlCol="0">
            <a:spAutoFit/>
          </a:bodyPr>
          <a:lstStyle/>
          <a:p>
            <a:pPr marL="12700">
              <a:spcBef>
                <a:spcPts val="100"/>
              </a:spcBef>
            </a:pPr>
            <a:r>
              <a:rPr sz="2400" kern="0" spc="-110">
                <a:solidFill>
                  <a:srgbClr val="4200F8"/>
                </a:solidFill>
                <a:latin typeface="Arial Black"/>
                <a:cs typeface="Arial Black"/>
              </a:rPr>
              <a:t>Sensitive</a:t>
            </a:r>
            <a:r>
              <a:rPr sz="2400" kern="0" spc="-235">
                <a:solidFill>
                  <a:srgbClr val="4200F8"/>
                </a:solidFill>
                <a:latin typeface="Arial Black"/>
                <a:cs typeface="Arial Black"/>
              </a:rPr>
              <a:t> </a:t>
            </a:r>
            <a:r>
              <a:rPr sz="2400" kern="0" spc="-105">
                <a:solidFill>
                  <a:srgbClr val="4200F8"/>
                </a:solidFill>
                <a:latin typeface="Arial Black"/>
                <a:cs typeface="Arial Black"/>
              </a:rPr>
              <a:t>Relay</a:t>
            </a:r>
            <a:r>
              <a:rPr sz="2400" kern="0" spc="-250">
                <a:solidFill>
                  <a:srgbClr val="4200F8"/>
                </a:solidFill>
                <a:latin typeface="Arial Black"/>
                <a:cs typeface="Arial Black"/>
              </a:rPr>
              <a:t> </a:t>
            </a:r>
            <a:r>
              <a:rPr sz="2400" kern="0" spc="-114">
                <a:solidFill>
                  <a:srgbClr val="4200F8"/>
                </a:solidFill>
                <a:latin typeface="Arial Black"/>
                <a:cs typeface="Arial Black"/>
              </a:rPr>
              <a:t>Profile</a:t>
            </a:r>
            <a:r>
              <a:rPr sz="2400" kern="0" spc="-240">
                <a:solidFill>
                  <a:srgbClr val="4200F8"/>
                </a:solidFill>
                <a:latin typeface="Arial Black"/>
                <a:cs typeface="Arial Black"/>
              </a:rPr>
              <a:t> </a:t>
            </a:r>
            <a:r>
              <a:rPr sz="2400" kern="0" spc="-40">
                <a:solidFill>
                  <a:srgbClr val="4200F8"/>
                </a:solidFill>
                <a:latin typeface="Arial Black"/>
                <a:cs typeface="Arial Black"/>
              </a:rPr>
              <a:t>(SRP)</a:t>
            </a:r>
            <a:endParaRPr sz="2400" kern="0">
              <a:solidFill>
                <a:sysClr val="windowText" lastClr="000000"/>
              </a:solidFill>
              <a:latin typeface="Arial Black"/>
              <a:cs typeface="Arial Black"/>
            </a:endParaRPr>
          </a:p>
        </p:txBody>
      </p:sp>
      <p:pic>
        <p:nvPicPr>
          <p:cNvPr id="7" name="object 7"/>
          <p:cNvPicPr/>
          <p:nvPr/>
        </p:nvPicPr>
        <p:blipFill>
          <a:blip r:embed="rId4" cstate="print"/>
          <a:stretch>
            <a:fillRect/>
          </a:stretch>
        </p:blipFill>
        <p:spPr>
          <a:xfrm>
            <a:off x="6966203" y="1289304"/>
            <a:ext cx="3415282" cy="4648199"/>
          </a:xfrm>
          <a:prstGeom prst="rect">
            <a:avLst/>
          </a:prstGeom>
        </p:spPr>
      </p:pic>
      <p:sp>
        <p:nvSpPr>
          <p:cNvPr id="8" name="object 8"/>
          <p:cNvSpPr txBox="1"/>
          <p:nvPr/>
        </p:nvSpPr>
        <p:spPr>
          <a:xfrm>
            <a:off x="10179195" y="6364376"/>
            <a:ext cx="161925" cy="157094"/>
          </a:xfrm>
          <a:prstGeom prst="rect">
            <a:avLst/>
          </a:prstGeom>
        </p:spPr>
        <p:txBody>
          <a:bodyPr vert="horz" wrap="square" lIns="0" tIns="18415" rIns="0" bIns="0" rtlCol="0">
            <a:spAutoFit/>
          </a:bodyPr>
          <a:lstStyle/>
          <a:p>
            <a:pPr marL="38100">
              <a:spcBef>
                <a:spcPts val="145"/>
              </a:spcBef>
            </a:pPr>
            <a:fld id="{81D60167-4931-47E6-BA6A-407CBD079E47}" type="slidenum">
              <a:rPr sz="900" kern="0" dirty="0">
                <a:solidFill>
                  <a:sysClr val="windowText" lastClr="000000"/>
                </a:solidFill>
                <a:latin typeface="Lucida Sans Unicode"/>
                <a:cs typeface="Lucida Sans Unicode"/>
              </a:rPr>
              <a:pPr marL="38100">
                <a:spcBef>
                  <a:spcPts val="145"/>
                </a:spcBef>
              </a:pPr>
              <a:t>45</a:t>
            </a:fld>
            <a:endParaRPr sz="900" kern="0">
              <a:solidFill>
                <a:sysClr val="windowText" lastClr="000000"/>
              </a:solidFill>
              <a:latin typeface="Lucida Sans Unicode"/>
              <a:cs typeface="Lucida Sans Unicode"/>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52756C7-B73A-5D02-756D-8C55AE6B8DDC}"/>
              </a:ext>
            </a:extLst>
          </p:cNvPr>
          <p:cNvSpPr>
            <a:spLocks noGrp="1"/>
          </p:cNvSpPr>
          <p:nvPr>
            <p:ph type="ctrTitle"/>
          </p:nvPr>
        </p:nvSpPr>
        <p:spPr/>
        <p:txBody>
          <a:bodyPr/>
          <a:lstStyle/>
          <a:p>
            <a:r>
              <a:rPr lang="en-US"/>
              <a:t>1o minute break</a:t>
            </a:r>
          </a:p>
        </p:txBody>
      </p:sp>
      <p:sp>
        <p:nvSpPr>
          <p:cNvPr id="6" name="Subtitle 5">
            <a:extLst>
              <a:ext uri="{FF2B5EF4-FFF2-40B4-BE49-F238E27FC236}">
                <a16:creationId xmlns:a16="http://schemas.microsoft.com/office/drawing/2014/main" id="{BB51D051-326C-602D-F7A7-55E5E48BAB3E}"/>
              </a:ext>
            </a:extLst>
          </p:cNvPr>
          <p:cNvSpPr>
            <a:spLocks noGrp="1"/>
          </p:cNvSpPr>
          <p:nvPr>
            <p:ph type="subTitle" idx="1"/>
          </p:nvPr>
        </p:nvSpPr>
        <p:spPr/>
        <p:txBody>
          <a:bodyPr/>
          <a:lstStyle/>
          <a:p>
            <a:r>
              <a:rPr lang="en-US"/>
              <a:t>Back at 2:30pm</a:t>
            </a:r>
          </a:p>
        </p:txBody>
      </p:sp>
      <p:sp>
        <p:nvSpPr>
          <p:cNvPr id="2" name="Footer Placeholder 1">
            <a:extLst>
              <a:ext uri="{FF2B5EF4-FFF2-40B4-BE49-F238E27FC236}">
                <a16:creationId xmlns:a16="http://schemas.microsoft.com/office/drawing/2014/main" id="{90EFC1E6-44A9-CF78-6CE0-BBA6B7E8BD2A}"/>
              </a:ext>
            </a:extLst>
          </p:cNvPr>
          <p:cNvSpPr>
            <a:spLocks noGrp="1"/>
          </p:cNvSpPr>
          <p:nvPr>
            <p:ph type="ftr" sz="quarter" idx="11"/>
          </p:nvPr>
        </p:nvSpPr>
        <p:spPr/>
        <p:txBody>
          <a:bodyPr/>
          <a:lstStyle/>
          <a:p>
            <a:pPr lvl="0"/>
            <a:r>
              <a:rPr lang="en-US" noProof="0"/>
              <a:t>OFFICE OF ENERGY INFRASTRUCTURE SAFETY</a:t>
            </a:r>
          </a:p>
        </p:txBody>
      </p:sp>
      <p:sp>
        <p:nvSpPr>
          <p:cNvPr id="3" name="Slide Number Placeholder 2">
            <a:extLst>
              <a:ext uri="{FF2B5EF4-FFF2-40B4-BE49-F238E27FC236}">
                <a16:creationId xmlns:a16="http://schemas.microsoft.com/office/drawing/2014/main" id="{20EF18D2-3A4E-748A-5EDF-8F62DD15563A}"/>
              </a:ext>
            </a:extLst>
          </p:cNvPr>
          <p:cNvSpPr>
            <a:spLocks noGrp="1"/>
          </p:cNvSpPr>
          <p:nvPr>
            <p:ph type="sldNum" sz="quarter" idx="12"/>
          </p:nvPr>
        </p:nvSpPr>
        <p:spPr/>
        <p:txBody>
          <a:bodyPr/>
          <a:lstStyle/>
          <a:p>
            <a:pPr lvl="0"/>
            <a:fld id="{5492B78E-5BF9-0B46-B1B8-04BFF5711F33}" type="slidenum">
              <a:rPr lang="en-US" noProof="0" smtClean="0"/>
              <a:pPr lvl="0"/>
              <a:t>46</a:t>
            </a:fld>
            <a:endParaRPr lang="en-US" noProof="0"/>
          </a:p>
        </p:txBody>
      </p:sp>
    </p:spTree>
    <p:extLst>
      <p:ext uri="{BB962C8B-B14F-4D97-AF65-F5344CB8AC3E}">
        <p14:creationId xmlns:p14="http://schemas.microsoft.com/office/powerpoint/2010/main" val="69607183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5A21B11A-AC59-7218-8D9A-C8D3A8B9ED7C}"/>
              </a:ext>
            </a:extLst>
          </p:cNvPr>
          <p:cNvSpPr>
            <a:spLocks noGrp="1"/>
          </p:cNvSpPr>
          <p:nvPr>
            <p:ph type="ftr" sz="quarter" idx="11"/>
          </p:nvPr>
        </p:nvSpPr>
        <p:spPr/>
        <p:txBody>
          <a:bodyPr/>
          <a:lstStyle/>
          <a:p>
            <a:r>
              <a:rPr lang="en-US"/>
              <a:t>OFFICE OF ENERGY INFRASTRUCTURE SAFETY</a:t>
            </a:r>
          </a:p>
        </p:txBody>
      </p:sp>
      <p:sp>
        <p:nvSpPr>
          <p:cNvPr id="2" name="Slide Number Placeholder 1">
            <a:extLst>
              <a:ext uri="{FF2B5EF4-FFF2-40B4-BE49-F238E27FC236}">
                <a16:creationId xmlns:a16="http://schemas.microsoft.com/office/drawing/2014/main" id="{F18137F4-A00D-07E8-F9C9-7CFC437756A8}"/>
              </a:ext>
            </a:extLst>
          </p:cNvPr>
          <p:cNvSpPr>
            <a:spLocks noGrp="1"/>
          </p:cNvSpPr>
          <p:nvPr>
            <p:ph type="sldNum" sz="quarter" idx="12"/>
          </p:nvPr>
        </p:nvSpPr>
        <p:spPr/>
        <p:txBody>
          <a:bodyPr/>
          <a:lstStyle/>
          <a:p>
            <a:fld id="{5492B78E-5BF9-0B46-B1B8-04BFF5711F33}" type="slidenum">
              <a:rPr lang="en-US" smtClean="0"/>
              <a:pPr/>
              <a:t>47</a:t>
            </a:fld>
            <a:endParaRPr lang="en-US"/>
          </a:p>
        </p:txBody>
      </p:sp>
      <p:sp>
        <p:nvSpPr>
          <p:cNvPr id="6" name="Title 5">
            <a:extLst>
              <a:ext uri="{FF2B5EF4-FFF2-40B4-BE49-F238E27FC236}">
                <a16:creationId xmlns:a16="http://schemas.microsoft.com/office/drawing/2014/main" id="{0CE97271-927D-D34B-F151-46003B39FE96}"/>
              </a:ext>
            </a:extLst>
          </p:cNvPr>
          <p:cNvSpPr>
            <a:spLocks noGrp="1"/>
          </p:cNvSpPr>
          <p:nvPr>
            <p:ph type="title"/>
          </p:nvPr>
        </p:nvSpPr>
        <p:spPr>
          <a:xfrm>
            <a:off x="4071256" y="1717262"/>
            <a:ext cx="4082144" cy="2826489"/>
          </a:xfrm>
        </p:spPr>
        <p:txBody>
          <a:bodyPr/>
          <a:lstStyle/>
          <a:p>
            <a:r>
              <a:rPr lang="en-US" sz="4400"/>
              <a:t>Vegetation Management </a:t>
            </a:r>
          </a:p>
        </p:txBody>
      </p:sp>
    </p:spTree>
    <p:extLst>
      <p:ext uri="{BB962C8B-B14F-4D97-AF65-F5344CB8AC3E}">
        <p14:creationId xmlns:p14="http://schemas.microsoft.com/office/powerpoint/2010/main" val="5940229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52756C7-B73A-5D02-756D-8C55AE6B8DDC}"/>
              </a:ext>
            </a:extLst>
          </p:cNvPr>
          <p:cNvSpPr>
            <a:spLocks noGrp="1"/>
          </p:cNvSpPr>
          <p:nvPr>
            <p:ph type="ctrTitle"/>
          </p:nvPr>
        </p:nvSpPr>
        <p:spPr>
          <a:xfrm>
            <a:off x="166255" y="226436"/>
            <a:ext cx="11545453" cy="2387600"/>
          </a:xfrm>
        </p:spPr>
        <p:txBody>
          <a:bodyPr/>
          <a:lstStyle/>
          <a:p>
            <a:r>
              <a:rPr lang="en-US" sz="6000"/>
              <a:t>Vegetation Management</a:t>
            </a:r>
            <a:br>
              <a:rPr lang="en-US" sz="6000"/>
            </a:br>
            <a:r>
              <a:rPr lang="en-US" sz="6000"/>
              <a:t> </a:t>
            </a:r>
            <a:endParaRPr lang="en-US"/>
          </a:p>
        </p:txBody>
      </p:sp>
      <p:sp>
        <p:nvSpPr>
          <p:cNvPr id="2" name="Footer Placeholder 1">
            <a:extLst>
              <a:ext uri="{FF2B5EF4-FFF2-40B4-BE49-F238E27FC236}">
                <a16:creationId xmlns:a16="http://schemas.microsoft.com/office/drawing/2014/main" id="{90EFC1E6-44A9-CF78-6CE0-BBA6B7E8BD2A}"/>
              </a:ext>
            </a:extLst>
          </p:cNvPr>
          <p:cNvSpPr>
            <a:spLocks noGrp="1"/>
          </p:cNvSpPr>
          <p:nvPr>
            <p:ph type="ftr" sz="quarter" idx="11"/>
          </p:nvPr>
        </p:nvSpPr>
        <p:spPr/>
        <p:txBody>
          <a:bodyPr/>
          <a:lstStyle/>
          <a:p>
            <a:r>
              <a:rPr lang="en-US"/>
              <a:t>OFFICE OF ENERGY INFRASTRUCTURE SAFETY</a:t>
            </a:r>
          </a:p>
        </p:txBody>
      </p:sp>
      <p:sp>
        <p:nvSpPr>
          <p:cNvPr id="3" name="Slide Number Placeholder 2">
            <a:extLst>
              <a:ext uri="{FF2B5EF4-FFF2-40B4-BE49-F238E27FC236}">
                <a16:creationId xmlns:a16="http://schemas.microsoft.com/office/drawing/2014/main" id="{20EF18D2-3A4E-748A-5EDF-8F62DD15563A}"/>
              </a:ext>
            </a:extLst>
          </p:cNvPr>
          <p:cNvSpPr>
            <a:spLocks noGrp="1"/>
          </p:cNvSpPr>
          <p:nvPr>
            <p:ph type="sldNum" sz="quarter" idx="12"/>
          </p:nvPr>
        </p:nvSpPr>
        <p:spPr/>
        <p:txBody>
          <a:bodyPr/>
          <a:lstStyle/>
          <a:p>
            <a:fld id="{5492B78E-5BF9-0B46-B1B8-04BFF5711F33}" type="slidenum">
              <a:rPr lang="en-US" smtClean="0"/>
              <a:pPr/>
              <a:t>48</a:t>
            </a:fld>
            <a:endParaRPr lang="en-US"/>
          </a:p>
        </p:txBody>
      </p:sp>
      <p:graphicFrame>
        <p:nvGraphicFramePr>
          <p:cNvPr id="8" name="Table 8">
            <a:extLst>
              <a:ext uri="{FF2B5EF4-FFF2-40B4-BE49-F238E27FC236}">
                <a16:creationId xmlns:a16="http://schemas.microsoft.com/office/drawing/2014/main" id="{47B1CF2D-5617-B26F-3DEF-0308C7E22262}"/>
              </a:ext>
            </a:extLst>
          </p:cNvPr>
          <p:cNvGraphicFramePr>
            <a:graphicFrameLocks noGrp="1"/>
          </p:cNvGraphicFramePr>
          <p:nvPr>
            <p:extLst>
              <p:ext uri="{D42A27DB-BD31-4B8C-83A1-F6EECF244321}">
                <p14:modId xmlns:p14="http://schemas.microsoft.com/office/powerpoint/2010/main" val="3429316479"/>
              </p:ext>
            </p:extLst>
          </p:nvPr>
        </p:nvGraphicFramePr>
        <p:xfrm>
          <a:off x="560673" y="2271363"/>
          <a:ext cx="10951464" cy="3200400"/>
        </p:xfrm>
        <a:graphic>
          <a:graphicData uri="http://schemas.openxmlformats.org/drawingml/2006/table">
            <a:tbl>
              <a:tblPr firstRow="1" bandRow="1">
                <a:tableStyleId>{073A0DAA-6AF3-43AB-8588-CEC1D06C72B9}</a:tableStyleId>
              </a:tblPr>
              <a:tblGrid>
                <a:gridCol w="5475732">
                  <a:extLst>
                    <a:ext uri="{9D8B030D-6E8A-4147-A177-3AD203B41FA5}">
                      <a16:colId xmlns:a16="http://schemas.microsoft.com/office/drawing/2014/main" val="2037300781"/>
                    </a:ext>
                  </a:extLst>
                </a:gridCol>
                <a:gridCol w="5475732">
                  <a:extLst>
                    <a:ext uri="{9D8B030D-6E8A-4147-A177-3AD203B41FA5}">
                      <a16:colId xmlns:a16="http://schemas.microsoft.com/office/drawing/2014/main" val="930153153"/>
                    </a:ext>
                  </a:extLst>
                </a:gridCol>
              </a:tblGrid>
              <a:tr h="457200">
                <a:tc>
                  <a:txBody>
                    <a:bodyPr/>
                    <a:lstStyle/>
                    <a:p>
                      <a:pPr algn="l"/>
                      <a:r>
                        <a:rPr lang="en-US"/>
                        <a:t>PANEL MEMBER or UTILITY REPRESENTATIVE</a:t>
                      </a:r>
                    </a:p>
                  </a:txBody>
                  <a:tcPr anchor="ctr"/>
                </a:tc>
                <a:tc>
                  <a:txBody>
                    <a:bodyPr/>
                    <a:lstStyle/>
                    <a:p>
                      <a:pPr algn="l"/>
                      <a:r>
                        <a:rPr lang="en-US"/>
                        <a:t>ORGANIZATION / TITLE</a:t>
                      </a:r>
                    </a:p>
                  </a:txBody>
                  <a:tcPr anchor="ctr"/>
                </a:tc>
                <a:extLst>
                  <a:ext uri="{0D108BD9-81ED-4DB2-BD59-A6C34878D82A}">
                    <a16:rowId xmlns:a16="http://schemas.microsoft.com/office/drawing/2014/main" val="2493248270"/>
                  </a:ext>
                </a:extLst>
              </a:tr>
              <a:tr h="457200">
                <a:tc>
                  <a:txBody>
                    <a:bodyPr/>
                    <a:lstStyle/>
                    <a:p>
                      <a:pPr algn="l"/>
                      <a:r>
                        <a:rPr lang="en-US"/>
                        <a:t>Colin Lang (Moderator)</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Energy Safety/Subject Matter Expert</a:t>
                      </a:r>
                    </a:p>
                  </a:txBody>
                  <a:tcPr anchor="ctr"/>
                </a:tc>
                <a:extLst>
                  <a:ext uri="{0D108BD9-81ED-4DB2-BD59-A6C34878D82A}">
                    <a16:rowId xmlns:a16="http://schemas.microsoft.com/office/drawing/2014/main" val="969187285"/>
                  </a:ext>
                </a:extLst>
              </a:tr>
              <a:tr h="457200">
                <a:tc>
                  <a:txBody>
                    <a:bodyPr/>
                    <a:lstStyle/>
                    <a:p>
                      <a:pPr algn="l"/>
                      <a:r>
                        <a:rPr lang="en-US" sz="1800" kern="1200">
                          <a:solidFill>
                            <a:schemeClr val="dk1"/>
                          </a:solidFill>
                          <a:effectLst/>
                          <a:latin typeface="+mn-lt"/>
                          <a:ea typeface="+mn-ea"/>
                          <a:cs typeface="+mn-cs"/>
                        </a:rPr>
                        <a:t>Peter Stoltman</a:t>
                      </a:r>
                      <a:endParaRPr lang="en-US"/>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Liberty/</a:t>
                      </a:r>
                      <a:r>
                        <a:rPr lang="en-US" sz="1800" kern="1200">
                          <a:solidFill>
                            <a:schemeClr val="dk1"/>
                          </a:solidFill>
                          <a:effectLst/>
                          <a:latin typeface="+mn-lt"/>
                          <a:ea typeface="+mn-ea"/>
                          <a:cs typeface="+mn-cs"/>
                        </a:rPr>
                        <a:t>Manager, Vegetation Management</a:t>
                      </a:r>
                      <a:endParaRPr lang="en-US"/>
                    </a:p>
                  </a:txBody>
                  <a:tcPr anchor="ctr"/>
                </a:tc>
                <a:extLst>
                  <a:ext uri="{0D108BD9-81ED-4DB2-BD59-A6C34878D82A}">
                    <a16:rowId xmlns:a16="http://schemas.microsoft.com/office/drawing/2014/main" val="3180230901"/>
                  </a:ext>
                </a:extLst>
              </a:tr>
              <a:tr h="457200">
                <a:tc>
                  <a:txBody>
                    <a:bodyPr/>
                    <a:lstStyle/>
                    <a:p>
                      <a:pPr algn="l"/>
                      <a:r>
                        <a:rPr lang="en-US"/>
                        <a:t>Jared Hennen</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BVES/Wildfire Mitigation &amp; Reliability Engineer</a:t>
                      </a:r>
                    </a:p>
                  </a:txBody>
                  <a:tcPr anchor="ctr"/>
                </a:tc>
                <a:extLst>
                  <a:ext uri="{0D108BD9-81ED-4DB2-BD59-A6C34878D82A}">
                    <a16:rowId xmlns:a16="http://schemas.microsoft.com/office/drawing/2014/main" val="1175312435"/>
                  </a:ext>
                </a:extLst>
              </a:tr>
              <a:tr h="457200">
                <a:tc>
                  <a:txBody>
                    <a:bodyPr/>
                    <a:lstStyle/>
                    <a:p>
                      <a:pPr algn="l"/>
                      <a:r>
                        <a:rPr lang="en-US"/>
                        <a:t>Brian King </a:t>
                      </a:r>
                    </a:p>
                  </a:txBody>
                  <a:tcPr anchor="ctr"/>
                </a:tc>
                <a:tc>
                  <a:txBody>
                    <a:bodyPr/>
                    <a:lstStyle/>
                    <a:p>
                      <a:pPr algn="l"/>
                      <a:r>
                        <a:rPr lang="en-US"/>
                        <a:t>PacifiCorp/Dir. of Environmental and Veg Management</a:t>
                      </a:r>
                    </a:p>
                  </a:txBody>
                  <a:tcPr anchor="ctr"/>
                </a:tc>
                <a:extLst>
                  <a:ext uri="{0D108BD9-81ED-4DB2-BD59-A6C34878D82A}">
                    <a16:rowId xmlns:a16="http://schemas.microsoft.com/office/drawing/2014/main" val="1704252526"/>
                  </a:ext>
                </a:extLst>
              </a:tr>
              <a:tr h="457200">
                <a:tc>
                  <a:txBody>
                    <a:bodyPr/>
                    <a:lstStyle/>
                    <a:p>
                      <a:pPr algn="l"/>
                      <a:r>
                        <a:rPr lang="en-US"/>
                        <a:t>Henry Sweat</a:t>
                      </a:r>
                    </a:p>
                  </a:txBody>
                  <a:tcPr anchor="ctr"/>
                </a:tc>
                <a:tc>
                  <a:txBody>
                    <a:bodyPr/>
                    <a:lstStyle/>
                    <a:p>
                      <a:pPr algn="l"/>
                      <a:r>
                        <a:rPr lang="en-US"/>
                        <a:t>CPUC/Senior Utilities Engineer</a:t>
                      </a:r>
                    </a:p>
                  </a:txBody>
                  <a:tcPr anchor="ctr"/>
                </a:tc>
                <a:extLst>
                  <a:ext uri="{0D108BD9-81ED-4DB2-BD59-A6C34878D82A}">
                    <a16:rowId xmlns:a16="http://schemas.microsoft.com/office/drawing/2014/main" val="2741623740"/>
                  </a:ext>
                </a:extLst>
              </a:tr>
              <a:tr h="457200">
                <a:tc>
                  <a:txBody>
                    <a:bodyPr/>
                    <a:lstStyle/>
                    <a:p>
                      <a:pPr algn="l"/>
                      <a:r>
                        <a:rPr lang="en-US"/>
                        <a:t>Gregg Morris</a:t>
                      </a:r>
                    </a:p>
                  </a:txBody>
                  <a:tcPr anchor="ctr"/>
                </a:tc>
                <a:tc>
                  <a:txBody>
                    <a:bodyPr/>
                    <a:lstStyle/>
                    <a:p>
                      <a:pPr algn="l"/>
                      <a:r>
                        <a:rPr lang="en-US"/>
                        <a:t>GPI/Director</a:t>
                      </a:r>
                    </a:p>
                  </a:txBody>
                  <a:tcPr anchor="ctr"/>
                </a:tc>
                <a:extLst>
                  <a:ext uri="{0D108BD9-81ED-4DB2-BD59-A6C34878D82A}">
                    <a16:rowId xmlns:a16="http://schemas.microsoft.com/office/drawing/2014/main" val="922519819"/>
                  </a:ext>
                </a:extLst>
              </a:tr>
            </a:tbl>
          </a:graphicData>
        </a:graphic>
      </p:graphicFrame>
    </p:spTree>
    <p:extLst>
      <p:ext uri="{BB962C8B-B14F-4D97-AF65-F5344CB8AC3E}">
        <p14:creationId xmlns:p14="http://schemas.microsoft.com/office/powerpoint/2010/main" val="3302198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59879F2-C161-4820-6AAB-5760398CDF96}"/>
              </a:ext>
            </a:extLst>
          </p:cNvPr>
          <p:cNvSpPr>
            <a:spLocks noGrp="1"/>
          </p:cNvSpPr>
          <p:nvPr>
            <p:ph type="ftr" sz="quarter" idx="11"/>
          </p:nvPr>
        </p:nvSpPr>
        <p:spPr/>
        <p:txBody>
          <a:bodyPr/>
          <a:lstStyle/>
          <a:p>
            <a:r>
              <a:rPr lang="en-US"/>
              <a:t>OFFICE OF ENERGY INFRASTRUCTURE SAFETY</a:t>
            </a:r>
          </a:p>
        </p:txBody>
      </p:sp>
      <p:sp>
        <p:nvSpPr>
          <p:cNvPr id="3" name="Slide Number Placeholder 2">
            <a:extLst>
              <a:ext uri="{FF2B5EF4-FFF2-40B4-BE49-F238E27FC236}">
                <a16:creationId xmlns:a16="http://schemas.microsoft.com/office/drawing/2014/main" id="{B7858066-0B1C-47E3-F033-5AA1AC9FB3C2}"/>
              </a:ext>
            </a:extLst>
          </p:cNvPr>
          <p:cNvSpPr>
            <a:spLocks noGrp="1"/>
          </p:cNvSpPr>
          <p:nvPr>
            <p:ph type="sldNum" sz="quarter" idx="12"/>
          </p:nvPr>
        </p:nvSpPr>
        <p:spPr/>
        <p:txBody>
          <a:bodyPr/>
          <a:lstStyle/>
          <a:p>
            <a:fld id="{5492B78E-5BF9-0B46-B1B8-04BFF5711F33}" type="slidenum">
              <a:rPr lang="en-US" smtClean="0"/>
              <a:pPr/>
              <a:t>49</a:t>
            </a:fld>
            <a:endParaRPr lang="en-US"/>
          </a:p>
        </p:txBody>
      </p:sp>
      <p:sp>
        <p:nvSpPr>
          <p:cNvPr id="5" name="Title 4">
            <a:extLst>
              <a:ext uri="{FF2B5EF4-FFF2-40B4-BE49-F238E27FC236}">
                <a16:creationId xmlns:a16="http://schemas.microsoft.com/office/drawing/2014/main" id="{9EF7DDB0-FFC0-BEB5-E64E-4DDFA310DA0C}"/>
              </a:ext>
            </a:extLst>
          </p:cNvPr>
          <p:cNvSpPr>
            <a:spLocks noGrp="1"/>
          </p:cNvSpPr>
          <p:nvPr>
            <p:ph type="title"/>
          </p:nvPr>
        </p:nvSpPr>
        <p:spPr>
          <a:xfrm>
            <a:off x="1701497" y="1702001"/>
            <a:ext cx="2709334" cy="2743200"/>
          </a:xfrm>
        </p:spPr>
        <p:txBody>
          <a:bodyPr/>
          <a:lstStyle/>
          <a:p>
            <a:r>
              <a:rPr lang="en-US"/>
              <a:t>Liberty</a:t>
            </a:r>
          </a:p>
        </p:txBody>
      </p:sp>
    </p:spTree>
    <p:extLst>
      <p:ext uri="{BB962C8B-B14F-4D97-AF65-F5344CB8AC3E}">
        <p14:creationId xmlns:p14="http://schemas.microsoft.com/office/powerpoint/2010/main" val="141696183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0009123" y="6422583"/>
            <a:ext cx="121920" cy="197490"/>
          </a:xfrm>
          <a:prstGeom prst="rect">
            <a:avLst/>
          </a:prstGeom>
        </p:spPr>
        <p:txBody>
          <a:bodyPr vert="horz" wrap="square" lIns="0" tIns="12700" rIns="0" bIns="0" rtlCol="0">
            <a:spAutoFit/>
          </a:bodyPr>
          <a:lstStyle/>
          <a:p>
            <a:pPr marL="12700">
              <a:spcBef>
                <a:spcPts val="100"/>
              </a:spcBef>
            </a:pPr>
            <a:r>
              <a:rPr sz="1200" kern="0" spc="-5">
                <a:solidFill>
                  <a:srgbClr val="888888"/>
                </a:solidFill>
                <a:latin typeface="Lucida Sans Unicode"/>
                <a:cs typeface="Lucida Sans Unicode"/>
              </a:rPr>
              <a:t>8</a:t>
            </a:r>
            <a:endParaRPr sz="1200" kern="0">
              <a:solidFill>
                <a:sysClr val="windowText" lastClr="000000"/>
              </a:solidFill>
              <a:latin typeface="Lucida Sans Unicode"/>
              <a:cs typeface="Lucida Sans Unicode"/>
            </a:endParaRPr>
          </a:p>
        </p:txBody>
      </p:sp>
      <p:sp>
        <p:nvSpPr>
          <p:cNvPr id="3" name="object 3"/>
          <p:cNvSpPr txBox="1">
            <a:spLocks noGrp="1"/>
          </p:cNvSpPr>
          <p:nvPr>
            <p:ph type="ctrTitle"/>
          </p:nvPr>
        </p:nvSpPr>
        <p:spPr>
          <a:xfrm>
            <a:off x="4357133" y="2018743"/>
            <a:ext cx="8894244" cy="458634"/>
          </a:xfrm>
          <a:prstGeom prst="rect">
            <a:avLst/>
          </a:prstGeom>
        </p:spPr>
        <p:txBody>
          <a:bodyPr vert="horz" wrap="square" lIns="0" tIns="88438" rIns="0" bIns="0" rtlCol="0">
            <a:spAutoFit/>
          </a:bodyPr>
          <a:lstStyle/>
          <a:p>
            <a:pPr marL="2661285">
              <a:spcBef>
                <a:spcPts val="100"/>
              </a:spcBef>
            </a:pPr>
            <a:r>
              <a:rPr sz="2400" spc="-80">
                <a:solidFill>
                  <a:srgbClr val="4200F8"/>
                </a:solidFill>
              </a:rPr>
              <a:t>Vegetation</a:t>
            </a:r>
            <a:r>
              <a:rPr sz="2400" spc="-225">
                <a:solidFill>
                  <a:srgbClr val="4200F8"/>
                </a:solidFill>
              </a:rPr>
              <a:t> </a:t>
            </a:r>
            <a:r>
              <a:rPr sz="2400" spc="-10">
                <a:solidFill>
                  <a:srgbClr val="4200F8"/>
                </a:solidFill>
              </a:rPr>
              <a:t>Management</a:t>
            </a:r>
            <a:endParaRPr sz="2400"/>
          </a:p>
        </p:txBody>
      </p:sp>
      <p:sp>
        <p:nvSpPr>
          <p:cNvPr id="4" name="object 4"/>
          <p:cNvSpPr txBox="1"/>
          <p:nvPr/>
        </p:nvSpPr>
        <p:spPr>
          <a:xfrm>
            <a:off x="4444272" y="3197856"/>
            <a:ext cx="5821680" cy="299720"/>
          </a:xfrm>
          <a:prstGeom prst="rect">
            <a:avLst/>
          </a:prstGeom>
        </p:spPr>
        <p:txBody>
          <a:bodyPr vert="horz" wrap="square" lIns="0" tIns="12700" rIns="0" bIns="0" rtlCol="0">
            <a:spAutoFit/>
          </a:bodyPr>
          <a:lstStyle/>
          <a:p>
            <a:pPr marL="12700">
              <a:spcBef>
                <a:spcPts val="100"/>
              </a:spcBef>
            </a:pPr>
            <a:r>
              <a:rPr kern="0">
                <a:solidFill>
                  <a:sysClr val="windowText" lastClr="000000"/>
                </a:solidFill>
                <a:latin typeface="Lucida Sans Unicode"/>
                <a:cs typeface="Lucida Sans Unicode"/>
              </a:rPr>
              <a:t>Peter</a:t>
            </a:r>
            <a:r>
              <a:rPr kern="0" spc="65">
                <a:solidFill>
                  <a:sysClr val="windowText" lastClr="000000"/>
                </a:solidFill>
                <a:latin typeface="Lucida Sans Unicode"/>
                <a:cs typeface="Lucida Sans Unicode"/>
              </a:rPr>
              <a:t> </a:t>
            </a:r>
            <a:r>
              <a:rPr kern="0">
                <a:solidFill>
                  <a:sysClr val="windowText" lastClr="000000"/>
                </a:solidFill>
                <a:latin typeface="Lucida Sans Unicode"/>
                <a:cs typeface="Lucida Sans Unicode"/>
              </a:rPr>
              <a:t>Stoltman,</a:t>
            </a:r>
            <a:r>
              <a:rPr kern="0" spc="70">
                <a:solidFill>
                  <a:sysClr val="windowText" lastClr="000000"/>
                </a:solidFill>
                <a:latin typeface="Lucida Sans Unicode"/>
                <a:cs typeface="Lucida Sans Unicode"/>
              </a:rPr>
              <a:t> </a:t>
            </a:r>
            <a:r>
              <a:rPr kern="0">
                <a:solidFill>
                  <a:sysClr val="windowText" lastClr="000000"/>
                </a:solidFill>
                <a:latin typeface="Lucida Sans Unicode"/>
                <a:cs typeface="Lucida Sans Unicode"/>
              </a:rPr>
              <a:t>Manager,</a:t>
            </a:r>
            <a:r>
              <a:rPr kern="0" spc="85">
                <a:solidFill>
                  <a:sysClr val="windowText" lastClr="000000"/>
                </a:solidFill>
                <a:latin typeface="Lucida Sans Unicode"/>
                <a:cs typeface="Lucida Sans Unicode"/>
              </a:rPr>
              <a:t> </a:t>
            </a:r>
            <a:r>
              <a:rPr kern="0" spc="45">
                <a:solidFill>
                  <a:sysClr val="windowText" lastClr="000000"/>
                </a:solidFill>
                <a:latin typeface="Lucida Sans Unicode"/>
                <a:cs typeface="Lucida Sans Unicode"/>
              </a:rPr>
              <a:t>Vegetation</a:t>
            </a:r>
            <a:r>
              <a:rPr kern="0" spc="55">
                <a:solidFill>
                  <a:sysClr val="windowText" lastClr="000000"/>
                </a:solidFill>
                <a:latin typeface="Lucida Sans Unicode"/>
                <a:cs typeface="Lucida Sans Unicode"/>
              </a:rPr>
              <a:t> </a:t>
            </a:r>
            <a:r>
              <a:rPr kern="0" spc="80">
                <a:solidFill>
                  <a:sysClr val="windowText" lastClr="000000"/>
                </a:solidFill>
                <a:latin typeface="Lucida Sans Unicode"/>
                <a:cs typeface="Lucida Sans Unicode"/>
              </a:rPr>
              <a:t>Management</a:t>
            </a:r>
            <a:endParaRPr kern="0">
              <a:solidFill>
                <a:sysClr val="windowText" lastClr="000000"/>
              </a:solidFill>
              <a:latin typeface="Lucida Sans Unicode"/>
              <a:cs typeface="Lucida Sans Unicode"/>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5526432" y="1411132"/>
            <a:ext cx="4816546" cy="4816287"/>
          </a:xfrm>
          <a:prstGeom prst="rect">
            <a:avLst/>
          </a:prstGeom>
        </p:spPr>
      </p:pic>
      <p:pic>
        <p:nvPicPr>
          <p:cNvPr id="3" name="object 3"/>
          <p:cNvPicPr/>
          <p:nvPr/>
        </p:nvPicPr>
        <p:blipFill>
          <a:blip r:embed="rId3" cstate="print"/>
          <a:stretch>
            <a:fillRect/>
          </a:stretch>
        </p:blipFill>
        <p:spPr>
          <a:xfrm>
            <a:off x="1524000" y="1"/>
            <a:ext cx="9144000" cy="947927"/>
          </a:xfrm>
          <a:prstGeom prst="rect">
            <a:avLst/>
          </a:prstGeom>
        </p:spPr>
      </p:pic>
      <p:sp>
        <p:nvSpPr>
          <p:cNvPr id="4" name="object 4"/>
          <p:cNvSpPr txBox="1">
            <a:spLocks noGrp="1"/>
          </p:cNvSpPr>
          <p:nvPr>
            <p:ph type="title"/>
          </p:nvPr>
        </p:nvSpPr>
        <p:spPr>
          <a:xfrm>
            <a:off x="3659634" y="308117"/>
            <a:ext cx="7920735" cy="412292"/>
          </a:xfrm>
          <a:prstGeom prst="rect">
            <a:avLst/>
          </a:prstGeom>
        </p:spPr>
        <p:txBody>
          <a:bodyPr vert="horz" wrap="square" lIns="0" tIns="12065" rIns="0" bIns="0" rtlCol="0">
            <a:spAutoFit/>
          </a:bodyPr>
          <a:lstStyle/>
          <a:p>
            <a:pPr marL="833755">
              <a:spcBef>
                <a:spcPts val="95"/>
              </a:spcBef>
            </a:pPr>
            <a:r>
              <a:rPr spc="-85"/>
              <a:t>Vegetation</a:t>
            </a:r>
            <a:r>
              <a:rPr spc="-245"/>
              <a:t> </a:t>
            </a:r>
            <a:r>
              <a:rPr spc="-10"/>
              <a:t>Management</a:t>
            </a:r>
          </a:p>
        </p:txBody>
      </p:sp>
      <p:pic>
        <p:nvPicPr>
          <p:cNvPr id="5" name="object 5"/>
          <p:cNvPicPr/>
          <p:nvPr/>
        </p:nvPicPr>
        <p:blipFill>
          <a:blip r:embed="rId4" cstate="print"/>
          <a:stretch>
            <a:fillRect/>
          </a:stretch>
        </p:blipFill>
        <p:spPr>
          <a:xfrm>
            <a:off x="1798321" y="163069"/>
            <a:ext cx="621791" cy="621791"/>
          </a:xfrm>
          <a:prstGeom prst="rect">
            <a:avLst/>
          </a:prstGeom>
        </p:spPr>
      </p:pic>
      <p:pic>
        <p:nvPicPr>
          <p:cNvPr id="6" name="object 6"/>
          <p:cNvPicPr/>
          <p:nvPr/>
        </p:nvPicPr>
        <p:blipFill>
          <a:blip r:embed="rId5" cstate="print"/>
          <a:stretch>
            <a:fillRect/>
          </a:stretch>
        </p:blipFill>
        <p:spPr>
          <a:xfrm>
            <a:off x="10142981" y="6350509"/>
            <a:ext cx="228598" cy="259841"/>
          </a:xfrm>
          <a:prstGeom prst="rect">
            <a:avLst/>
          </a:prstGeom>
        </p:spPr>
      </p:pic>
      <p:sp>
        <p:nvSpPr>
          <p:cNvPr id="7" name="object 7"/>
          <p:cNvSpPr txBox="1"/>
          <p:nvPr/>
        </p:nvSpPr>
        <p:spPr>
          <a:xfrm>
            <a:off x="1889279" y="1397087"/>
            <a:ext cx="3378200" cy="4130040"/>
          </a:xfrm>
          <a:prstGeom prst="rect">
            <a:avLst/>
          </a:prstGeom>
        </p:spPr>
        <p:txBody>
          <a:bodyPr vert="horz" wrap="square" lIns="0" tIns="12700" rIns="0" bIns="0" rtlCol="0">
            <a:spAutoFit/>
          </a:bodyPr>
          <a:lstStyle/>
          <a:p>
            <a:pPr marL="12700">
              <a:spcBef>
                <a:spcPts val="100"/>
              </a:spcBef>
            </a:pPr>
            <a:r>
              <a:rPr sz="2400" kern="0" spc="-50">
                <a:solidFill>
                  <a:srgbClr val="4200F8"/>
                </a:solidFill>
                <a:latin typeface="Arial Black"/>
                <a:cs typeface="Arial Black"/>
              </a:rPr>
              <a:t>Program</a:t>
            </a:r>
            <a:r>
              <a:rPr sz="2400" kern="0" spc="-229">
                <a:solidFill>
                  <a:srgbClr val="4200F8"/>
                </a:solidFill>
                <a:latin typeface="Arial Black"/>
                <a:cs typeface="Arial Black"/>
              </a:rPr>
              <a:t> </a:t>
            </a:r>
            <a:r>
              <a:rPr sz="2400" kern="0" spc="-10">
                <a:solidFill>
                  <a:srgbClr val="4200F8"/>
                </a:solidFill>
                <a:latin typeface="Arial Black"/>
                <a:cs typeface="Arial Black"/>
              </a:rPr>
              <a:t>Overview</a:t>
            </a:r>
            <a:endParaRPr sz="2400" kern="0">
              <a:solidFill>
                <a:sysClr val="windowText" lastClr="000000"/>
              </a:solidFill>
              <a:latin typeface="Arial Black"/>
              <a:cs typeface="Arial Black"/>
            </a:endParaRPr>
          </a:p>
          <a:p>
            <a:pPr marL="297815" marR="601345" indent="-285115">
              <a:lnSpc>
                <a:spcPts val="1939"/>
              </a:lnSpc>
              <a:spcBef>
                <a:spcPts val="1555"/>
              </a:spcBef>
              <a:buFont typeface="Arial"/>
              <a:buChar char="•"/>
              <a:tabLst>
                <a:tab pos="297815" algn="l"/>
                <a:tab pos="298450" algn="l"/>
              </a:tabLst>
            </a:pPr>
            <a:r>
              <a:rPr kern="0" spc="105">
                <a:solidFill>
                  <a:sysClr val="windowText" lastClr="000000"/>
                </a:solidFill>
                <a:latin typeface="Lucida Sans Unicode"/>
                <a:cs typeface="Lucida Sans Unicode"/>
              </a:rPr>
              <a:t>Manage</a:t>
            </a:r>
            <a:r>
              <a:rPr kern="0" spc="-95">
                <a:solidFill>
                  <a:sysClr val="windowText" lastClr="000000"/>
                </a:solidFill>
                <a:latin typeface="Lucida Sans Unicode"/>
                <a:cs typeface="Lucida Sans Unicode"/>
              </a:rPr>
              <a:t> </a:t>
            </a:r>
            <a:r>
              <a:rPr kern="0" spc="40">
                <a:solidFill>
                  <a:sysClr val="windowText" lastClr="000000"/>
                </a:solidFill>
                <a:latin typeface="Lucida Sans Unicode"/>
                <a:cs typeface="Lucida Sans Unicode"/>
              </a:rPr>
              <a:t>vegetation </a:t>
            </a:r>
            <a:r>
              <a:rPr kern="0">
                <a:solidFill>
                  <a:sysClr val="windowText" lastClr="000000"/>
                </a:solidFill>
                <a:latin typeface="Lucida Sans Unicode"/>
                <a:cs typeface="Lucida Sans Unicode"/>
              </a:rPr>
              <a:t>threats</a:t>
            </a:r>
            <a:r>
              <a:rPr kern="0" spc="-15">
                <a:solidFill>
                  <a:sysClr val="windowText" lastClr="000000"/>
                </a:solidFill>
                <a:latin typeface="Lucida Sans Unicode"/>
                <a:cs typeface="Lucida Sans Unicode"/>
              </a:rPr>
              <a:t> </a:t>
            </a:r>
            <a:r>
              <a:rPr kern="0">
                <a:solidFill>
                  <a:sysClr val="windowText" lastClr="000000"/>
                </a:solidFill>
                <a:latin typeface="Lucida Sans Unicode"/>
                <a:cs typeface="Lucida Sans Unicode"/>
              </a:rPr>
              <a:t>using</a:t>
            </a:r>
            <a:r>
              <a:rPr kern="0" spc="-10">
                <a:solidFill>
                  <a:sysClr val="windowText" lastClr="000000"/>
                </a:solidFill>
                <a:latin typeface="Lucida Sans Unicode"/>
                <a:cs typeface="Lucida Sans Unicode"/>
              </a:rPr>
              <a:t> </a:t>
            </a:r>
            <a:r>
              <a:rPr kern="0" spc="215">
                <a:solidFill>
                  <a:sysClr val="windowText" lastClr="000000"/>
                </a:solidFill>
                <a:latin typeface="Lucida Sans Unicode"/>
                <a:cs typeface="Lucida Sans Unicode"/>
              </a:rPr>
              <a:t>a</a:t>
            </a:r>
            <a:r>
              <a:rPr kern="0" spc="5">
                <a:solidFill>
                  <a:sysClr val="windowText" lastClr="000000"/>
                </a:solidFill>
                <a:latin typeface="Lucida Sans Unicode"/>
                <a:cs typeface="Lucida Sans Unicode"/>
              </a:rPr>
              <a:t> </a:t>
            </a:r>
            <a:r>
              <a:rPr kern="0" spc="-10">
                <a:solidFill>
                  <a:sysClr val="windowText" lastClr="000000"/>
                </a:solidFill>
                <a:latin typeface="Lucida Sans Unicode"/>
                <a:cs typeface="Lucida Sans Unicode"/>
              </a:rPr>
              <a:t>multi- </a:t>
            </a:r>
            <a:r>
              <a:rPr kern="0" spc="80">
                <a:solidFill>
                  <a:sysClr val="windowText" lastClr="000000"/>
                </a:solidFill>
                <a:latin typeface="Lucida Sans Unicode"/>
                <a:cs typeface="Lucida Sans Unicode"/>
              </a:rPr>
              <a:t>faceted</a:t>
            </a:r>
            <a:r>
              <a:rPr kern="0" spc="-114">
                <a:solidFill>
                  <a:sysClr val="windowText" lastClr="000000"/>
                </a:solidFill>
                <a:latin typeface="Lucida Sans Unicode"/>
                <a:cs typeface="Lucida Sans Unicode"/>
              </a:rPr>
              <a:t> </a:t>
            </a:r>
            <a:r>
              <a:rPr kern="0" spc="85">
                <a:solidFill>
                  <a:sysClr val="windowText" lastClr="000000"/>
                </a:solidFill>
                <a:latin typeface="Lucida Sans Unicode"/>
                <a:cs typeface="Lucida Sans Unicode"/>
              </a:rPr>
              <a:t>approach</a:t>
            </a:r>
            <a:endParaRPr kern="0">
              <a:solidFill>
                <a:sysClr val="windowText" lastClr="000000"/>
              </a:solidFill>
              <a:latin typeface="Lucida Sans Unicode"/>
              <a:cs typeface="Lucida Sans Unicode"/>
            </a:endParaRPr>
          </a:p>
          <a:p>
            <a:pPr marL="297815" marR="52705" indent="-285115">
              <a:lnSpc>
                <a:spcPts val="1939"/>
              </a:lnSpc>
              <a:spcBef>
                <a:spcPts val="1645"/>
              </a:spcBef>
              <a:buFont typeface="Arial"/>
              <a:buChar char="•"/>
              <a:tabLst>
                <a:tab pos="297815" algn="l"/>
                <a:tab pos="298450" algn="l"/>
              </a:tabLst>
            </a:pPr>
            <a:r>
              <a:rPr kern="0">
                <a:solidFill>
                  <a:sysClr val="windowText" lastClr="000000"/>
                </a:solidFill>
                <a:latin typeface="Lucida Sans Unicode"/>
                <a:cs typeface="Lucida Sans Unicode"/>
              </a:rPr>
              <a:t>Three</a:t>
            </a:r>
            <a:r>
              <a:rPr kern="0" spc="35">
                <a:solidFill>
                  <a:sysClr val="windowText" lastClr="000000"/>
                </a:solidFill>
                <a:latin typeface="Lucida Sans Unicode"/>
                <a:cs typeface="Lucida Sans Unicode"/>
              </a:rPr>
              <a:t> </a:t>
            </a:r>
            <a:r>
              <a:rPr kern="0">
                <a:solidFill>
                  <a:sysClr val="windowText" lastClr="000000"/>
                </a:solidFill>
                <a:latin typeface="Lucida Sans Unicode"/>
                <a:cs typeface="Lucida Sans Unicode"/>
              </a:rPr>
              <a:t>inspection</a:t>
            </a:r>
            <a:r>
              <a:rPr kern="0" spc="20">
                <a:solidFill>
                  <a:sysClr val="windowText" lastClr="000000"/>
                </a:solidFill>
                <a:latin typeface="Lucida Sans Unicode"/>
                <a:cs typeface="Lucida Sans Unicode"/>
              </a:rPr>
              <a:t> </a:t>
            </a:r>
            <a:r>
              <a:rPr kern="0" spc="-10">
                <a:solidFill>
                  <a:sysClr val="windowText" lastClr="000000"/>
                </a:solidFill>
                <a:latin typeface="Lucida Sans Unicode"/>
                <a:cs typeface="Lucida Sans Unicode"/>
              </a:rPr>
              <a:t>protocols </a:t>
            </a:r>
            <a:r>
              <a:rPr kern="0">
                <a:solidFill>
                  <a:sysClr val="windowText" lastClr="000000"/>
                </a:solidFill>
                <a:latin typeface="Lucida Sans Unicode"/>
                <a:cs typeface="Lucida Sans Unicode"/>
              </a:rPr>
              <a:t>with</a:t>
            </a:r>
            <a:r>
              <a:rPr kern="0" spc="-105">
                <a:solidFill>
                  <a:sysClr val="windowText" lastClr="000000"/>
                </a:solidFill>
                <a:latin typeface="Lucida Sans Unicode"/>
                <a:cs typeface="Lucida Sans Unicode"/>
              </a:rPr>
              <a:t> </a:t>
            </a:r>
            <a:r>
              <a:rPr kern="0" spc="-10">
                <a:solidFill>
                  <a:sysClr val="windowText" lastClr="000000"/>
                </a:solidFill>
                <a:latin typeface="Lucida Sans Unicode"/>
                <a:cs typeface="Lucida Sans Unicode"/>
              </a:rPr>
              <a:t>corresponding </a:t>
            </a:r>
            <a:r>
              <a:rPr kern="0" spc="85">
                <a:solidFill>
                  <a:sysClr val="windowText" lastClr="000000"/>
                </a:solidFill>
                <a:latin typeface="Lucida Sans Unicode"/>
                <a:cs typeface="Lucida Sans Unicode"/>
              </a:rPr>
              <a:t>maintenance</a:t>
            </a:r>
            <a:r>
              <a:rPr kern="0" spc="-95">
                <a:solidFill>
                  <a:sysClr val="windowText" lastClr="000000"/>
                </a:solidFill>
                <a:latin typeface="Lucida Sans Unicode"/>
                <a:cs typeface="Lucida Sans Unicode"/>
              </a:rPr>
              <a:t> </a:t>
            </a:r>
            <a:r>
              <a:rPr kern="0" spc="-10">
                <a:solidFill>
                  <a:sysClr val="windowText" lastClr="000000"/>
                </a:solidFill>
                <a:latin typeface="Lucida Sans Unicode"/>
                <a:cs typeface="Lucida Sans Unicode"/>
              </a:rPr>
              <a:t>activities</a:t>
            </a:r>
            <a:endParaRPr kern="0">
              <a:solidFill>
                <a:sysClr val="windowText" lastClr="000000"/>
              </a:solidFill>
              <a:latin typeface="Lucida Sans Unicode"/>
              <a:cs typeface="Lucida Sans Unicode"/>
            </a:endParaRPr>
          </a:p>
          <a:p>
            <a:pPr marL="297815" marR="5080" indent="-285115">
              <a:lnSpc>
                <a:spcPts val="1939"/>
              </a:lnSpc>
              <a:spcBef>
                <a:spcPts val="1645"/>
              </a:spcBef>
              <a:buFont typeface="Arial"/>
              <a:buChar char="•"/>
              <a:tabLst>
                <a:tab pos="297815" algn="l"/>
                <a:tab pos="298450" algn="l"/>
              </a:tabLst>
            </a:pPr>
            <a:r>
              <a:rPr kern="0">
                <a:solidFill>
                  <a:sysClr val="windowText" lastClr="000000"/>
                </a:solidFill>
                <a:latin typeface="Lucida Sans Unicode"/>
                <a:cs typeface="Lucida Sans Unicode"/>
              </a:rPr>
              <a:t>Post</a:t>
            </a:r>
            <a:r>
              <a:rPr kern="0" spc="-30">
                <a:solidFill>
                  <a:sysClr val="windowText" lastClr="000000"/>
                </a:solidFill>
                <a:latin typeface="Lucida Sans Unicode"/>
                <a:cs typeface="Lucida Sans Unicode"/>
              </a:rPr>
              <a:t> </a:t>
            </a:r>
            <a:r>
              <a:rPr kern="0" spc="-20">
                <a:solidFill>
                  <a:sysClr val="windowText" lastClr="000000"/>
                </a:solidFill>
                <a:latin typeface="Lucida Sans Unicode"/>
                <a:cs typeface="Lucida Sans Unicode"/>
              </a:rPr>
              <a:t>work</a:t>
            </a:r>
            <a:r>
              <a:rPr kern="0">
                <a:solidFill>
                  <a:sysClr val="windowText" lastClr="000000"/>
                </a:solidFill>
                <a:latin typeface="Lucida Sans Unicode"/>
                <a:cs typeface="Lucida Sans Unicode"/>
              </a:rPr>
              <a:t> verification</a:t>
            </a:r>
            <a:r>
              <a:rPr kern="0" spc="-25">
                <a:solidFill>
                  <a:sysClr val="windowText" lastClr="000000"/>
                </a:solidFill>
                <a:latin typeface="Lucida Sans Unicode"/>
                <a:cs typeface="Lucida Sans Unicode"/>
              </a:rPr>
              <a:t> </a:t>
            </a:r>
            <a:r>
              <a:rPr kern="0" spc="85">
                <a:solidFill>
                  <a:sysClr val="windowText" lastClr="000000"/>
                </a:solidFill>
                <a:latin typeface="Lucida Sans Unicode"/>
                <a:cs typeface="Lucida Sans Unicode"/>
              </a:rPr>
              <a:t>and </a:t>
            </a:r>
            <a:r>
              <a:rPr kern="0">
                <a:solidFill>
                  <a:sysClr val="windowText" lastClr="000000"/>
                </a:solidFill>
                <a:latin typeface="Lucida Sans Unicode"/>
                <a:cs typeface="Lucida Sans Unicode"/>
              </a:rPr>
              <a:t>Quality</a:t>
            </a:r>
            <a:r>
              <a:rPr kern="0" spc="-15">
                <a:solidFill>
                  <a:sysClr val="windowText" lastClr="000000"/>
                </a:solidFill>
                <a:latin typeface="Lucida Sans Unicode"/>
                <a:cs typeface="Lucida Sans Unicode"/>
              </a:rPr>
              <a:t> </a:t>
            </a:r>
            <a:r>
              <a:rPr kern="0">
                <a:solidFill>
                  <a:sysClr val="windowText" lastClr="000000"/>
                </a:solidFill>
                <a:latin typeface="Lucida Sans Unicode"/>
                <a:cs typeface="Lucida Sans Unicode"/>
              </a:rPr>
              <a:t>Control</a:t>
            </a:r>
            <a:r>
              <a:rPr kern="0" spc="-10">
                <a:solidFill>
                  <a:sysClr val="windowText" lastClr="000000"/>
                </a:solidFill>
                <a:latin typeface="Lucida Sans Unicode"/>
                <a:cs typeface="Lucida Sans Unicode"/>
              </a:rPr>
              <a:t> Inspections</a:t>
            </a:r>
            <a:endParaRPr kern="0">
              <a:solidFill>
                <a:sysClr val="windowText" lastClr="000000"/>
              </a:solidFill>
              <a:latin typeface="Lucida Sans Unicode"/>
              <a:cs typeface="Lucida Sans Unicode"/>
            </a:endParaRPr>
          </a:p>
          <a:p>
            <a:pPr marL="297815" marR="236854" indent="-285115">
              <a:lnSpc>
                <a:spcPts val="1939"/>
              </a:lnSpc>
              <a:spcBef>
                <a:spcPts val="1640"/>
              </a:spcBef>
              <a:buFont typeface="Arial"/>
              <a:buChar char="•"/>
              <a:tabLst>
                <a:tab pos="297815" algn="l"/>
                <a:tab pos="298450" algn="l"/>
              </a:tabLst>
            </a:pPr>
            <a:r>
              <a:rPr kern="0">
                <a:solidFill>
                  <a:sysClr val="windowText" lastClr="000000"/>
                </a:solidFill>
                <a:latin typeface="Lucida Sans Unicode"/>
                <a:cs typeface="Lucida Sans Unicode"/>
              </a:rPr>
              <a:t>Environmental</a:t>
            </a:r>
            <a:r>
              <a:rPr kern="0" spc="75">
                <a:solidFill>
                  <a:sysClr val="windowText" lastClr="000000"/>
                </a:solidFill>
                <a:latin typeface="Lucida Sans Unicode"/>
                <a:cs typeface="Lucida Sans Unicode"/>
              </a:rPr>
              <a:t> </a:t>
            </a:r>
            <a:r>
              <a:rPr kern="0" spc="60">
                <a:solidFill>
                  <a:sysClr val="windowText" lastClr="000000"/>
                </a:solidFill>
                <a:latin typeface="Lucida Sans Unicode"/>
                <a:cs typeface="Lucida Sans Unicode"/>
              </a:rPr>
              <a:t>&amp;</a:t>
            </a:r>
            <a:r>
              <a:rPr kern="0" spc="110">
                <a:solidFill>
                  <a:sysClr val="windowText" lastClr="000000"/>
                </a:solidFill>
                <a:latin typeface="Lucida Sans Unicode"/>
                <a:cs typeface="Lucida Sans Unicode"/>
              </a:rPr>
              <a:t> </a:t>
            </a:r>
            <a:r>
              <a:rPr kern="0" spc="-10">
                <a:solidFill>
                  <a:sysClr val="windowText" lastClr="000000"/>
                </a:solidFill>
                <a:latin typeface="Lucida Sans Unicode"/>
                <a:cs typeface="Lucida Sans Unicode"/>
              </a:rPr>
              <a:t>Cultural </a:t>
            </a:r>
            <a:r>
              <a:rPr kern="0">
                <a:solidFill>
                  <a:sysClr val="windowText" lastClr="000000"/>
                </a:solidFill>
                <a:latin typeface="Lucida Sans Unicode"/>
                <a:cs typeface="Lucida Sans Unicode"/>
              </a:rPr>
              <a:t>Resource</a:t>
            </a:r>
            <a:r>
              <a:rPr kern="0" spc="270">
                <a:solidFill>
                  <a:sysClr val="windowText" lastClr="000000"/>
                </a:solidFill>
                <a:latin typeface="Lucida Sans Unicode"/>
                <a:cs typeface="Lucida Sans Unicode"/>
              </a:rPr>
              <a:t> </a:t>
            </a:r>
            <a:r>
              <a:rPr kern="0" spc="-10">
                <a:solidFill>
                  <a:sysClr val="windowText" lastClr="000000"/>
                </a:solidFill>
                <a:latin typeface="Lucida Sans Unicode"/>
                <a:cs typeface="Lucida Sans Unicode"/>
              </a:rPr>
              <a:t>Protection</a:t>
            </a:r>
            <a:endParaRPr kern="0">
              <a:solidFill>
                <a:sysClr val="windowText" lastClr="000000"/>
              </a:solidFill>
              <a:latin typeface="Lucida Sans Unicode"/>
              <a:cs typeface="Lucida Sans Unicode"/>
            </a:endParaRPr>
          </a:p>
          <a:p>
            <a:pPr marL="297815" indent="-285115">
              <a:spcBef>
                <a:spcPts val="1390"/>
              </a:spcBef>
              <a:buFont typeface="Arial"/>
              <a:buChar char="•"/>
              <a:tabLst>
                <a:tab pos="297815" algn="l"/>
                <a:tab pos="298450" algn="l"/>
              </a:tabLst>
            </a:pPr>
            <a:r>
              <a:rPr kern="0" spc="55">
                <a:solidFill>
                  <a:sysClr val="windowText" lastClr="000000"/>
                </a:solidFill>
                <a:latin typeface="Lucida Sans Unicode"/>
                <a:cs typeface="Lucida Sans Unicode"/>
              </a:rPr>
              <a:t>Community</a:t>
            </a:r>
            <a:r>
              <a:rPr kern="0" spc="-85">
                <a:solidFill>
                  <a:sysClr val="windowText" lastClr="000000"/>
                </a:solidFill>
                <a:latin typeface="Lucida Sans Unicode"/>
                <a:cs typeface="Lucida Sans Unicode"/>
              </a:rPr>
              <a:t> </a:t>
            </a:r>
            <a:r>
              <a:rPr kern="0" spc="50">
                <a:solidFill>
                  <a:sysClr val="windowText" lastClr="000000"/>
                </a:solidFill>
                <a:latin typeface="Lucida Sans Unicode"/>
                <a:cs typeface="Lucida Sans Unicode"/>
              </a:rPr>
              <a:t>outreach</a:t>
            </a:r>
            <a:endParaRPr kern="0">
              <a:solidFill>
                <a:sysClr val="windowText" lastClr="000000"/>
              </a:solidFill>
              <a:latin typeface="Lucida Sans Unicode"/>
              <a:cs typeface="Lucida Sans Unicode"/>
            </a:endParaRPr>
          </a:p>
        </p:txBody>
      </p:sp>
      <p:sp>
        <p:nvSpPr>
          <p:cNvPr id="8" name="object 8"/>
          <p:cNvSpPr txBox="1">
            <a:spLocks noGrp="1"/>
          </p:cNvSpPr>
          <p:nvPr>
            <p:ph type="sldNum" sz="quarter" idx="7"/>
          </p:nvPr>
        </p:nvSpPr>
        <p:spPr>
          <a:xfrm>
            <a:off x="14319504" y="6346690"/>
            <a:ext cx="410440" cy="157094"/>
          </a:xfrm>
          <a:prstGeom prst="rect">
            <a:avLst/>
          </a:prstGeom>
        </p:spPr>
        <p:txBody>
          <a:bodyPr vert="horz" wrap="square" lIns="0" tIns="18415" rIns="0" bIns="0" rtlCol="0">
            <a:spAutoFit/>
          </a:bodyPr>
          <a:lstStyle/>
          <a:p>
            <a:pPr marL="147955">
              <a:spcBef>
                <a:spcPts val="145"/>
              </a:spcBef>
            </a:pPr>
            <a:fld id="{81D60167-4931-47E6-BA6A-407CBD079E47}" type="slidenum">
              <a:rPr kern="0" spc="-25" dirty="0">
                <a:solidFill>
                  <a:prstClr val="black"/>
                </a:solidFill>
              </a:rPr>
              <a:pPr marL="147955">
                <a:spcBef>
                  <a:spcPts val="145"/>
                </a:spcBef>
              </a:pPr>
              <a:t>51</a:t>
            </a:fld>
            <a:endParaRPr kern="0" spc="-25">
              <a:solidFill>
                <a:prstClr val="black"/>
              </a:solidFill>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834896" y="979933"/>
            <a:ext cx="466343" cy="466343"/>
          </a:xfrm>
          <a:prstGeom prst="rect">
            <a:avLst/>
          </a:prstGeom>
        </p:spPr>
      </p:pic>
      <p:pic>
        <p:nvPicPr>
          <p:cNvPr id="3" name="object 3"/>
          <p:cNvPicPr/>
          <p:nvPr/>
        </p:nvPicPr>
        <p:blipFill>
          <a:blip r:embed="rId3" cstate="print"/>
          <a:stretch>
            <a:fillRect/>
          </a:stretch>
        </p:blipFill>
        <p:spPr>
          <a:xfrm>
            <a:off x="10050780" y="6332983"/>
            <a:ext cx="265174" cy="259841"/>
          </a:xfrm>
          <a:prstGeom prst="rect">
            <a:avLst/>
          </a:prstGeom>
        </p:spPr>
      </p:pic>
      <p:sp>
        <p:nvSpPr>
          <p:cNvPr id="4" name="object 4"/>
          <p:cNvSpPr txBox="1"/>
          <p:nvPr/>
        </p:nvSpPr>
        <p:spPr>
          <a:xfrm>
            <a:off x="3479024" y="1116729"/>
            <a:ext cx="4070350" cy="1009650"/>
          </a:xfrm>
          <a:prstGeom prst="rect">
            <a:avLst/>
          </a:prstGeom>
        </p:spPr>
        <p:txBody>
          <a:bodyPr vert="horz" wrap="square" lIns="0" tIns="208915" rIns="0" bIns="0" rtlCol="0">
            <a:spAutoFit/>
          </a:bodyPr>
          <a:lstStyle/>
          <a:p>
            <a:pPr marL="1175385">
              <a:spcBef>
                <a:spcPts val="1645"/>
              </a:spcBef>
            </a:pPr>
            <a:r>
              <a:rPr sz="2400" kern="0" spc="-55">
                <a:solidFill>
                  <a:srgbClr val="4200F8"/>
                </a:solidFill>
                <a:latin typeface="Arial Black"/>
                <a:cs typeface="Arial Black"/>
              </a:rPr>
              <a:t>Accomplishments</a:t>
            </a:r>
            <a:endParaRPr sz="2400" kern="0">
              <a:solidFill>
                <a:sysClr val="windowText" lastClr="000000"/>
              </a:solidFill>
              <a:latin typeface="Arial Black"/>
              <a:cs typeface="Arial Black"/>
            </a:endParaRPr>
          </a:p>
          <a:p>
            <a:pPr marL="12700">
              <a:spcBef>
                <a:spcPts val="1165"/>
              </a:spcBef>
            </a:pPr>
            <a:r>
              <a:rPr kern="0">
                <a:solidFill>
                  <a:sysClr val="windowText" lastClr="000000"/>
                </a:solidFill>
                <a:latin typeface="Lucida Sans Unicode"/>
                <a:cs typeface="Lucida Sans Unicode"/>
              </a:rPr>
              <a:t>6</a:t>
            </a:r>
            <a:r>
              <a:rPr kern="0" spc="-50">
                <a:solidFill>
                  <a:sysClr val="windowText" lastClr="000000"/>
                </a:solidFill>
                <a:latin typeface="Lucida Sans Unicode"/>
                <a:cs typeface="Lucida Sans Unicode"/>
              </a:rPr>
              <a:t> </a:t>
            </a:r>
            <a:r>
              <a:rPr kern="0">
                <a:solidFill>
                  <a:sysClr val="windowText" lastClr="000000"/>
                </a:solidFill>
                <a:latin typeface="Lucida Sans Unicode"/>
                <a:cs typeface="Lucida Sans Unicode"/>
              </a:rPr>
              <a:t>Year</a:t>
            </a:r>
            <a:r>
              <a:rPr kern="0" spc="-55">
                <a:solidFill>
                  <a:sysClr val="windowText" lastClr="000000"/>
                </a:solidFill>
                <a:latin typeface="Lucida Sans Unicode"/>
                <a:cs typeface="Lucida Sans Unicode"/>
              </a:rPr>
              <a:t> </a:t>
            </a:r>
            <a:r>
              <a:rPr kern="0">
                <a:solidFill>
                  <a:sysClr val="windowText" lastClr="000000"/>
                </a:solidFill>
                <a:latin typeface="Lucida Sans Unicode"/>
                <a:cs typeface="Lucida Sans Unicode"/>
              </a:rPr>
              <a:t>Tree</a:t>
            </a:r>
            <a:r>
              <a:rPr kern="0" spc="-50">
                <a:solidFill>
                  <a:sysClr val="windowText" lastClr="000000"/>
                </a:solidFill>
                <a:latin typeface="Lucida Sans Unicode"/>
                <a:cs typeface="Lucida Sans Unicode"/>
              </a:rPr>
              <a:t> </a:t>
            </a:r>
            <a:r>
              <a:rPr kern="0">
                <a:solidFill>
                  <a:sysClr val="windowText" lastClr="000000"/>
                </a:solidFill>
                <a:latin typeface="Lucida Sans Unicode"/>
                <a:cs typeface="Lucida Sans Unicode"/>
              </a:rPr>
              <a:t>Work</a:t>
            </a:r>
            <a:r>
              <a:rPr kern="0" spc="-45">
                <a:solidFill>
                  <a:sysClr val="windowText" lastClr="000000"/>
                </a:solidFill>
                <a:latin typeface="Lucida Sans Unicode"/>
                <a:cs typeface="Lucida Sans Unicode"/>
              </a:rPr>
              <a:t> </a:t>
            </a:r>
            <a:r>
              <a:rPr kern="0" spc="-10">
                <a:solidFill>
                  <a:sysClr val="windowText" lastClr="000000"/>
                </a:solidFill>
                <a:latin typeface="Lucida Sans Unicode"/>
                <a:cs typeface="Lucida Sans Unicode"/>
              </a:rPr>
              <a:t>History</a:t>
            </a:r>
            <a:endParaRPr kern="0">
              <a:solidFill>
                <a:sysClr val="windowText" lastClr="000000"/>
              </a:solidFill>
              <a:latin typeface="Lucida Sans Unicode"/>
              <a:cs typeface="Lucida Sans Unicode"/>
            </a:endParaRPr>
          </a:p>
        </p:txBody>
      </p:sp>
      <p:grpSp>
        <p:nvGrpSpPr>
          <p:cNvPr id="5" name="object 5"/>
          <p:cNvGrpSpPr/>
          <p:nvPr/>
        </p:nvGrpSpPr>
        <p:grpSpPr>
          <a:xfrm>
            <a:off x="2580323" y="2378392"/>
            <a:ext cx="4582795" cy="2706370"/>
            <a:chOff x="1056322" y="2378392"/>
            <a:chExt cx="4582795" cy="2706370"/>
          </a:xfrm>
        </p:grpSpPr>
        <p:sp>
          <p:nvSpPr>
            <p:cNvPr id="6" name="object 6"/>
            <p:cNvSpPr/>
            <p:nvPr/>
          </p:nvSpPr>
          <p:spPr>
            <a:xfrm>
              <a:off x="1070613" y="3512066"/>
              <a:ext cx="4554220" cy="1567815"/>
            </a:xfrm>
            <a:custGeom>
              <a:avLst/>
              <a:gdLst/>
              <a:ahLst/>
              <a:cxnLst/>
              <a:rect l="l" t="t" r="r" b="b"/>
              <a:pathLst>
                <a:path w="4554220" h="1567814">
                  <a:moveTo>
                    <a:pt x="4553712" y="0"/>
                  </a:moveTo>
                  <a:lnTo>
                    <a:pt x="3794760" y="416801"/>
                  </a:lnTo>
                  <a:lnTo>
                    <a:pt x="3035808" y="530351"/>
                  </a:lnTo>
                  <a:lnTo>
                    <a:pt x="2276856" y="704087"/>
                  </a:lnTo>
                  <a:lnTo>
                    <a:pt x="1517904" y="1128509"/>
                  </a:lnTo>
                  <a:lnTo>
                    <a:pt x="758952" y="1274813"/>
                  </a:lnTo>
                  <a:lnTo>
                    <a:pt x="0" y="1372349"/>
                  </a:lnTo>
                  <a:lnTo>
                    <a:pt x="0" y="1567421"/>
                  </a:lnTo>
                  <a:lnTo>
                    <a:pt x="4553712" y="1567421"/>
                  </a:lnTo>
                  <a:lnTo>
                    <a:pt x="4553712" y="0"/>
                  </a:lnTo>
                  <a:close/>
                </a:path>
              </a:pathLst>
            </a:custGeom>
            <a:solidFill>
              <a:srgbClr val="05CFFF"/>
            </a:solidFill>
          </p:spPr>
          <p:txBody>
            <a:bodyPr wrap="square" lIns="0" tIns="0" rIns="0" bIns="0" rtlCol="0"/>
            <a:lstStyle/>
            <a:p>
              <a:endParaRPr kern="0">
                <a:solidFill>
                  <a:sysClr val="windowText" lastClr="000000"/>
                </a:solidFill>
              </a:endParaRPr>
            </a:p>
          </p:txBody>
        </p:sp>
        <p:sp>
          <p:nvSpPr>
            <p:cNvPr id="7" name="object 7"/>
            <p:cNvSpPr/>
            <p:nvPr/>
          </p:nvSpPr>
          <p:spPr>
            <a:xfrm>
              <a:off x="1070613" y="2392679"/>
              <a:ext cx="4554220" cy="2491740"/>
            </a:xfrm>
            <a:custGeom>
              <a:avLst/>
              <a:gdLst/>
              <a:ahLst/>
              <a:cxnLst/>
              <a:rect l="l" t="t" r="r" b="b"/>
              <a:pathLst>
                <a:path w="4554220" h="2491740">
                  <a:moveTo>
                    <a:pt x="4553712" y="0"/>
                  </a:moveTo>
                  <a:lnTo>
                    <a:pt x="3794760" y="574548"/>
                  </a:lnTo>
                  <a:lnTo>
                    <a:pt x="3035808" y="679704"/>
                  </a:lnTo>
                  <a:lnTo>
                    <a:pt x="2276856" y="1060704"/>
                  </a:lnTo>
                  <a:lnTo>
                    <a:pt x="1517904" y="1714500"/>
                  </a:lnTo>
                  <a:lnTo>
                    <a:pt x="758952" y="2029206"/>
                  </a:lnTo>
                  <a:lnTo>
                    <a:pt x="0" y="2219706"/>
                  </a:lnTo>
                  <a:lnTo>
                    <a:pt x="0" y="2491740"/>
                  </a:lnTo>
                  <a:lnTo>
                    <a:pt x="758952" y="2394204"/>
                  </a:lnTo>
                  <a:lnTo>
                    <a:pt x="1517904" y="2247900"/>
                  </a:lnTo>
                  <a:lnTo>
                    <a:pt x="2276856" y="1823466"/>
                  </a:lnTo>
                  <a:lnTo>
                    <a:pt x="3035808" y="1649730"/>
                  </a:lnTo>
                  <a:lnTo>
                    <a:pt x="3794760" y="1536192"/>
                  </a:lnTo>
                  <a:lnTo>
                    <a:pt x="4553712" y="1119378"/>
                  </a:lnTo>
                  <a:lnTo>
                    <a:pt x="4553712" y="0"/>
                  </a:lnTo>
                  <a:close/>
                </a:path>
              </a:pathLst>
            </a:custGeom>
            <a:solidFill>
              <a:srgbClr val="B1F958"/>
            </a:solidFill>
          </p:spPr>
          <p:txBody>
            <a:bodyPr wrap="square" lIns="0" tIns="0" rIns="0" bIns="0" rtlCol="0"/>
            <a:lstStyle/>
            <a:p>
              <a:endParaRPr kern="0">
                <a:solidFill>
                  <a:sysClr val="windowText" lastClr="000000"/>
                </a:solidFill>
              </a:endParaRPr>
            </a:p>
          </p:txBody>
        </p:sp>
        <p:sp>
          <p:nvSpPr>
            <p:cNvPr id="8" name="object 8"/>
            <p:cNvSpPr/>
            <p:nvPr/>
          </p:nvSpPr>
          <p:spPr>
            <a:xfrm>
              <a:off x="1070991" y="5079872"/>
              <a:ext cx="4554220" cy="0"/>
            </a:xfrm>
            <a:custGeom>
              <a:avLst/>
              <a:gdLst/>
              <a:ahLst/>
              <a:cxnLst/>
              <a:rect l="l" t="t" r="r" b="b"/>
              <a:pathLst>
                <a:path w="4554220">
                  <a:moveTo>
                    <a:pt x="0" y="0"/>
                  </a:moveTo>
                  <a:lnTo>
                    <a:pt x="4553712" y="0"/>
                  </a:lnTo>
                </a:path>
              </a:pathLst>
            </a:custGeom>
            <a:ln w="9525">
              <a:solidFill>
                <a:srgbClr val="D9D9D9"/>
              </a:solidFill>
            </a:ln>
          </p:spPr>
          <p:txBody>
            <a:bodyPr wrap="square" lIns="0" tIns="0" rIns="0" bIns="0" rtlCol="0"/>
            <a:lstStyle/>
            <a:p>
              <a:endParaRPr kern="0">
                <a:solidFill>
                  <a:sysClr val="windowText" lastClr="000000"/>
                </a:solidFill>
              </a:endParaRPr>
            </a:p>
          </p:txBody>
        </p:sp>
        <p:sp>
          <p:nvSpPr>
            <p:cNvPr id="9" name="object 9"/>
            <p:cNvSpPr/>
            <p:nvPr/>
          </p:nvSpPr>
          <p:spPr>
            <a:xfrm>
              <a:off x="1070610" y="4421885"/>
              <a:ext cx="759460" cy="190500"/>
            </a:xfrm>
            <a:custGeom>
              <a:avLst/>
              <a:gdLst/>
              <a:ahLst/>
              <a:cxnLst/>
              <a:rect l="l" t="t" r="r" b="b"/>
              <a:pathLst>
                <a:path w="759460" h="190500">
                  <a:moveTo>
                    <a:pt x="0" y="190500"/>
                  </a:moveTo>
                  <a:lnTo>
                    <a:pt x="758952" y="0"/>
                  </a:lnTo>
                </a:path>
              </a:pathLst>
            </a:custGeom>
            <a:ln w="28575">
              <a:solidFill>
                <a:srgbClr val="4200F8"/>
              </a:solidFill>
            </a:ln>
          </p:spPr>
          <p:txBody>
            <a:bodyPr wrap="square" lIns="0" tIns="0" rIns="0" bIns="0" rtlCol="0"/>
            <a:lstStyle/>
            <a:p>
              <a:endParaRPr kern="0">
                <a:solidFill>
                  <a:sysClr val="windowText" lastClr="000000"/>
                </a:solidFill>
              </a:endParaRPr>
            </a:p>
          </p:txBody>
        </p:sp>
        <p:sp>
          <p:nvSpPr>
            <p:cNvPr id="10" name="object 10"/>
            <p:cNvSpPr/>
            <p:nvPr/>
          </p:nvSpPr>
          <p:spPr>
            <a:xfrm>
              <a:off x="1829562" y="2392679"/>
              <a:ext cx="3794760" cy="2029460"/>
            </a:xfrm>
            <a:custGeom>
              <a:avLst/>
              <a:gdLst/>
              <a:ahLst/>
              <a:cxnLst/>
              <a:rect l="l" t="t" r="r" b="b"/>
              <a:pathLst>
                <a:path w="3794760" h="2029460">
                  <a:moveTo>
                    <a:pt x="0" y="2029206"/>
                  </a:moveTo>
                  <a:lnTo>
                    <a:pt x="758952" y="1714500"/>
                  </a:lnTo>
                  <a:lnTo>
                    <a:pt x="1517904" y="1060704"/>
                  </a:lnTo>
                  <a:lnTo>
                    <a:pt x="2276856" y="679704"/>
                  </a:lnTo>
                  <a:lnTo>
                    <a:pt x="3035808" y="574548"/>
                  </a:lnTo>
                  <a:lnTo>
                    <a:pt x="3794760" y="0"/>
                  </a:lnTo>
                </a:path>
              </a:pathLst>
            </a:custGeom>
            <a:ln w="28575">
              <a:solidFill>
                <a:srgbClr val="7B4DFF"/>
              </a:solidFill>
            </a:ln>
          </p:spPr>
          <p:txBody>
            <a:bodyPr wrap="square" lIns="0" tIns="0" rIns="0" bIns="0" rtlCol="0"/>
            <a:lstStyle/>
            <a:p>
              <a:endParaRPr kern="0">
                <a:solidFill>
                  <a:sysClr val="windowText" lastClr="000000"/>
                </a:solidFill>
              </a:endParaRPr>
            </a:p>
          </p:txBody>
        </p:sp>
        <p:sp>
          <p:nvSpPr>
            <p:cNvPr id="11" name="object 11"/>
            <p:cNvSpPr/>
            <p:nvPr/>
          </p:nvSpPr>
          <p:spPr>
            <a:xfrm>
              <a:off x="1107186" y="2533649"/>
              <a:ext cx="243840" cy="83820"/>
            </a:xfrm>
            <a:custGeom>
              <a:avLst/>
              <a:gdLst/>
              <a:ahLst/>
              <a:cxnLst/>
              <a:rect l="l" t="t" r="r" b="b"/>
              <a:pathLst>
                <a:path w="243840" h="83819">
                  <a:moveTo>
                    <a:pt x="243840" y="0"/>
                  </a:moveTo>
                  <a:lnTo>
                    <a:pt x="0" y="0"/>
                  </a:lnTo>
                  <a:lnTo>
                    <a:pt x="0" y="83820"/>
                  </a:lnTo>
                  <a:lnTo>
                    <a:pt x="243840" y="83820"/>
                  </a:lnTo>
                  <a:lnTo>
                    <a:pt x="243840" y="0"/>
                  </a:lnTo>
                  <a:close/>
                </a:path>
              </a:pathLst>
            </a:custGeom>
            <a:solidFill>
              <a:srgbClr val="B1F958"/>
            </a:solidFill>
          </p:spPr>
          <p:txBody>
            <a:bodyPr wrap="square" lIns="0" tIns="0" rIns="0" bIns="0" rtlCol="0"/>
            <a:lstStyle/>
            <a:p>
              <a:endParaRPr kern="0">
                <a:solidFill>
                  <a:sysClr val="windowText" lastClr="000000"/>
                </a:solidFill>
              </a:endParaRPr>
            </a:p>
          </p:txBody>
        </p:sp>
        <p:sp>
          <p:nvSpPr>
            <p:cNvPr id="12" name="object 12"/>
            <p:cNvSpPr/>
            <p:nvPr/>
          </p:nvSpPr>
          <p:spPr>
            <a:xfrm>
              <a:off x="1107186" y="2823971"/>
              <a:ext cx="243840" cy="83820"/>
            </a:xfrm>
            <a:custGeom>
              <a:avLst/>
              <a:gdLst/>
              <a:ahLst/>
              <a:cxnLst/>
              <a:rect l="l" t="t" r="r" b="b"/>
              <a:pathLst>
                <a:path w="243840" h="83819">
                  <a:moveTo>
                    <a:pt x="243840" y="0"/>
                  </a:moveTo>
                  <a:lnTo>
                    <a:pt x="0" y="0"/>
                  </a:lnTo>
                  <a:lnTo>
                    <a:pt x="0" y="83820"/>
                  </a:lnTo>
                  <a:lnTo>
                    <a:pt x="243840" y="83820"/>
                  </a:lnTo>
                  <a:lnTo>
                    <a:pt x="243840" y="0"/>
                  </a:lnTo>
                  <a:close/>
                </a:path>
              </a:pathLst>
            </a:custGeom>
            <a:solidFill>
              <a:srgbClr val="05CFFF"/>
            </a:solidFill>
          </p:spPr>
          <p:txBody>
            <a:bodyPr wrap="square" lIns="0" tIns="0" rIns="0" bIns="0" rtlCol="0"/>
            <a:lstStyle/>
            <a:p>
              <a:endParaRPr kern="0">
                <a:solidFill>
                  <a:sysClr val="windowText" lastClr="000000"/>
                </a:solidFill>
              </a:endParaRPr>
            </a:p>
          </p:txBody>
        </p:sp>
        <p:sp>
          <p:nvSpPr>
            <p:cNvPr id="13" name="object 13"/>
            <p:cNvSpPr/>
            <p:nvPr/>
          </p:nvSpPr>
          <p:spPr>
            <a:xfrm>
              <a:off x="1107186" y="3156203"/>
              <a:ext cx="243840" cy="0"/>
            </a:xfrm>
            <a:custGeom>
              <a:avLst/>
              <a:gdLst/>
              <a:ahLst/>
              <a:cxnLst/>
              <a:rect l="l" t="t" r="r" b="b"/>
              <a:pathLst>
                <a:path w="243840">
                  <a:moveTo>
                    <a:pt x="0" y="0"/>
                  </a:moveTo>
                  <a:lnTo>
                    <a:pt x="243840" y="0"/>
                  </a:lnTo>
                </a:path>
              </a:pathLst>
            </a:custGeom>
            <a:ln w="28575">
              <a:solidFill>
                <a:srgbClr val="7B4DFF"/>
              </a:solidFill>
            </a:ln>
          </p:spPr>
          <p:txBody>
            <a:bodyPr wrap="square" lIns="0" tIns="0" rIns="0" bIns="0" rtlCol="0"/>
            <a:lstStyle/>
            <a:p>
              <a:endParaRPr kern="0">
                <a:solidFill>
                  <a:sysClr val="windowText" lastClr="000000"/>
                </a:solidFill>
              </a:endParaRPr>
            </a:p>
          </p:txBody>
        </p:sp>
      </p:grpSp>
      <p:sp>
        <p:nvSpPr>
          <p:cNvPr id="14" name="object 14"/>
          <p:cNvSpPr/>
          <p:nvPr/>
        </p:nvSpPr>
        <p:spPr>
          <a:xfrm>
            <a:off x="7589520" y="2350007"/>
            <a:ext cx="274320" cy="411480"/>
          </a:xfrm>
          <a:custGeom>
            <a:avLst/>
            <a:gdLst/>
            <a:ahLst/>
            <a:cxnLst/>
            <a:rect l="l" t="t" r="r" b="b"/>
            <a:pathLst>
              <a:path w="274320" h="411480">
                <a:moveTo>
                  <a:pt x="137160" y="0"/>
                </a:moveTo>
                <a:lnTo>
                  <a:pt x="0" y="137160"/>
                </a:lnTo>
                <a:lnTo>
                  <a:pt x="68580" y="137160"/>
                </a:lnTo>
                <a:lnTo>
                  <a:pt x="68580" y="411480"/>
                </a:lnTo>
                <a:lnTo>
                  <a:pt x="205740" y="411480"/>
                </a:lnTo>
                <a:lnTo>
                  <a:pt x="205740" y="137160"/>
                </a:lnTo>
                <a:lnTo>
                  <a:pt x="274320" y="137160"/>
                </a:lnTo>
                <a:lnTo>
                  <a:pt x="137160" y="0"/>
                </a:lnTo>
                <a:close/>
              </a:path>
            </a:pathLst>
          </a:custGeom>
          <a:solidFill>
            <a:srgbClr val="7B4DFF"/>
          </a:solidFill>
        </p:spPr>
        <p:txBody>
          <a:bodyPr wrap="square" lIns="0" tIns="0" rIns="0" bIns="0" rtlCol="0"/>
          <a:lstStyle/>
          <a:p>
            <a:endParaRPr kern="0">
              <a:solidFill>
                <a:sysClr val="windowText" lastClr="000000"/>
              </a:solidFill>
            </a:endParaRPr>
          </a:p>
        </p:txBody>
      </p:sp>
      <p:sp>
        <p:nvSpPr>
          <p:cNvPr id="15" name="object 15"/>
          <p:cNvSpPr/>
          <p:nvPr/>
        </p:nvSpPr>
        <p:spPr>
          <a:xfrm>
            <a:off x="7583423" y="3105912"/>
            <a:ext cx="274320" cy="365125"/>
          </a:xfrm>
          <a:custGeom>
            <a:avLst/>
            <a:gdLst/>
            <a:ahLst/>
            <a:cxnLst/>
            <a:rect l="l" t="t" r="r" b="b"/>
            <a:pathLst>
              <a:path w="274320" h="365125">
                <a:moveTo>
                  <a:pt x="205740" y="0"/>
                </a:moveTo>
                <a:lnTo>
                  <a:pt x="68580" y="0"/>
                </a:lnTo>
                <a:lnTo>
                  <a:pt x="68580" y="227837"/>
                </a:lnTo>
                <a:lnTo>
                  <a:pt x="0" y="227837"/>
                </a:lnTo>
                <a:lnTo>
                  <a:pt x="137160" y="364998"/>
                </a:lnTo>
                <a:lnTo>
                  <a:pt x="274320" y="227837"/>
                </a:lnTo>
                <a:lnTo>
                  <a:pt x="205740" y="227837"/>
                </a:lnTo>
                <a:lnTo>
                  <a:pt x="205740" y="0"/>
                </a:lnTo>
                <a:close/>
              </a:path>
            </a:pathLst>
          </a:custGeom>
          <a:solidFill>
            <a:srgbClr val="7B4DFF"/>
          </a:solidFill>
        </p:spPr>
        <p:txBody>
          <a:bodyPr wrap="square" lIns="0" tIns="0" rIns="0" bIns="0" rtlCol="0"/>
          <a:lstStyle/>
          <a:p>
            <a:endParaRPr kern="0">
              <a:solidFill>
                <a:sysClr val="windowText" lastClr="000000"/>
              </a:solidFill>
            </a:endParaRPr>
          </a:p>
        </p:txBody>
      </p:sp>
      <p:sp>
        <p:nvSpPr>
          <p:cNvPr id="16" name="object 16"/>
          <p:cNvSpPr/>
          <p:nvPr/>
        </p:nvSpPr>
        <p:spPr>
          <a:xfrm>
            <a:off x="7589520" y="3829051"/>
            <a:ext cx="274320" cy="360045"/>
          </a:xfrm>
          <a:custGeom>
            <a:avLst/>
            <a:gdLst/>
            <a:ahLst/>
            <a:cxnLst/>
            <a:rect l="l" t="t" r="r" b="b"/>
            <a:pathLst>
              <a:path w="274320" h="360045">
                <a:moveTo>
                  <a:pt x="137160" y="0"/>
                </a:moveTo>
                <a:lnTo>
                  <a:pt x="0" y="137160"/>
                </a:lnTo>
                <a:lnTo>
                  <a:pt x="68580" y="137160"/>
                </a:lnTo>
                <a:lnTo>
                  <a:pt x="68580" y="359664"/>
                </a:lnTo>
                <a:lnTo>
                  <a:pt x="205740" y="359664"/>
                </a:lnTo>
                <a:lnTo>
                  <a:pt x="205740" y="137160"/>
                </a:lnTo>
                <a:lnTo>
                  <a:pt x="274320" y="137160"/>
                </a:lnTo>
                <a:lnTo>
                  <a:pt x="137160" y="0"/>
                </a:lnTo>
                <a:close/>
              </a:path>
            </a:pathLst>
          </a:custGeom>
          <a:solidFill>
            <a:srgbClr val="7B4DFF"/>
          </a:solidFill>
        </p:spPr>
        <p:txBody>
          <a:bodyPr wrap="square" lIns="0" tIns="0" rIns="0" bIns="0" rtlCol="0"/>
          <a:lstStyle/>
          <a:p>
            <a:endParaRPr kern="0">
              <a:solidFill>
                <a:sysClr val="windowText" lastClr="000000"/>
              </a:solidFill>
            </a:endParaRPr>
          </a:p>
        </p:txBody>
      </p:sp>
      <p:graphicFrame>
        <p:nvGraphicFramePr>
          <p:cNvPr id="17" name="object 17"/>
          <p:cNvGraphicFramePr>
            <a:graphicFrameLocks noGrp="1"/>
          </p:cNvGraphicFramePr>
          <p:nvPr/>
        </p:nvGraphicFramePr>
        <p:xfrm>
          <a:off x="2296097" y="2139887"/>
          <a:ext cx="7469505" cy="3481705"/>
        </p:xfrm>
        <a:graphic>
          <a:graphicData uri="http://schemas.openxmlformats.org/drawingml/2006/table">
            <a:tbl>
              <a:tblPr firstRow="1" bandRow="1">
                <a:tableStyleId>{2D5ABB26-0587-4C30-8999-92F81FD0307C}</a:tableStyleId>
              </a:tblPr>
              <a:tblGrid>
                <a:gridCol w="533400">
                  <a:extLst>
                    <a:ext uri="{9D8B030D-6E8A-4147-A177-3AD203B41FA5}">
                      <a16:colId xmlns:a16="http://schemas.microsoft.com/office/drawing/2014/main" val="20000"/>
                    </a:ext>
                  </a:extLst>
                </a:gridCol>
                <a:gridCol w="1064260">
                  <a:extLst>
                    <a:ext uri="{9D8B030D-6E8A-4147-A177-3AD203B41FA5}">
                      <a16:colId xmlns:a16="http://schemas.microsoft.com/office/drawing/2014/main" val="20001"/>
                    </a:ext>
                  </a:extLst>
                </a:gridCol>
                <a:gridCol w="574675">
                  <a:extLst>
                    <a:ext uri="{9D8B030D-6E8A-4147-A177-3AD203B41FA5}">
                      <a16:colId xmlns:a16="http://schemas.microsoft.com/office/drawing/2014/main" val="20002"/>
                    </a:ext>
                  </a:extLst>
                </a:gridCol>
                <a:gridCol w="778510">
                  <a:extLst>
                    <a:ext uri="{9D8B030D-6E8A-4147-A177-3AD203B41FA5}">
                      <a16:colId xmlns:a16="http://schemas.microsoft.com/office/drawing/2014/main" val="20003"/>
                    </a:ext>
                  </a:extLst>
                </a:gridCol>
                <a:gridCol w="758825">
                  <a:extLst>
                    <a:ext uri="{9D8B030D-6E8A-4147-A177-3AD203B41FA5}">
                      <a16:colId xmlns:a16="http://schemas.microsoft.com/office/drawing/2014/main" val="20004"/>
                    </a:ext>
                  </a:extLst>
                </a:gridCol>
                <a:gridCol w="758825">
                  <a:extLst>
                    <a:ext uri="{9D8B030D-6E8A-4147-A177-3AD203B41FA5}">
                      <a16:colId xmlns:a16="http://schemas.microsoft.com/office/drawing/2014/main" val="20005"/>
                    </a:ext>
                  </a:extLst>
                </a:gridCol>
                <a:gridCol w="673100">
                  <a:extLst>
                    <a:ext uri="{9D8B030D-6E8A-4147-A177-3AD203B41FA5}">
                      <a16:colId xmlns:a16="http://schemas.microsoft.com/office/drawing/2014/main" val="20006"/>
                    </a:ext>
                  </a:extLst>
                </a:gridCol>
                <a:gridCol w="2327910">
                  <a:extLst>
                    <a:ext uri="{9D8B030D-6E8A-4147-A177-3AD203B41FA5}">
                      <a16:colId xmlns:a16="http://schemas.microsoft.com/office/drawing/2014/main" val="20007"/>
                    </a:ext>
                  </a:extLst>
                </a:gridCol>
              </a:tblGrid>
              <a:tr h="766445">
                <a:tc rowSpan="2">
                  <a:txBody>
                    <a:bodyPr/>
                    <a:lstStyle/>
                    <a:p>
                      <a:pPr>
                        <a:lnSpc>
                          <a:spcPct val="100000"/>
                        </a:lnSpc>
                      </a:pPr>
                      <a:endParaRPr sz="1600">
                        <a:latin typeface="Times New Roman"/>
                        <a:cs typeface="Times New Roman"/>
                      </a:endParaRPr>
                    </a:p>
                  </a:txBody>
                  <a:tcPr marL="0" marR="0" marT="0" marB="0">
                    <a:lnL w="9525">
                      <a:solidFill>
                        <a:srgbClr val="000000"/>
                      </a:solidFill>
                      <a:prstDash val="solid"/>
                    </a:lnL>
                    <a:lnT w="9525">
                      <a:solidFill>
                        <a:srgbClr val="000000"/>
                      </a:solidFill>
                      <a:prstDash val="solid"/>
                    </a:lnT>
                  </a:tcPr>
                </a:tc>
                <a:tc rowSpan="2">
                  <a:txBody>
                    <a:bodyPr/>
                    <a:lstStyle/>
                    <a:p>
                      <a:pPr>
                        <a:lnSpc>
                          <a:spcPct val="100000"/>
                        </a:lnSpc>
                        <a:spcBef>
                          <a:spcPts val="20"/>
                        </a:spcBef>
                      </a:pPr>
                      <a:endParaRPr sz="1450">
                        <a:latin typeface="Times New Roman"/>
                        <a:cs typeface="Times New Roman"/>
                      </a:endParaRPr>
                    </a:p>
                    <a:p>
                      <a:pPr marL="66675" marR="33020">
                        <a:lnSpc>
                          <a:spcPct val="158700"/>
                        </a:lnSpc>
                        <a:spcBef>
                          <a:spcPts val="5"/>
                        </a:spcBef>
                      </a:pPr>
                      <a:r>
                        <a:rPr sz="1200">
                          <a:solidFill>
                            <a:srgbClr val="585858"/>
                          </a:solidFill>
                          <a:latin typeface="Calibri"/>
                          <a:cs typeface="Calibri"/>
                        </a:rPr>
                        <a:t>Trees</a:t>
                      </a:r>
                      <a:r>
                        <a:rPr sz="1200" spc="-20">
                          <a:solidFill>
                            <a:srgbClr val="585858"/>
                          </a:solidFill>
                          <a:latin typeface="Calibri"/>
                          <a:cs typeface="Calibri"/>
                        </a:rPr>
                        <a:t> </a:t>
                      </a:r>
                      <a:r>
                        <a:rPr sz="1200" spc="-10">
                          <a:solidFill>
                            <a:srgbClr val="585858"/>
                          </a:solidFill>
                          <a:latin typeface="Calibri"/>
                          <a:cs typeface="Calibri"/>
                        </a:rPr>
                        <a:t>Removed </a:t>
                      </a:r>
                      <a:r>
                        <a:rPr sz="1200">
                          <a:solidFill>
                            <a:srgbClr val="585858"/>
                          </a:solidFill>
                          <a:latin typeface="Calibri"/>
                          <a:cs typeface="Calibri"/>
                        </a:rPr>
                        <a:t>Trees</a:t>
                      </a:r>
                      <a:r>
                        <a:rPr sz="1200" spc="-20">
                          <a:solidFill>
                            <a:srgbClr val="585858"/>
                          </a:solidFill>
                          <a:latin typeface="Calibri"/>
                          <a:cs typeface="Calibri"/>
                        </a:rPr>
                        <a:t> </a:t>
                      </a:r>
                      <a:r>
                        <a:rPr sz="1200" spc="-10">
                          <a:solidFill>
                            <a:srgbClr val="585858"/>
                          </a:solidFill>
                          <a:latin typeface="Calibri"/>
                          <a:cs typeface="Calibri"/>
                        </a:rPr>
                        <a:t>Pruned</a:t>
                      </a:r>
                      <a:endParaRPr sz="1200">
                        <a:latin typeface="Calibri"/>
                        <a:cs typeface="Calibri"/>
                      </a:endParaRPr>
                    </a:p>
                  </a:txBody>
                  <a:tcPr marL="0" marR="0" marT="2540" marB="0">
                    <a:lnT w="9525">
                      <a:solidFill>
                        <a:srgbClr val="000000"/>
                      </a:solidFill>
                      <a:prstDash val="solid"/>
                    </a:lnT>
                  </a:tcPr>
                </a:tc>
                <a:tc rowSpan="2">
                  <a:txBody>
                    <a:bodyPr/>
                    <a:lstStyle/>
                    <a:p>
                      <a:pPr>
                        <a:lnSpc>
                          <a:spcPct val="100000"/>
                        </a:lnSpc>
                      </a:pPr>
                      <a:endParaRPr sz="1600">
                        <a:latin typeface="Times New Roman"/>
                        <a:cs typeface="Times New Roman"/>
                      </a:endParaRPr>
                    </a:p>
                  </a:txBody>
                  <a:tcPr marL="0" marR="0" marT="0" marB="0">
                    <a:lnT w="9525">
                      <a:solidFill>
                        <a:srgbClr val="000000"/>
                      </a:solidFill>
                      <a:prstDash val="solid"/>
                    </a:lnT>
                  </a:tcPr>
                </a:tc>
                <a:tc rowSpan="2">
                  <a:txBody>
                    <a:bodyPr/>
                    <a:lstStyle/>
                    <a:p>
                      <a:pPr>
                        <a:lnSpc>
                          <a:spcPct val="100000"/>
                        </a:lnSpc>
                      </a:pPr>
                      <a:endParaRPr sz="1600">
                        <a:latin typeface="Times New Roman"/>
                        <a:cs typeface="Times New Roman"/>
                      </a:endParaRPr>
                    </a:p>
                  </a:txBody>
                  <a:tcPr marL="0" marR="0" marT="0" marB="0">
                    <a:lnT w="9525">
                      <a:solidFill>
                        <a:srgbClr val="000000"/>
                      </a:solidFill>
                      <a:prstDash val="solid"/>
                    </a:lnT>
                  </a:tcPr>
                </a:tc>
                <a:tc rowSpan="2">
                  <a:txBody>
                    <a:bodyPr/>
                    <a:lstStyle/>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marL="167640">
                        <a:lnSpc>
                          <a:spcPct val="100000"/>
                        </a:lnSpc>
                        <a:spcBef>
                          <a:spcPts val="940"/>
                        </a:spcBef>
                      </a:pPr>
                      <a:r>
                        <a:rPr sz="1200" spc="-10">
                          <a:latin typeface="Calibri"/>
                          <a:cs typeface="Calibri"/>
                        </a:rPr>
                        <a:t>13,642</a:t>
                      </a:r>
                      <a:endParaRPr sz="1200">
                        <a:latin typeface="Calibri"/>
                        <a:cs typeface="Calibri"/>
                      </a:endParaRPr>
                    </a:p>
                  </a:txBody>
                  <a:tcPr marL="0" marR="0" marT="0" marB="0">
                    <a:lnT w="9525">
                      <a:solidFill>
                        <a:srgbClr val="000000"/>
                      </a:solidFill>
                      <a:prstDash val="solid"/>
                    </a:lnT>
                  </a:tcPr>
                </a:tc>
                <a:tc rowSpan="2">
                  <a:txBody>
                    <a:bodyPr/>
                    <a:lstStyle/>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spcBef>
                          <a:spcPts val="55"/>
                        </a:spcBef>
                      </a:pPr>
                      <a:endParaRPr sz="1250">
                        <a:latin typeface="Times New Roman"/>
                        <a:cs typeface="Times New Roman"/>
                      </a:endParaRPr>
                    </a:p>
                    <a:p>
                      <a:pPr marL="167640">
                        <a:lnSpc>
                          <a:spcPct val="100000"/>
                        </a:lnSpc>
                      </a:pPr>
                      <a:r>
                        <a:rPr sz="1200" spc="-10">
                          <a:latin typeface="Calibri"/>
                          <a:cs typeface="Calibri"/>
                        </a:rPr>
                        <a:t>14,357</a:t>
                      </a:r>
                      <a:endParaRPr sz="1200">
                        <a:latin typeface="Calibri"/>
                        <a:cs typeface="Calibri"/>
                      </a:endParaRPr>
                    </a:p>
                  </a:txBody>
                  <a:tcPr marL="0" marR="0" marT="0" marB="0">
                    <a:lnT w="9525">
                      <a:solidFill>
                        <a:srgbClr val="000000"/>
                      </a:solidFill>
                      <a:prstDash val="solid"/>
                    </a:lnT>
                  </a:tcPr>
                </a:tc>
                <a:tc rowSpan="2">
                  <a:txBody>
                    <a:bodyPr/>
                    <a:lstStyle/>
                    <a:p>
                      <a:pPr marL="167640">
                        <a:lnSpc>
                          <a:spcPct val="100000"/>
                        </a:lnSpc>
                        <a:spcBef>
                          <a:spcPts val="90"/>
                        </a:spcBef>
                      </a:pPr>
                      <a:r>
                        <a:rPr sz="1200" spc="-10">
                          <a:latin typeface="Calibri"/>
                          <a:cs typeface="Calibri"/>
                        </a:rPr>
                        <a:t>18,262</a:t>
                      </a:r>
                      <a:endParaRPr sz="1200">
                        <a:latin typeface="Calibri"/>
                        <a:cs typeface="Calibri"/>
                      </a:endParaRPr>
                    </a:p>
                  </a:txBody>
                  <a:tcPr marL="0" marR="0" marT="11430" marB="0">
                    <a:lnR w="12700">
                      <a:solidFill>
                        <a:srgbClr val="000000"/>
                      </a:solidFill>
                      <a:prstDash val="solid"/>
                    </a:lnR>
                    <a:lnT w="9525">
                      <a:solidFill>
                        <a:srgbClr val="000000"/>
                      </a:solidFill>
                      <a:prstDash val="solid"/>
                    </a:lnT>
                  </a:tcPr>
                </a:tc>
                <a:tc>
                  <a:txBody>
                    <a:bodyPr/>
                    <a:lstStyle/>
                    <a:p>
                      <a:pPr marL="610870">
                        <a:lnSpc>
                          <a:spcPct val="100000"/>
                        </a:lnSpc>
                        <a:spcBef>
                          <a:spcPts val="680"/>
                        </a:spcBef>
                      </a:pPr>
                      <a:r>
                        <a:rPr sz="2000">
                          <a:latin typeface="Lucida Sans Unicode"/>
                          <a:cs typeface="Lucida Sans Unicode"/>
                        </a:rPr>
                        <a:t>35%</a:t>
                      </a:r>
                      <a:r>
                        <a:rPr sz="2000" spc="-30">
                          <a:latin typeface="Lucida Sans Unicode"/>
                          <a:cs typeface="Lucida Sans Unicode"/>
                        </a:rPr>
                        <a:t> </a:t>
                      </a:r>
                      <a:r>
                        <a:rPr sz="2000" spc="-10">
                          <a:latin typeface="Lucida Sans Unicode"/>
                          <a:cs typeface="Lucida Sans Unicode"/>
                        </a:rPr>
                        <a:t>Volume</a:t>
                      </a:r>
                      <a:endParaRPr sz="2000">
                        <a:latin typeface="Lucida Sans Unicode"/>
                        <a:cs typeface="Lucida Sans Unicode"/>
                      </a:endParaRPr>
                    </a:p>
                    <a:p>
                      <a:pPr marL="610870">
                        <a:lnSpc>
                          <a:spcPct val="100000"/>
                        </a:lnSpc>
                        <a:spcBef>
                          <a:spcPts val="25"/>
                        </a:spcBef>
                      </a:pPr>
                      <a:r>
                        <a:rPr sz="1600" spc="70">
                          <a:latin typeface="Lucida Sans Unicode"/>
                          <a:cs typeface="Lucida Sans Unicode"/>
                        </a:rPr>
                        <a:t>(avg.</a:t>
                      </a:r>
                      <a:r>
                        <a:rPr sz="1600" spc="-15">
                          <a:latin typeface="Lucida Sans Unicode"/>
                          <a:cs typeface="Lucida Sans Unicode"/>
                        </a:rPr>
                        <a:t> </a:t>
                      </a:r>
                      <a:r>
                        <a:rPr sz="1600">
                          <a:latin typeface="Lucida Sans Unicode"/>
                          <a:cs typeface="Lucida Sans Unicode"/>
                        </a:rPr>
                        <a:t>per</a:t>
                      </a:r>
                      <a:r>
                        <a:rPr sz="1600" spc="-25">
                          <a:latin typeface="Lucida Sans Unicode"/>
                          <a:cs typeface="Lucida Sans Unicode"/>
                        </a:rPr>
                        <a:t> </a:t>
                      </a:r>
                      <a:r>
                        <a:rPr sz="1600" spc="85">
                          <a:latin typeface="Lucida Sans Unicode"/>
                          <a:cs typeface="Lucida Sans Unicode"/>
                        </a:rPr>
                        <a:t>year)</a:t>
                      </a:r>
                      <a:endParaRPr sz="1600">
                        <a:latin typeface="Lucida Sans Unicode"/>
                        <a:cs typeface="Lucida Sans Unicode"/>
                      </a:endParaRPr>
                    </a:p>
                  </a:txBody>
                  <a:tcPr marL="0" marR="0" marT="86360" marB="0">
                    <a:lnL w="12700">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extLst>
                  <a:ext uri="{0D108BD9-81ED-4DB2-BD59-A6C34878D82A}">
                    <a16:rowId xmlns:a16="http://schemas.microsoft.com/office/drawing/2014/main" val="10000"/>
                  </a:ext>
                </a:extLst>
              </a:tr>
              <a:tr h="0">
                <a:tc vMerge="1">
                  <a:txBody>
                    <a:bodyPr/>
                    <a:lstStyle/>
                    <a:p>
                      <a:endParaRPr/>
                    </a:p>
                  </a:txBody>
                  <a:tcPr marL="0" marR="0" marT="0" marB="0">
                    <a:lnL w="9525">
                      <a:solidFill>
                        <a:srgbClr val="000000"/>
                      </a:solidFill>
                      <a:prstDash val="solid"/>
                    </a:lnL>
                    <a:lnT w="9525">
                      <a:solidFill>
                        <a:srgbClr val="000000"/>
                      </a:solidFill>
                      <a:prstDash val="solid"/>
                    </a:lnT>
                  </a:tcPr>
                </a:tc>
                <a:tc vMerge="1">
                  <a:txBody>
                    <a:bodyPr/>
                    <a:lstStyle/>
                    <a:p>
                      <a:endParaRPr/>
                    </a:p>
                  </a:txBody>
                  <a:tcPr marL="0" marR="0" marT="2540" marB="0">
                    <a:lnT w="9525">
                      <a:solidFill>
                        <a:srgbClr val="000000"/>
                      </a:solidFill>
                      <a:prstDash val="solid"/>
                    </a:lnT>
                  </a:tcPr>
                </a:tc>
                <a:tc vMerge="1">
                  <a:txBody>
                    <a:bodyPr/>
                    <a:lstStyle/>
                    <a:p>
                      <a:endParaRPr/>
                    </a:p>
                  </a:txBody>
                  <a:tcPr marL="0" marR="0" marT="0" marB="0">
                    <a:lnT w="9525">
                      <a:solidFill>
                        <a:srgbClr val="000000"/>
                      </a:solidFill>
                      <a:prstDash val="solid"/>
                    </a:lnT>
                  </a:tcPr>
                </a:tc>
                <a:tc vMerge="1">
                  <a:txBody>
                    <a:bodyPr/>
                    <a:lstStyle/>
                    <a:p>
                      <a:endParaRPr/>
                    </a:p>
                  </a:txBody>
                  <a:tcPr marL="0" marR="0" marT="0" marB="0">
                    <a:lnT w="9525">
                      <a:solidFill>
                        <a:srgbClr val="000000"/>
                      </a:solidFill>
                      <a:prstDash val="solid"/>
                    </a:lnT>
                  </a:tcPr>
                </a:tc>
                <a:tc vMerge="1">
                  <a:txBody>
                    <a:bodyPr/>
                    <a:lstStyle/>
                    <a:p>
                      <a:endParaRPr/>
                    </a:p>
                  </a:txBody>
                  <a:tcPr marL="0" marR="0" marT="0" marB="0">
                    <a:lnT w="9525">
                      <a:solidFill>
                        <a:srgbClr val="000000"/>
                      </a:solidFill>
                      <a:prstDash val="solid"/>
                    </a:lnT>
                  </a:tcPr>
                </a:tc>
                <a:tc vMerge="1">
                  <a:txBody>
                    <a:bodyPr/>
                    <a:lstStyle/>
                    <a:p>
                      <a:endParaRPr/>
                    </a:p>
                  </a:txBody>
                  <a:tcPr marL="0" marR="0" marT="0" marB="0">
                    <a:lnT w="9525">
                      <a:solidFill>
                        <a:srgbClr val="000000"/>
                      </a:solidFill>
                      <a:prstDash val="solid"/>
                    </a:lnT>
                  </a:tcPr>
                </a:tc>
                <a:tc vMerge="1">
                  <a:txBody>
                    <a:bodyPr/>
                    <a:lstStyle/>
                    <a:p>
                      <a:endParaRPr/>
                    </a:p>
                  </a:txBody>
                  <a:tcPr marL="0" marR="0" marT="11430" marB="0">
                    <a:lnR w="12700">
                      <a:solidFill>
                        <a:srgbClr val="000000"/>
                      </a:solidFill>
                      <a:prstDash val="solid"/>
                    </a:lnR>
                    <a:lnT w="9525">
                      <a:solidFill>
                        <a:srgbClr val="000000"/>
                      </a:solidFill>
                      <a:prstDash val="solid"/>
                    </a:lnT>
                  </a:tcPr>
                </a:tc>
                <a:tc rowSpan="3">
                  <a:txBody>
                    <a:bodyPr/>
                    <a:lstStyle/>
                    <a:p>
                      <a:pPr marL="548005">
                        <a:lnSpc>
                          <a:spcPct val="100000"/>
                        </a:lnSpc>
                        <a:spcBef>
                          <a:spcPts val="1675"/>
                        </a:spcBef>
                      </a:pPr>
                      <a:r>
                        <a:rPr sz="2000" spc="50">
                          <a:latin typeface="Lucida Sans Unicode"/>
                          <a:cs typeface="Lucida Sans Unicode"/>
                        </a:rPr>
                        <a:t>58%</a:t>
                      </a:r>
                      <a:r>
                        <a:rPr sz="2000" spc="-105">
                          <a:latin typeface="Lucida Sans Unicode"/>
                          <a:cs typeface="Lucida Sans Unicode"/>
                        </a:rPr>
                        <a:t> </a:t>
                      </a:r>
                      <a:r>
                        <a:rPr sz="2000" spc="-10">
                          <a:latin typeface="Lucida Sans Unicode"/>
                          <a:cs typeface="Lucida Sans Unicode"/>
                        </a:rPr>
                        <a:t>Duration</a:t>
                      </a:r>
                      <a:endParaRPr sz="2000">
                        <a:latin typeface="Lucida Sans Unicode"/>
                        <a:cs typeface="Lucida Sans Unicode"/>
                      </a:endParaRPr>
                    </a:p>
                  </a:txBody>
                  <a:tcPr marL="0" marR="0" marT="212725" marB="0">
                    <a:lnL w="12700">
                      <a:solidFill>
                        <a:srgbClr val="000000"/>
                      </a:solidFill>
                      <a:prstDash val="solid"/>
                    </a:lnL>
                    <a:lnR w="9525">
                      <a:solidFill>
                        <a:srgbClr val="000000"/>
                      </a:solidFill>
                      <a:prstDash val="solid"/>
                    </a:lnR>
                    <a:lnT w="9525">
                      <a:solidFill>
                        <a:srgbClr val="000000"/>
                      </a:solidFill>
                      <a:prstDash val="solid"/>
                    </a:lnT>
                    <a:lnB w="19050">
                      <a:solidFill>
                        <a:srgbClr val="000000"/>
                      </a:solidFill>
                      <a:prstDash val="solid"/>
                    </a:lnB>
                  </a:tcPr>
                </a:tc>
                <a:extLst>
                  <a:ext uri="{0D108BD9-81ED-4DB2-BD59-A6C34878D82A}">
                    <a16:rowId xmlns:a16="http://schemas.microsoft.com/office/drawing/2014/main" val="10001"/>
                  </a:ext>
                </a:extLst>
              </a:tr>
              <a:tr h="189865">
                <a:tc>
                  <a:txBody>
                    <a:bodyPr/>
                    <a:lstStyle/>
                    <a:p>
                      <a:pPr>
                        <a:lnSpc>
                          <a:spcPct val="100000"/>
                        </a:lnSpc>
                      </a:pPr>
                      <a:endParaRPr sz="1100">
                        <a:latin typeface="Times New Roman"/>
                        <a:cs typeface="Times New Roman"/>
                      </a:endParaRPr>
                    </a:p>
                  </a:txBody>
                  <a:tcPr marL="0" marR="0" marT="0" marB="0">
                    <a:lnL w="9525">
                      <a:solidFill>
                        <a:srgbClr val="000000"/>
                      </a:solidFill>
                      <a:prstDash val="solid"/>
                    </a:lnL>
                  </a:tcPr>
                </a:tc>
                <a:tc>
                  <a:txBody>
                    <a:bodyPr/>
                    <a:lstStyle/>
                    <a:p>
                      <a:pPr marL="66675">
                        <a:lnSpc>
                          <a:spcPts val="1285"/>
                        </a:lnSpc>
                        <a:spcBef>
                          <a:spcPts val="110"/>
                        </a:spcBef>
                      </a:pPr>
                      <a:r>
                        <a:rPr sz="1200">
                          <a:solidFill>
                            <a:srgbClr val="585858"/>
                          </a:solidFill>
                          <a:latin typeface="Calibri"/>
                          <a:cs typeface="Calibri"/>
                        </a:rPr>
                        <a:t>Total</a:t>
                      </a:r>
                      <a:r>
                        <a:rPr sz="1200" spc="-20">
                          <a:solidFill>
                            <a:srgbClr val="585858"/>
                          </a:solidFill>
                          <a:latin typeface="Calibri"/>
                          <a:cs typeface="Calibri"/>
                        </a:rPr>
                        <a:t> </a:t>
                      </a:r>
                      <a:r>
                        <a:rPr sz="1200" spc="-10">
                          <a:solidFill>
                            <a:srgbClr val="585858"/>
                          </a:solidFill>
                          <a:latin typeface="Calibri"/>
                          <a:cs typeface="Calibri"/>
                        </a:rPr>
                        <a:t>Trees</a:t>
                      </a:r>
                      <a:endParaRPr sz="1200">
                        <a:latin typeface="Calibri"/>
                        <a:cs typeface="Calibri"/>
                      </a:endParaRPr>
                    </a:p>
                  </a:txBody>
                  <a:tcPr marL="0" marR="0" marT="13970" marB="0"/>
                </a:tc>
                <a:tc>
                  <a:txBody>
                    <a:bodyPr/>
                    <a:lstStyle/>
                    <a:p>
                      <a:pPr>
                        <a:lnSpc>
                          <a:spcPct val="100000"/>
                        </a:lnSpc>
                      </a:pPr>
                      <a:endParaRPr sz="1100">
                        <a:latin typeface="Times New Roman"/>
                        <a:cs typeface="Times New Roman"/>
                      </a:endParaRPr>
                    </a:p>
                  </a:txBody>
                  <a:tcPr marL="0" marR="0" marT="0" marB="0"/>
                </a:tc>
                <a:tc>
                  <a:txBody>
                    <a:bodyPr/>
                    <a:lstStyle/>
                    <a:p>
                      <a:pPr>
                        <a:lnSpc>
                          <a:spcPct val="100000"/>
                        </a:lnSpc>
                      </a:pPr>
                      <a:endParaRPr sz="1100">
                        <a:latin typeface="Times New Roman"/>
                        <a:cs typeface="Times New Roman"/>
                      </a:endParaRPr>
                    </a:p>
                  </a:txBody>
                  <a:tcPr marL="0" marR="0" marT="0" marB="0"/>
                </a:tc>
                <a:tc>
                  <a:txBody>
                    <a:bodyPr/>
                    <a:lstStyle/>
                    <a:p>
                      <a:pPr>
                        <a:lnSpc>
                          <a:spcPct val="100000"/>
                        </a:lnSpc>
                      </a:pPr>
                      <a:endParaRPr sz="1100">
                        <a:latin typeface="Times New Roman"/>
                        <a:cs typeface="Times New Roman"/>
                      </a:endParaRPr>
                    </a:p>
                  </a:txBody>
                  <a:tcPr marL="0" marR="0" marT="0" marB="0"/>
                </a:tc>
                <a:tc>
                  <a:txBody>
                    <a:bodyPr/>
                    <a:lstStyle/>
                    <a:p>
                      <a:pPr>
                        <a:lnSpc>
                          <a:spcPct val="100000"/>
                        </a:lnSpc>
                      </a:pPr>
                      <a:endParaRPr sz="1100">
                        <a:latin typeface="Times New Roman"/>
                        <a:cs typeface="Times New Roman"/>
                      </a:endParaRPr>
                    </a:p>
                  </a:txBody>
                  <a:tcPr marL="0" marR="0" marT="0" marB="0"/>
                </a:tc>
                <a:tc>
                  <a:txBody>
                    <a:bodyPr/>
                    <a:lstStyle/>
                    <a:p>
                      <a:pPr>
                        <a:lnSpc>
                          <a:spcPct val="100000"/>
                        </a:lnSpc>
                      </a:pPr>
                      <a:endParaRPr sz="1100">
                        <a:latin typeface="Times New Roman"/>
                        <a:cs typeface="Times New Roman"/>
                      </a:endParaRPr>
                    </a:p>
                  </a:txBody>
                  <a:tcPr marL="0" marR="0" marT="0" marB="0">
                    <a:lnR w="12700">
                      <a:solidFill>
                        <a:srgbClr val="000000"/>
                      </a:solidFill>
                      <a:prstDash val="solid"/>
                    </a:lnR>
                  </a:tcPr>
                </a:tc>
                <a:tc vMerge="1">
                  <a:txBody>
                    <a:bodyPr/>
                    <a:lstStyle/>
                    <a:p>
                      <a:endParaRPr/>
                    </a:p>
                  </a:txBody>
                  <a:tcPr marL="0" marR="0" marT="212725" marB="0">
                    <a:lnL w="12700">
                      <a:solidFill>
                        <a:srgbClr val="000000"/>
                      </a:solidFill>
                      <a:prstDash val="solid"/>
                    </a:lnL>
                    <a:lnR w="9525">
                      <a:solidFill>
                        <a:srgbClr val="000000"/>
                      </a:solidFill>
                      <a:prstDash val="solid"/>
                    </a:lnR>
                    <a:lnT w="9525">
                      <a:solidFill>
                        <a:srgbClr val="000000"/>
                      </a:solidFill>
                      <a:prstDash val="solid"/>
                    </a:lnT>
                    <a:lnB w="19050">
                      <a:solidFill>
                        <a:srgbClr val="000000"/>
                      </a:solidFill>
                      <a:prstDash val="solid"/>
                    </a:lnB>
                  </a:tcPr>
                </a:tc>
                <a:extLst>
                  <a:ext uri="{0D108BD9-81ED-4DB2-BD59-A6C34878D82A}">
                    <a16:rowId xmlns:a16="http://schemas.microsoft.com/office/drawing/2014/main" val="10002"/>
                  </a:ext>
                </a:extLst>
              </a:tr>
              <a:tr h="452755">
                <a:tc>
                  <a:txBody>
                    <a:bodyPr/>
                    <a:lstStyle/>
                    <a:p>
                      <a:pPr>
                        <a:lnSpc>
                          <a:spcPct val="100000"/>
                        </a:lnSpc>
                      </a:pPr>
                      <a:endParaRPr sz="1600">
                        <a:latin typeface="Times New Roman"/>
                        <a:cs typeface="Times New Roman"/>
                      </a:endParaRPr>
                    </a:p>
                  </a:txBody>
                  <a:tcPr marL="0" marR="0" marT="0" marB="0">
                    <a:lnL w="9525">
                      <a:solidFill>
                        <a:srgbClr val="000000"/>
                      </a:solidFill>
                      <a:prstDash val="solid"/>
                    </a:lnL>
                  </a:tcPr>
                </a:tc>
                <a:tc>
                  <a:txBody>
                    <a:bodyPr/>
                    <a:lstStyle/>
                    <a:p>
                      <a:pPr>
                        <a:lnSpc>
                          <a:spcPct val="100000"/>
                        </a:lnSpc>
                      </a:pPr>
                      <a:endParaRPr sz="1600">
                        <a:latin typeface="Times New Roman"/>
                        <a:cs typeface="Times New Roman"/>
                      </a:endParaRPr>
                    </a:p>
                  </a:txBody>
                  <a:tcPr marL="0" marR="0" marT="0" marB="0"/>
                </a:tc>
                <a:tc>
                  <a:txBody>
                    <a:bodyPr/>
                    <a:lstStyle/>
                    <a:p>
                      <a:pPr>
                        <a:lnSpc>
                          <a:spcPct val="100000"/>
                        </a:lnSpc>
                      </a:pPr>
                      <a:endParaRPr sz="1600">
                        <a:latin typeface="Times New Roman"/>
                        <a:cs typeface="Times New Roman"/>
                      </a:endParaRPr>
                    </a:p>
                  </a:txBody>
                  <a:tcPr marL="0" marR="0" marT="0" marB="0"/>
                </a:tc>
                <a:tc>
                  <a:txBody>
                    <a:bodyPr/>
                    <a:lstStyle/>
                    <a:p>
                      <a:pPr marL="19050" algn="ctr">
                        <a:lnSpc>
                          <a:spcPts val="1025"/>
                        </a:lnSpc>
                      </a:pPr>
                      <a:r>
                        <a:rPr sz="1200" spc="-10">
                          <a:latin typeface="Calibri"/>
                          <a:cs typeface="Calibri"/>
                        </a:rPr>
                        <a:t>11,056</a:t>
                      </a:r>
                      <a:endParaRPr sz="1200">
                        <a:latin typeface="Calibri"/>
                        <a:cs typeface="Calibri"/>
                      </a:endParaRPr>
                    </a:p>
                  </a:txBody>
                  <a:tcPr marL="0" marR="0" marT="0" marB="0"/>
                </a:tc>
                <a:tc>
                  <a:txBody>
                    <a:bodyPr/>
                    <a:lstStyle/>
                    <a:p>
                      <a:pPr>
                        <a:lnSpc>
                          <a:spcPct val="100000"/>
                        </a:lnSpc>
                      </a:pPr>
                      <a:endParaRPr sz="1600">
                        <a:latin typeface="Times New Roman"/>
                        <a:cs typeface="Times New Roman"/>
                      </a:endParaRPr>
                    </a:p>
                  </a:txBody>
                  <a:tcPr marL="0" marR="0" marT="0" marB="0"/>
                </a:tc>
                <a:tc>
                  <a:txBody>
                    <a:bodyPr/>
                    <a:lstStyle/>
                    <a:p>
                      <a:pPr>
                        <a:lnSpc>
                          <a:spcPct val="100000"/>
                        </a:lnSpc>
                      </a:pPr>
                      <a:endParaRPr sz="1600">
                        <a:latin typeface="Times New Roman"/>
                        <a:cs typeface="Times New Roman"/>
                      </a:endParaRPr>
                    </a:p>
                  </a:txBody>
                  <a:tcPr marL="0" marR="0" marT="0" marB="0"/>
                </a:tc>
                <a:tc>
                  <a:txBody>
                    <a:bodyPr/>
                    <a:lstStyle/>
                    <a:p>
                      <a:pPr>
                        <a:lnSpc>
                          <a:spcPct val="100000"/>
                        </a:lnSpc>
                      </a:pPr>
                      <a:endParaRPr sz="1600">
                        <a:latin typeface="Times New Roman"/>
                        <a:cs typeface="Times New Roman"/>
                      </a:endParaRPr>
                    </a:p>
                  </a:txBody>
                  <a:tcPr marL="0" marR="0" marT="0" marB="0">
                    <a:lnR w="12700">
                      <a:solidFill>
                        <a:srgbClr val="000000"/>
                      </a:solidFill>
                      <a:prstDash val="solid"/>
                    </a:lnR>
                  </a:tcPr>
                </a:tc>
                <a:tc vMerge="1">
                  <a:txBody>
                    <a:bodyPr/>
                    <a:lstStyle/>
                    <a:p>
                      <a:endParaRPr/>
                    </a:p>
                  </a:txBody>
                  <a:tcPr marL="0" marR="0" marT="212725" marB="0">
                    <a:lnL w="12700">
                      <a:solidFill>
                        <a:srgbClr val="000000"/>
                      </a:solidFill>
                      <a:prstDash val="solid"/>
                    </a:lnL>
                    <a:lnR w="9525">
                      <a:solidFill>
                        <a:srgbClr val="000000"/>
                      </a:solidFill>
                      <a:prstDash val="solid"/>
                    </a:lnR>
                    <a:lnT w="9525">
                      <a:solidFill>
                        <a:srgbClr val="000000"/>
                      </a:solidFill>
                      <a:prstDash val="solid"/>
                    </a:lnT>
                    <a:lnB w="19050">
                      <a:solidFill>
                        <a:srgbClr val="000000"/>
                      </a:solidFill>
                      <a:prstDash val="solid"/>
                    </a:lnB>
                  </a:tcPr>
                </a:tc>
                <a:extLst>
                  <a:ext uri="{0D108BD9-81ED-4DB2-BD59-A6C34878D82A}">
                    <a16:rowId xmlns:a16="http://schemas.microsoft.com/office/drawing/2014/main" val="10003"/>
                  </a:ext>
                </a:extLst>
              </a:tr>
              <a:tr h="419100">
                <a:tc>
                  <a:txBody>
                    <a:bodyPr/>
                    <a:lstStyle/>
                    <a:p>
                      <a:pPr>
                        <a:lnSpc>
                          <a:spcPct val="100000"/>
                        </a:lnSpc>
                      </a:pPr>
                      <a:endParaRPr sz="1600">
                        <a:latin typeface="Times New Roman"/>
                        <a:cs typeface="Times New Roman"/>
                      </a:endParaRPr>
                    </a:p>
                  </a:txBody>
                  <a:tcPr marL="0" marR="0" marT="0" marB="0">
                    <a:lnL w="9525">
                      <a:solidFill>
                        <a:srgbClr val="000000"/>
                      </a:solidFill>
                      <a:prstDash val="solid"/>
                    </a:lnL>
                  </a:tcPr>
                </a:tc>
                <a:tc>
                  <a:txBody>
                    <a:bodyPr/>
                    <a:lstStyle/>
                    <a:p>
                      <a:pPr>
                        <a:lnSpc>
                          <a:spcPct val="100000"/>
                        </a:lnSpc>
                      </a:pPr>
                      <a:endParaRPr sz="1600">
                        <a:latin typeface="Times New Roman"/>
                        <a:cs typeface="Times New Roman"/>
                      </a:endParaRPr>
                    </a:p>
                  </a:txBody>
                  <a:tcPr marL="0" marR="0" marT="0" marB="0"/>
                </a:tc>
                <a:tc>
                  <a:txBody>
                    <a:bodyPr/>
                    <a:lstStyle/>
                    <a:p>
                      <a:pPr>
                        <a:lnSpc>
                          <a:spcPct val="100000"/>
                        </a:lnSpc>
                        <a:spcBef>
                          <a:spcPts val="10"/>
                        </a:spcBef>
                      </a:pPr>
                      <a:endParaRPr sz="1000">
                        <a:latin typeface="Times New Roman"/>
                        <a:cs typeface="Times New Roman"/>
                      </a:endParaRPr>
                    </a:p>
                    <a:p>
                      <a:pPr marL="40640">
                        <a:lnSpc>
                          <a:spcPct val="100000"/>
                        </a:lnSpc>
                        <a:spcBef>
                          <a:spcPts val="5"/>
                        </a:spcBef>
                      </a:pPr>
                      <a:r>
                        <a:rPr sz="1200" spc="-20">
                          <a:latin typeface="Calibri"/>
                          <a:cs typeface="Calibri"/>
                        </a:rPr>
                        <a:t>6,610</a:t>
                      </a:r>
                      <a:endParaRPr sz="1200">
                        <a:latin typeface="Calibri"/>
                        <a:cs typeface="Calibri"/>
                      </a:endParaRPr>
                    </a:p>
                  </a:txBody>
                  <a:tcPr marL="0" marR="0" marT="1270" marB="0"/>
                </a:tc>
                <a:tc>
                  <a:txBody>
                    <a:bodyPr/>
                    <a:lstStyle/>
                    <a:p>
                      <a:pPr>
                        <a:lnSpc>
                          <a:spcPct val="100000"/>
                        </a:lnSpc>
                      </a:pPr>
                      <a:endParaRPr sz="1600">
                        <a:latin typeface="Times New Roman"/>
                        <a:cs typeface="Times New Roman"/>
                      </a:endParaRPr>
                    </a:p>
                  </a:txBody>
                  <a:tcPr marL="0" marR="0" marT="0" marB="0"/>
                </a:tc>
                <a:tc>
                  <a:txBody>
                    <a:bodyPr/>
                    <a:lstStyle/>
                    <a:p>
                      <a:pPr>
                        <a:lnSpc>
                          <a:spcPct val="100000"/>
                        </a:lnSpc>
                      </a:pPr>
                      <a:endParaRPr sz="1600">
                        <a:latin typeface="Times New Roman"/>
                        <a:cs typeface="Times New Roman"/>
                      </a:endParaRPr>
                    </a:p>
                  </a:txBody>
                  <a:tcPr marL="0" marR="0" marT="0" marB="0"/>
                </a:tc>
                <a:tc>
                  <a:txBody>
                    <a:bodyPr/>
                    <a:lstStyle/>
                    <a:p>
                      <a:pPr>
                        <a:lnSpc>
                          <a:spcPct val="100000"/>
                        </a:lnSpc>
                      </a:pPr>
                      <a:endParaRPr sz="1600">
                        <a:latin typeface="Times New Roman"/>
                        <a:cs typeface="Times New Roman"/>
                      </a:endParaRPr>
                    </a:p>
                  </a:txBody>
                  <a:tcPr marL="0" marR="0" marT="0" marB="0"/>
                </a:tc>
                <a:tc>
                  <a:txBody>
                    <a:bodyPr/>
                    <a:lstStyle/>
                    <a:p>
                      <a:pPr>
                        <a:lnSpc>
                          <a:spcPct val="100000"/>
                        </a:lnSpc>
                      </a:pPr>
                      <a:endParaRPr sz="1600">
                        <a:latin typeface="Times New Roman"/>
                        <a:cs typeface="Times New Roman"/>
                      </a:endParaRPr>
                    </a:p>
                  </a:txBody>
                  <a:tcPr marL="0" marR="0" marT="0" marB="0">
                    <a:lnR w="12700">
                      <a:solidFill>
                        <a:srgbClr val="000000"/>
                      </a:solidFill>
                      <a:prstDash val="solid"/>
                    </a:lnR>
                  </a:tcPr>
                </a:tc>
                <a:tc rowSpan="3">
                  <a:txBody>
                    <a:bodyPr/>
                    <a:lstStyle/>
                    <a:p>
                      <a:pPr marL="548005">
                        <a:lnSpc>
                          <a:spcPct val="100000"/>
                        </a:lnSpc>
                        <a:spcBef>
                          <a:spcPts val="1705"/>
                        </a:spcBef>
                      </a:pPr>
                      <a:r>
                        <a:rPr sz="2000" spc="-125">
                          <a:latin typeface="Lucida Sans Unicode"/>
                          <a:cs typeface="Lucida Sans Unicode"/>
                        </a:rPr>
                        <a:t>100%</a:t>
                      </a:r>
                      <a:r>
                        <a:rPr sz="2000" spc="-90">
                          <a:latin typeface="Lucida Sans Unicode"/>
                          <a:cs typeface="Lucida Sans Unicode"/>
                        </a:rPr>
                        <a:t> </a:t>
                      </a:r>
                      <a:r>
                        <a:rPr sz="2000" spc="-20">
                          <a:latin typeface="Lucida Sans Unicode"/>
                          <a:cs typeface="Lucida Sans Unicode"/>
                        </a:rPr>
                        <a:t>Labor</a:t>
                      </a:r>
                      <a:endParaRPr sz="2000">
                        <a:latin typeface="Lucida Sans Unicode"/>
                        <a:cs typeface="Lucida Sans Unicode"/>
                      </a:endParaRPr>
                    </a:p>
                  </a:txBody>
                  <a:tcPr marL="0" marR="0" marT="216535" marB="0">
                    <a:lnL w="12700">
                      <a:solidFill>
                        <a:srgbClr val="000000"/>
                      </a:solidFill>
                      <a:prstDash val="solid"/>
                    </a:lnL>
                    <a:lnR w="9525">
                      <a:solidFill>
                        <a:srgbClr val="000000"/>
                      </a:solidFill>
                      <a:prstDash val="solid"/>
                    </a:lnR>
                    <a:lnT w="19050">
                      <a:solidFill>
                        <a:srgbClr val="000000"/>
                      </a:solidFill>
                      <a:prstDash val="solid"/>
                    </a:lnT>
                    <a:lnB w="9525">
                      <a:solidFill>
                        <a:srgbClr val="000000"/>
                      </a:solidFill>
                      <a:prstDash val="solid"/>
                    </a:lnB>
                  </a:tcPr>
                </a:tc>
                <a:extLst>
                  <a:ext uri="{0D108BD9-81ED-4DB2-BD59-A6C34878D82A}">
                    <a16:rowId xmlns:a16="http://schemas.microsoft.com/office/drawing/2014/main" val="10004"/>
                  </a:ext>
                </a:extLst>
              </a:tr>
              <a:tr h="252095">
                <a:tc>
                  <a:txBody>
                    <a:bodyPr/>
                    <a:lstStyle/>
                    <a:p>
                      <a:pPr>
                        <a:lnSpc>
                          <a:spcPct val="100000"/>
                        </a:lnSpc>
                      </a:pPr>
                      <a:endParaRPr sz="1500">
                        <a:latin typeface="Times New Roman"/>
                        <a:cs typeface="Times New Roman"/>
                      </a:endParaRPr>
                    </a:p>
                  </a:txBody>
                  <a:tcPr marL="0" marR="0" marT="0" marB="0">
                    <a:lnL w="9525">
                      <a:solidFill>
                        <a:srgbClr val="000000"/>
                      </a:solidFill>
                      <a:prstDash val="solid"/>
                    </a:lnL>
                  </a:tcPr>
                </a:tc>
                <a:tc>
                  <a:txBody>
                    <a:bodyPr/>
                    <a:lstStyle/>
                    <a:p>
                      <a:pPr marL="345440">
                        <a:lnSpc>
                          <a:spcPct val="100000"/>
                        </a:lnSpc>
                        <a:spcBef>
                          <a:spcPts val="335"/>
                        </a:spcBef>
                      </a:pPr>
                      <a:r>
                        <a:rPr sz="1200" spc="-20">
                          <a:latin typeface="Calibri"/>
                          <a:cs typeface="Calibri"/>
                        </a:rPr>
                        <a:t>4,472</a:t>
                      </a:r>
                      <a:endParaRPr sz="1200">
                        <a:latin typeface="Calibri"/>
                        <a:cs typeface="Calibri"/>
                      </a:endParaRPr>
                    </a:p>
                  </a:txBody>
                  <a:tcPr marL="0" marR="0" marT="42545" marB="0"/>
                </a:tc>
                <a:tc>
                  <a:txBody>
                    <a:bodyPr/>
                    <a:lstStyle/>
                    <a:p>
                      <a:pPr>
                        <a:lnSpc>
                          <a:spcPct val="100000"/>
                        </a:lnSpc>
                      </a:pPr>
                      <a:endParaRPr sz="1500">
                        <a:latin typeface="Times New Roman"/>
                        <a:cs typeface="Times New Roman"/>
                      </a:endParaRPr>
                    </a:p>
                  </a:txBody>
                  <a:tcPr marL="0" marR="0" marT="0" marB="0"/>
                </a:tc>
                <a:tc>
                  <a:txBody>
                    <a:bodyPr/>
                    <a:lstStyle/>
                    <a:p>
                      <a:pPr>
                        <a:lnSpc>
                          <a:spcPct val="100000"/>
                        </a:lnSpc>
                      </a:pPr>
                      <a:endParaRPr sz="1500">
                        <a:latin typeface="Times New Roman"/>
                        <a:cs typeface="Times New Roman"/>
                      </a:endParaRPr>
                    </a:p>
                  </a:txBody>
                  <a:tcPr marL="0" marR="0" marT="0" marB="0"/>
                </a:tc>
                <a:tc>
                  <a:txBody>
                    <a:bodyPr/>
                    <a:lstStyle/>
                    <a:p>
                      <a:pPr>
                        <a:lnSpc>
                          <a:spcPct val="100000"/>
                        </a:lnSpc>
                      </a:pPr>
                      <a:endParaRPr sz="1500">
                        <a:latin typeface="Times New Roman"/>
                        <a:cs typeface="Times New Roman"/>
                      </a:endParaRPr>
                    </a:p>
                  </a:txBody>
                  <a:tcPr marL="0" marR="0" marT="0" marB="0"/>
                </a:tc>
                <a:tc>
                  <a:txBody>
                    <a:bodyPr/>
                    <a:lstStyle/>
                    <a:p>
                      <a:pPr>
                        <a:lnSpc>
                          <a:spcPct val="100000"/>
                        </a:lnSpc>
                      </a:pPr>
                      <a:endParaRPr sz="1500">
                        <a:latin typeface="Times New Roman"/>
                        <a:cs typeface="Times New Roman"/>
                      </a:endParaRPr>
                    </a:p>
                  </a:txBody>
                  <a:tcPr marL="0" marR="0" marT="0" marB="0"/>
                </a:tc>
                <a:tc>
                  <a:txBody>
                    <a:bodyPr/>
                    <a:lstStyle/>
                    <a:p>
                      <a:pPr>
                        <a:lnSpc>
                          <a:spcPct val="100000"/>
                        </a:lnSpc>
                      </a:pPr>
                      <a:endParaRPr sz="1500">
                        <a:latin typeface="Times New Roman"/>
                        <a:cs typeface="Times New Roman"/>
                      </a:endParaRPr>
                    </a:p>
                  </a:txBody>
                  <a:tcPr marL="0" marR="0" marT="0" marB="0">
                    <a:lnR w="12700">
                      <a:solidFill>
                        <a:srgbClr val="000000"/>
                      </a:solidFill>
                      <a:prstDash val="solid"/>
                    </a:lnR>
                  </a:tcPr>
                </a:tc>
                <a:tc vMerge="1">
                  <a:txBody>
                    <a:bodyPr/>
                    <a:lstStyle/>
                    <a:p>
                      <a:endParaRPr/>
                    </a:p>
                  </a:txBody>
                  <a:tcPr marL="0" marR="0" marT="216535" marB="0">
                    <a:lnL w="12700">
                      <a:solidFill>
                        <a:srgbClr val="000000"/>
                      </a:solidFill>
                      <a:prstDash val="solid"/>
                    </a:lnL>
                    <a:lnR w="9525">
                      <a:solidFill>
                        <a:srgbClr val="000000"/>
                      </a:solidFill>
                      <a:prstDash val="solid"/>
                    </a:lnR>
                    <a:lnT w="19050">
                      <a:solidFill>
                        <a:srgbClr val="000000"/>
                      </a:solidFill>
                      <a:prstDash val="solid"/>
                    </a:lnT>
                    <a:lnB w="9525">
                      <a:solidFill>
                        <a:srgbClr val="000000"/>
                      </a:solidFill>
                      <a:prstDash val="solid"/>
                    </a:lnB>
                  </a:tcPr>
                </a:tc>
                <a:extLst>
                  <a:ext uri="{0D108BD9-81ED-4DB2-BD59-A6C34878D82A}">
                    <a16:rowId xmlns:a16="http://schemas.microsoft.com/office/drawing/2014/main" val="10005"/>
                  </a:ext>
                </a:extLst>
              </a:tr>
              <a:tr h="86360">
                <a:tc rowSpan="2">
                  <a:txBody>
                    <a:bodyPr/>
                    <a:lstStyle/>
                    <a:p>
                      <a:pPr marL="120014">
                        <a:lnSpc>
                          <a:spcPts val="1290"/>
                        </a:lnSpc>
                      </a:pPr>
                      <a:r>
                        <a:rPr sz="1200" spc="-20">
                          <a:latin typeface="Calibri"/>
                          <a:cs typeface="Calibri"/>
                        </a:rPr>
                        <a:t>3,176</a:t>
                      </a:r>
                      <a:endParaRPr sz="1200">
                        <a:latin typeface="Calibri"/>
                        <a:cs typeface="Calibri"/>
                      </a:endParaRPr>
                    </a:p>
                  </a:txBody>
                  <a:tcPr marL="0" marR="0" marT="0" marB="0">
                    <a:lnL w="9525">
                      <a:solidFill>
                        <a:srgbClr val="000000"/>
                      </a:solidFill>
                      <a:prstDash val="solid"/>
                    </a:lnL>
                  </a:tcPr>
                </a:tc>
                <a:tc rowSpan="2">
                  <a:txBody>
                    <a:bodyPr/>
                    <a:lstStyle/>
                    <a:p>
                      <a:pPr>
                        <a:lnSpc>
                          <a:spcPct val="100000"/>
                        </a:lnSpc>
                      </a:pPr>
                      <a:endParaRPr sz="1100">
                        <a:latin typeface="Times New Roman"/>
                        <a:cs typeface="Times New Roman"/>
                      </a:endParaRPr>
                    </a:p>
                  </a:txBody>
                  <a:tcPr marL="0" marR="0" marT="0" marB="0"/>
                </a:tc>
                <a:tc rowSpan="2">
                  <a:txBody>
                    <a:bodyPr/>
                    <a:lstStyle/>
                    <a:p>
                      <a:pPr>
                        <a:lnSpc>
                          <a:spcPct val="100000"/>
                        </a:lnSpc>
                      </a:pPr>
                      <a:endParaRPr sz="1100">
                        <a:latin typeface="Times New Roman"/>
                        <a:cs typeface="Times New Roman"/>
                      </a:endParaRPr>
                    </a:p>
                  </a:txBody>
                  <a:tcPr marL="0" marR="0" marT="0" marB="0"/>
                </a:tc>
                <a:tc rowSpan="2">
                  <a:txBody>
                    <a:bodyPr/>
                    <a:lstStyle/>
                    <a:p>
                      <a:pPr>
                        <a:lnSpc>
                          <a:spcPct val="100000"/>
                        </a:lnSpc>
                      </a:pPr>
                      <a:endParaRPr sz="1100">
                        <a:latin typeface="Times New Roman"/>
                        <a:cs typeface="Times New Roman"/>
                      </a:endParaRPr>
                    </a:p>
                  </a:txBody>
                  <a:tcPr marL="0" marR="0" marT="0" marB="0"/>
                </a:tc>
                <a:tc rowSpan="2">
                  <a:txBody>
                    <a:bodyPr/>
                    <a:lstStyle/>
                    <a:p>
                      <a:pPr>
                        <a:lnSpc>
                          <a:spcPct val="100000"/>
                        </a:lnSpc>
                      </a:pPr>
                      <a:endParaRPr sz="1100">
                        <a:latin typeface="Times New Roman"/>
                        <a:cs typeface="Times New Roman"/>
                      </a:endParaRPr>
                    </a:p>
                  </a:txBody>
                  <a:tcPr marL="0" marR="0" marT="0" marB="0"/>
                </a:tc>
                <a:tc rowSpan="2">
                  <a:txBody>
                    <a:bodyPr/>
                    <a:lstStyle/>
                    <a:p>
                      <a:pPr>
                        <a:lnSpc>
                          <a:spcPct val="100000"/>
                        </a:lnSpc>
                      </a:pPr>
                      <a:endParaRPr sz="1100">
                        <a:latin typeface="Times New Roman"/>
                        <a:cs typeface="Times New Roman"/>
                      </a:endParaRPr>
                    </a:p>
                  </a:txBody>
                  <a:tcPr marL="0" marR="0" marT="0" marB="0"/>
                </a:tc>
                <a:tc rowSpan="2">
                  <a:txBody>
                    <a:bodyPr/>
                    <a:lstStyle/>
                    <a:p>
                      <a:pPr>
                        <a:lnSpc>
                          <a:spcPct val="100000"/>
                        </a:lnSpc>
                      </a:pPr>
                      <a:endParaRPr sz="1100">
                        <a:latin typeface="Times New Roman"/>
                        <a:cs typeface="Times New Roman"/>
                      </a:endParaRPr>
                    </a:p>
                  </a:txBody>
                  <a:tcPr marL="0" marR="0" marT="0" marB="0">
                    <a:lnR w="12700">
                      <a:solidFill>
                        <a:srgbClr val="000000"/>
                      </a:solidFill>
                      <a:prstDash val="solid"/>
                    </a:lnR>
                  </a:tcPr>
                </a:tc>
                <a:tc vMerge="1">
                  <a:txBody>
                    <a:bodyPr/>
                    <a:lstStyle/>
                    <a:p>
                      <a:endParaRPr/>
                    </a:p>
                  </a:txBody>
                  <a:tcPr marL="0" marR="0" marT="216535" marB="0">
                    <a:lnL w="12700">
                      <a:solidFill>
                        <a:srgbClr val="000000"/>
                      </a:solidFill>
                      <a:prstDash val="solid"/>
                    </a:lnL>
                    <a:lnR w="9525">
                      <a:solidFill>
                        <a:srgbClr val="000000"/>
                      </a:solidFill>
                      <a:prstDash val="solid"/>
                    </a:lnR>
                    <a:lnT w="19050">
                      <a:solidFill>
                        <a:srgbClr val="000000"/>
                      </a:solidFill>
                      <a:prstDash val="solid"/>
                    </a:lnT>
                    <a:lnB w="9525">
                      <a:solidFill>
                        <a:srgbClr val="000000"/>
                      </a:solidFill>
                      <a:prstDash val="solid"/>
                    </a:lnB>
                  </a:tcPr>
                </a:tc>
                <a:extLst>
                  <a:ext uri="{0D108BD9-81ED-4DB2-BD59-A6C34878D82A}">
                    <a16:rowId xmlns:a16="http://schemas.microsoft.com/office/drawing/2014/main" val="10006"/>
                  </a:ext>
                </a:extLst>
              </a:tr>
              <a:tr h="102870">
                <a:tc vMerge="1">
                  <a:txBody>
                    <a:bodyPr/>
                    <a:lstStyle/>
                    <a:p>
                      <a:endParaRPr/>
                    </a:p>
                  </a:txBody>
                  <a:tcPr marL="0" marR="0" marT="0" marB="0">
                    <a:lnL w="9525">
                      <a:solidFill>
                        <a:srgbClr val="000000"/>
                      </a:solidFill>
                      <a:prstDash val="solid"/>
                    </a:lnL>
                  </a:tcPr>
                </a:tc>
                <a:tc vMerge="1">
                  <a:txBody>
                    <a:bodyPr/>
                    <a:lstStyle/>
                    <a:p>
                      <a:endParaRPr/>
                    </a:p>
                  </a:txBody>
                  <a:tcPr marL="0" marR="0" marT="0" marB="0"/>
                </a:tc>
                <a:tc vMerge="1">
                  <a:txBody>
                    <a:bodyPr/>
                    <a:lstStyle/>
                    <a:p>
                      <a:endParaRPr/>
                    </a:p>
                  </a:txBody>
                  <a:tcPr marL="0" marR="0" marT="0" marB="0"/>
                </a:tc>
                <a:tc vMerge="1">
                  <a:txBody>
                    <a:bodyPr/>
                    <a:lstStyle/>
                    <a:p>
                      <a:endParaRPr/>
                    </a:p>
                  </a:txBody>
                  <a:tcPr marL="0" marR="0" marT="0" marB="0"/>
                </a:tc>
                <a:tc vMerge="1">
                  <a:txBody>
                    <a:bodyPr/>
                    <a:lstStyle/>
                    <a:p>
                      <a:endParaRPr/>
                    </a:p>
                  </a:txBody>
                  <a:tcPr marL="0" marR="0" marT="0" marB="0"/>
                </a:tc>
                <a:tc vMerge="1">
                  <a:txBody>
                    <a:bodyPr/>
                    <a:lstStyle/>
                    <a:p>
                      <a:endParaRPr/>
                    </a:p>
                  </a:txBody>
                  <a:tcPr marL="0" marR="0" marT="0" marB="0"/>
                </a:tc>
                <a:tc vMerge="1">
                  <a:txBody>
                    <a:bodyPr/>
                    <a:lstStyle/>
                    <a:p>
                      <a:endParaRPr/>
                    </a:p>
                  </a:txBody>
                  <a:tcPr marL="0" marR="0" marT="0" marB="0">
                    <a:lnR w="12700">
                      <a:solidFill>
                        <a:srgbClr val="000000"/>
                      </a:solidFill>
                      <a:prstDash val="solid"/>
                    </a:lnR>
                  </a:tcPr>
                </a:tc>
                <a:tc>
                  <a:txBody>
                    <a:bodyPr/>
                    <a:lstStyle/>
                    <a:p>
                      <a:pPr>
                        <a:lnSpc>
                          <a:spcPct val="100000"/>
                        </a:lnSpc>
                      </a:pPr>
                      <a:endParaRPr sz="500">
                        <a:latin typeface="Times New Roman"/>
                        <a:cs typeface="Times New Roman"/>
                      </a:endParaRPr>
                    </a:p>
                  </a:txBody>
                  <a:tcPr marL="0" marR="0" marT="0" marB="0">
                    <a:lnL w="12700">
                      <a:solidFill>
                        <a:srgbClr val="000000"/>
                      </a:solidFill>
                      <a:prstDash val="solid"/>
                    </a:lnL>
                    <a:lnR w="9525">
                      <a:solidFill>
                        <a:srgbClr val="000000"/>
                      </a:solidFill>
                      <a:prstDash val="solid"/>
                    </a:lnR>
                    <a:lnT w="9525">
                      <a:solidFill>
                        <a:srgbClr val="000000"/>
                      </a:solidFill>
                      <a:prstDash val="solid"/>
                    </a:lnT>
                  </a:tcPr>
                </a:tc>
                <a:extLst>
                  <a:ext uri="{0D108BD9-81ED-4DB2-BD59-A6C34878D82A}">
                    <a16:rowId xmlns:a16="http://schemas.microsoft.com/office/drawing/2014/main" val="10007"/>
                  </a:ext>
                </a:extLst>
              </a:tr>
              <a:tr h="369570">
                <a:tc>
                  <a:txBody>
                    <a:bodyPr/>
                    <a:lstStyle/>
                    <a:p>
                      <a:pPr>
                        <a:lnSpc>
                          <a:spcPct val="100000"/>
                        </a:lnSpc>
                      </a:pPr>
                      <a:endParaRPr sz="1600">
                        <a:latin typeface="Times New Roman"/>
                        <a:cs typeface="Times New Roman"/>
                      </a:endParaRPr>
                    </a:p>
                  </a:txBody>
                  <a:tcPr marL="0" marR="0" marT="0" marB="0">
                    <a:lnL w="9525">
                      <a:solidFill>
                        <a:srgbClr val="000000"/>
                      </a:solidFill>
                      <a:prstDash val="solid"/>
                    </a:lnL>
                  </a:tcPr>
                </a:tc>
                <a:tc>
                  <a:txBody>
                    <a:bodyPr/>
                    <a:lstStyle/>
                    <a:p>
                      <a:pPr>
                        <a:lnSpc>
                          <a:spcPct val="100000"/>
                        </a:lnSpc>
                      </a:pPr>
                      <a:endParaRPr sz="1600">
                        <a:latin typeface="Times New Roman"/>
                        <a:cs typeface="Times New Roman"/>
                      </a:endParaRPr>
                    </a:p>
                  </a:txBody>
                  <a:tcPr marL="0" marR="0" marT="0" marB="0"/>
                </a:tc>
                <a:tc>
                  <a:txBody>
                    <a:bodyPr/>
                    <a:lstStyle/>
                    <a:p>
                      <a:pPr>
                        <a:lnSpc>
                          <a:spcPct val="100000"/>
                        </a:lnSpc>
                      </a:pPr>
                      <a:endParaRPr sz="1600">
                        <a:latin typeface="Times New Roman"/>
                        <a:cs typeface="Times New Roman"/>
                      </a:endParaRPr>
                    </a:p>
                  </a:txBody>
                  <a:tcPr marL="0" marR="0" marT="0" marB="0"/>
                </a:tc>
                <a:tc>
                  <a:txBody>
                    <a:bodyPr/>
                    <a:lstStyle/>
                    <a:p>
                      <a:pPr>
                        <a:lnSpc>
                          <a:spcPct val="100000"/>
                        </a:lnSpc>
                      </a:pPr>
                      <a:endParaRPr sz="1600">
                        <a:latin typeface="Times New Roman"/>
                        <a:cs typeface="Times New Roman"/>
                      </a:endParaRPr>
                    </a:p>
                  </a:txBody>
                  <a:tcPr marL="0" marR="0" marT="0" marB="0"/>
                </a:tc>
                <a:tc>
                  <a:txBody>
                    <a:bodyPr/>
                    <a:lstStyle/>
                    <a:p>
                      <a:pPr>
                        <a:lnSpc>
                          <a:spcPct val="100000"/>
                        </a:lnSpc>
                      </a:pPr>
                      <a:endParaRPr sz="1600">
                        <a:latin typeface="Times New Roman"/>
                        <a:cs typeface="Times New Roman"/>
                      </a:endParaRPr>
                    </a:p>
                  </a:txBody>
                  <a:tcPr marL="0" marR="0" marT="0" marB="0"/>
                </a:tc>
                <a:tc>
                  <a:txBody>
                    <a:bodyPr/>
                    <a:lstStyle/>
                    <a:p>
                      <a:pPr>
                        <a:lnSpc>
                          <a:spcPct val="100000"/>
                        </a:lnSpc>
                      </a:pPr>
                      <a:endParaRPr sz="1600">
                        <a:latin typeface="Times New Roman"/>
                        <a:cs typeface="Times New Roman"/>
                      </a:endParaRPr>
                    </a:p>
                  </a:txBody>
                  <a:tcPr marL="0" marR="0" marT="0" marB="0"/>
                </a:tc>
                <a:tc>
                  <a:txBody>
                    <a:bodyPr/>
                    <a:lstStyle/>
                    <a:p>
                      <a:pPr>
                        <a:lnSpc>
                          <a:spcPct val="100000"/>
                        </a:lnSpc>
                      </a:pPr>
                      <a:endParaRPr sz="1600">
                        <a:latin typeface="Times New Roman"/>
                        <a:cs typeface="Times New Roman"/>
                      </a:endParaRPr>
                    </a:p>
                  </a:txBody>
                  <a:tcPr marL="0" marR="0" marT="0" marB="0">
                    <a:lnR w="12700">
                      <a:solidFill>
                        <a:srgbClr val="000000"/>
                      </a:solidFill>
                      <a:prstDash val="solid"/>
                    </a:lnR>
                  </a:tcPr>
                </a:tc>
                <a:tc>
                  <a:txBody>
                    <a:bodyPr/>
                    <a:lstStyle/>
                    <a:p>
                      <a:pPr marL="160020">
                        <a:lnSpc>
                          <a:spcPct val="100000"/>
                        </a:lnSpc>
                        <a:spcBef>
                          <a:spcPts val="240"/>
                        </a:spcBef>
                      </a:pPr>
                      <a:r>
                        <a:rPr sz="2000">
                          <a:latin typeface="Lucida Sans Unicode"/>
                          <a:cs typeface="Lucida Sans Unicode"/>
                        </a:rPr>
                        <a:t>4X</a:t>
                      </a:r>
                      <a:r>
                        <a:rPr sz="2000" spc="-130">
                          <a:latin typeface="Lucida Sans Unicode"/>
                          <a:cs typeface="Lucida Sans Unicode"/>
                        </a:rPr>
                        <a:t> </a:t>
                      </a:r>
                      <a:r>
                        <a:rPr sz="2000" spc="70">
                          <a:latin typeface="Lucida Sans Unicode"/>
                          <a:cs typeface="Lucida Sans Unicode"/>
                        </a:rPr>
                        <a:t>Removed</a:t>
                      </a:r>
                      <a:endParaRPr sz="2000">
                        <a:latin typeface="Lucida Sans Unicode"/>
                        <a:cs typeface="Lucida Sans Unicode"/>
                      </a:endParaRPr>
                    </a:p>
                  </a:txBody>
                  <a:tcPr marL="0" marR="0" marT="30480" marB="0">
                    <a:lnL w="12700">
                      <a:solidFill>
                        <a:srgbClr val="000000"/>
                      </a:solidFill>
                      <a:prstDash val="solid"/>
                    </a:lnL>
                    <a:lnR w="9525">
                      <a:solidFill>
                        <a:srgbClr val="000000"/>
                      </a:solidFill>
                      <a:prstDash val="solid"/>
                    </a:lnR>
                  </a:tcPr>
                </a:tc>
                <a:extLst>
                  <a:ext uri="{0D108BD9-81ED-4DB2-BD59-A6C34878D82A}">
                    <a16:rowId xmlns:a16="http://schemas.microsoft.com/office/drawing/2014/main" val="10008"/>
                  </a:ext>
                </a:extLst>
              </a:tr>
              <a:tr h="604520">
                <a:tc>
                  <a:txBody>
                    <a:bodyPr/>
                    <a:lstStyle/>
                    <a:p>
                      <a:pPr>
                        <a:lnSpc>
                          <a:spcPct val="100000"/>
                        </a:lnSpc>
                        <a:spcBef>
                          <a:spcPts val="30"/>
                        </a:spcBef>
                      </a:pPr>
                      <a:endParaRPr sz="1750">
                        <a:latin typeface="Times New Roman"/>
                        <a:cs typeface="Times New Roman"/>
                      </a:endParaRPr>
                    </a:p>
                    <a:p>
                      <a:pPr marL="139700">
                        <a:lnSpc>
                          <a:spcPct val="100000"/>
                        </a:lnSpc>
                      </a:pPr>
                      <a:r>
                        <a:rPr sz="1200" spc="-20">
                          <a:latin typeface="Calibri"/>
                          <a:cs typeface="Calibri"/>
                        </a:rPr>
                        <a:t>2016</a:t>
                      </a:r>
                      <a:endParaRPr sz="1200">
                        <a:latin typeface="Calibri"/>
                        <a:cs typeface="Calibri"/>
                      </a:endParaRPr>
                    </a:p>
                  </a:txBody>
                  <a:tcPr marL="0" marR="0" marT="3810" marB="0">
                    <a:lnL w="9525">
                      <a:solidFill>
                        <a:srgbClr val="000000"/>
                      </a:solidFill>
                      <a:prstDash val="solid"/>
                    </a:lnL>
                    <a:lnB w="9525">
                      <a:solidFill>
                        <a:srgbClr val="000000"/>
                      </a:solidFill>
                      <a:prstDash val="solid"/>
                    </a:lnB>
                  </a:tcPr>
                </a:tc>
                <a:tc>
                  <a:txBody>
                    <a:bodyPr/>
                    <a:lstStyle/>
                    <a:p>
                      <a:pPr>
                        <a:lnSpc>
                          <a:spcPct val="100000"/>
                        </a:lnSpc>
                        <a:spcBef>
                          <a:spcPts val="30"/>
                        </a:spcBef>
                      </a:pPr>
                      <a:endParaRPr sz="1750">
                        <a:latin typeface="Times New Roman"/>
                        <a:cs typeface="Times New Roman"/>
                      </a:endParaRPr>
                    </a:p>
                    <a:p>
                      <a:pPr marR="17145" algn="ctr">
                        <a:lnSpc>
                          <a:spcPct val="100000"/>
                        </a:lnSpc>
                      </a:pPr>
                      <a:r>
                        <a:rPr sz="1200" spc="-20">
                          <a:latin typeface="Calibri"/>
                          <a:cs typeface="Calibri"/>
                        </a:rPr>
                        <a:t>2017</a:t>
                      </a:r>
                      <a:endParaRPr sz="1200">
                        <a:latin typeface="Calibri"/>
                        <a:cs typeface="Calibri"/>
                      </a:endParaRPr>
                    </a:p>
                  </a:txBody>
                  <a:tcPr marL="0" marR="0" marT="3810" marB="0">
                    <a:lnB w="9525">
                      <a:solidFill>
                        <a:srgbClr val="000000"/>
                      </a:solidFill>
                      <a:prstDash val="solid"/>
                    </a:lnB>
                  </a:tcPr>
                </a:tc>
                <a:tc>
                  <a:txBody>
                    <a:bodyPr/>
                    <a:lstStyle/>
                    <a:p>
                      <a:pPr>
                        <a:lnSpc>
                          <a:spcPct val="100000"/>
                        </a:lnSpc>
                        <a:spcBef>
                          <a:spcPts val="30"/>
                        </a:spcBef>
                      </a:pPr>
                      <a:endParaRPr sz="1750">
                        <a:latin typeface="Times New Roman"/>
                        <a:cs typeface="Times New Roman"/>
                      </a:endParaRPr>
                    </a:p>
                    <a:p>
                      <a:pPr marL="59690">
                        <a:lnSpc>
                          <a:spcPct val="100000"/>
                        </a:lnSpc>
                      </a:pPr>
                      <a:r>
                        <a:rPr sz="1200" spc="-20">
                          <a:latin typeface="Calibri"/>
                          <a:cs typeface="Calibri"/>
                        </a:rPr>
                        <a:t>2018</a:t>
                      </a:r>
                      <a:endParaRPr sz="1200">
                        <a:latin typeface="Calibri"/>
                        <a:cs typeface="Calibri"/>
                      </a:endParaRPr>
                    </a:p>
                  </a:txBody>
                  <a:tcPr marL="0" marR="0" marT="3810" marB="0">
                    <a:lnB w="9525">
                      <a:solidFill>
                        <a:srgbClr val="000000"/>
                      </a:solidFill>
                      <a:prstDash val="solid"/>
                    </a:lnB>
                  </a:tcPr>
                </a:tc>
                <a:tc>
                  <a:txBody>
                    <a:bodyPr/>
                    <a:lstStyle/>
                    <a:p>
                      <a:pPr>
                        <a:lnSpc>
                          <a:spcPct val="100000"/>
                        </a:lnSpc>
                        <a:spcBef>
                          <a:spcPts val="30"/>
                        </a:spcBef>
                      </a:pPr>
                      <a:endParaRPr sz="1750">
                        <a:latin typeface="Times New Roman"/>
                        <a:cs typeface="Times New Roman"/>
                      </a:endParaRPr>
                    </a:p>
                    <a:p>
                      <a:pPr marL="19050" algn="ctr">
                        <a:lnSpc>
                          <a:spcPct val="100000"/>
                        </a:lnSpc>
                      </a:pPr>
                      <a:r>
                        <a:rPr sz="1200" spc="-20">
                          <a:latin typeface="Calibri"/>
                          <a:cs typeface="Calibri"/>
                        </a:rPr>
                        <a:t>2019</a:t>
                      </a:r>
                      <a:endParaRPr sz="1200">
                        <a:latin typeface="Calibri"/>
                        <a:cs typeface="Calibri"/>
                      </a:endParaRPr>
                    </a:p>
                  </a:txBody>
                  <a:tcPr marL="0" marR="0" marT="3810" marB="0">
                    <a:lnB w="9525">
                      <a:solidFill>
                        <a:srgbClr val="000000"/>
                      </a:solidFill>
                      <a:prstDash val="solid"/>
                    </a:lnB>
                  </a:tcPr>
                </a:tc>
                <a:tc>
                  <a:txBody>
                    <a:bodyPr/>
                    <a:lstStyle/>
                    <a:p>
                      <a:pPr>
                        <a:lnSpc>
                          <a:spcPct val="100000"/>
                        </a:lnSpc>
                        <a:spcBef>
                          <a:spcPts val="30"/>
                        </a:spcBef>
                      </a:pPr>
                      <a:endParaRPr sz="1750">
                        <a:latin typeface="Times New Roman"/>
                        <a:cs typeface="Times New Roman"/>
                      </a:endParaRPr>
                    </a:p>
                    <a:p>
                      <a:pPr marL="225425">
                        <a:lnSpc>
                          <a:spcPct val="100000"/>
                        </a:lnSpc>
                      </a:pPr>
                      <a:r>
                        <a:rPr sz="1200" spc="-20">
                          <a:latin typeface="Calibri"/>
                          <a:cs typeface="Calibri"/>
                        </a:rPr>
                        <a:t>2020</a:t>
                      </a:r>
                      <a:endParaRPr sz="1200">
                        <a:latin typeface="Calibri"/>
                        <a:cs typeface="Calibri"/>
                      </a:endParaRPr>
                    </a:p>
                  </a:txBody>
                  <a:tcPr marL="0" marR="0" marT="3810" marB="0">
                    <a:lnB w="9525">
                      <a:solidFill>
                        <a:srgbClr val="000000"/>
                      </a:solidFill>
                      <a:prstDash val="solid"/>
                    </a:lnB>
                  </a:tcPr>
                </a:tc>
                <a:tc>
                  <a:txBody>
                    <a:bodyPr/>
                    <a:lstStyle/>
                    <a:p>
                      <a:pPr>
                        <a:lnSpc>
                          <a:spcPct val="100000"/>
                        </a:lnSpc>
                        <a:spcBef>
                          <a:spcPts val="30"/>
                        </a:spcBef>
                      </a:pPr>
                      <a:endParaRPr sz="1750">
                        <a:latin typeface="Times New Roman"/>
                        <a:cs typeface="Times New Roman"/>
                      </a:endParaRPr>
                    </a:p>
                    <a:p>
                      <a:pPr marL="225425">
                        <a:lnSpc>
                          <a:spcPct val="100000"/>
                        </a:lnSpc>
                      </a:pPr>
                      <a:r>
                        <a:rPr sz="1200" spc="-20">
                          <a:latin typeface="Calibri"/>
                          <a:cs typeface="Calibri"/>
                        </a:rPr>
                        <a:t>2021</a:t>
                      </a:r>
                      <a:endParaRPr sz="1200">
                        <a:latin typeface="Calibri"/>
                        <a:cs typeface="Calibri"/>
                      </a:endParaRPr>
                    </a:p>
                  </a:txBody>
                  <a:tcPr marL="0" marR="0" marT="3810" marB="0">
                    <a:lnB w="9525">
                      <a:solidFill>
                        <a:srgbClr val="000000"/>
                      </a:solidFill>
                      <a:prstDash val="solid"/>
                    </a:lnB>
                  </a:tcPr>
                </a:tc>
                <a:tc>
                  <a:txBody>
                    <a:bodyPr/>
                    <a:lstStyle/>
                    <a:p>
                      <a:pPr>
                        <a:lnSpc>
                          <a:spcPct val="100000"/>
                        </a:lnSpc>
                        <a:spcBef>
                          <a:spcPts val="30"/>
                        </a:spcBef>
                      </a:pPr>
                      <a:endParaRPr sz="1750">
                        <a:latin typeface="Times New Roman"/>
                        <a:cs typeface="Times New Roman"/>
                      </a:endParaRPr>
                    </a:p>
                    <a:p>
                      <a:pPr marL="225425">
                        <a:lnSpc>
                          <a:spcPct val="100000"/>
                        </a:lnSpc>
                      </a:pPr>
                      <a:r>
                        <a:rPr sz="1200" spc="-20">
                          <a:latin typeface="Calibri"/>
                          <a:cs typeface="Calibri"/>
                        </a:rPr>
                        <a:t>2022</a:t>
                      </a:r>
                      <a:endParaRPr sz="1200">
                        <a:latin typeface="Calibri"/>
                        <a:cs typeface="Calibri"/>
                      </a:endParaRPr>
                    </a:p>
                  </a:txBody>
                  <a:tcPr marL="0" marR="0" marT="3810" marB="0">
                    <a:lnR w="12700">
                      <a:solidFill>
                        <a:srgbClr val="000000"/>
                      </a:solidFill>
                      <a:prstDash val="solid"/>
                    </a:lnR>
                    <a:lnB w="9525">
                      <a:solidFill>
                        <a:srgbClr val="000000"/>
                      </a:solidFill>
                      <a:prstDash val="solid"/>
                    </a:lnB>
                  </a:tcPr>
                </a:tc>
                <a:tc>
                  <a:txBody>
                    <a:bodyPr/>
                    <a:lstStyle/>
                    <a:p>
                      <a:pPr marL="160020">
                        <a:lnSpc>
                          <a:spcPct val="100000"/>
                        </a:lnSpc>
                        <a:spcBef>
                          <a:spcPts val="70"/>
                        </a:spcBef>
                      </a:pPr>
                      <a:r>
                        <a:rPr sz="2000">
                          <a:latin typeface="Lucida Sans Unicode"/>
                          <a:cs typeface="Lucida Sans Unicode"/>
                        </a:rPr>
                        <a:t>8X</a:t>
                      </a:r>
                      <a:r>
                        <a:rPr sz="2000" spc="-130">
                          <a:latin typeface="Lucida Sans Unicode"/>
                          <a:cs typeface="Lucida Sans Unicode"/>
                        </a:rPr>
                        <a:t> </a:t>
                      </a:r>
                      <a:r>
                        <a:rPr sz="2000" spc="-10">
                          <a:latin typeface="Lucida Sans Unicode"/>
                          <a:cs typeface="Lucida Sans Unicode"/>
                        </a:rPr>
                        <a:t>Pruned</a:t>
                      </a:r>
                      <a:endParaRPr sz="2000">
                        <a:latin typeface="Lucida Sans Unicode"/>
                        <a:cs typeface="Lucida Sans Unicode"/>
                      </a:endParaRPr>
                    </a:p>
                  </a:txBody>
                  <a:tcPr marL="0" marR="0" marT="8890" marB="0">
                    <a:lnL w="12700">
                      <a:solidFill>
                        <a:srgbClr val="000000"/>
                      </a:solidFill>
                      <a:prstDash val="solid"/>
                    </a:lnL>
                    <a:lnR w="9525">
                      <a:solidFill>
                        <a:srgbClr val="000000"/>
                      </a:solidFill>
                      <a:prstDash val="solid"/>
                    </a:lnR>
                    <a:lnB w="9525">
                      <a:solidFill>
                        <a:srgbClr val="000000"/>
                      </a:solidFill>
                      <a:prstDash val="solid"/>
                    </a:lnB>
                  </a:tcPr>
                </a:tc>
                <a:extLst>
                  <a:ext uri="{0D108BD9-81ED-4DB2-BD59-A6C34878D82A}">
                    <a16:rowId xmlns:a16="http://schemas.microsoft.com/office/drawing/2014/main" val="10009"/>
                  </a:ext>
                </a:extLst>
              </a:tr>
            </a:tbl>
          </a:graphicData>
        </a:graphic>
      </p:graphicFrame>
      <p:pic>
        <p:nvPicPr>
          <p:cNvPr id="18" name="object 18"/>
          <p:cNvPicPr/>
          <p:nvPr/>
        </p:nvPicPr>
        <p:blipFill>
          <a:blip r:embed="rId4" cstate="print"/>
          <a:stretch>
            <a:fillRect/>
          </a:stretch>
        </p:blipFill>
        <p:spPr>
          <a:xfrm>
            <a:off x="1524000" y="1"/>
            <a:ext cx="9144000" cy="947927"/>
          </a:xfrm>
          <a:prstGeom prst="rect">
            <a:avLst/>
          </a:prstGeom>
        </p:spPr>
      </p:pic>
      <p:sp>
        <p:nvSpPr>
          <p:cNvPr id="19" name="object 19"/>
          <p:cNvSpPr txBox="1">
            <a:spLocks noGrp="1"/>
          </p:cNvSpPr>
          <p:nvPr>
            <p:ph type="title"/>
          </p:nvPr>
        </p:nvSpPr>
        <p:spPr>
          <a:xfrm>
            <a:off x="3659634" y="308117"/>
            <a:ext cx="7920735" cy="412292"/>
          </a:xfrm>
          <a:prstGeom prst="rect">
            <a:avLst/>
          </a:prstGeom>
        </p:spPr>
        <p:txBody>
          <a:bodyPr vert="horz" wrap="square" lIns="0" tIns="12065" rIns="0" bIns="0" rtlCol="0">
            <a:spAutoFit/>
          </a:bodyPr>
          <a:lstStyle/>
          <a:p>
            <a:pPr marL="833755">
              <a:spcBef>
                <a:spcPts val="95"/>
              </a:spcBef>
            </a:pPr>
            <a:r>
              <a:rPr spc="-85"/>
              <a:t>Vegetation</a:t>
            </a:r>
            <a:r>
              <a:rPr spc="-245"/>
              <a:t> </a:t>
            </a:r>
            <a:r>
              <a:rPr spc="-10"/>
              <a:t>Management</a:t>
            </a:r>
          </a:p>
        </p:txBody>
      </p:sp>
      <p:sp>
        <p:nvSpPr>
          <p:cNvPr id="20" name="object 20"/>
          <p:cNvSpPr txBox="1">
            <a:spLocks noGrp="1"/>
          </p:cNvSpPr>
          <p:nvPr>
            <p:ph type="sldNum" sz="quarter" idx="7"/>
          </p:nvPr>
        </p:nvSpPr>
        <p:spPr>
          <a:xfrm>
            <a:off x="14319504" y="6346690"/>
            <a:ext cx="410440" cy="157094"/>
          </a:xfrm>
          <a:prstGeom prst="rect">
            <a:avLst/>
          </a:prstGeom>
        </p:spPr>
        <p:txBody>
          <a:bodyPr vert="horz" wrap="square" lIns="0" tIns="18415" rIns="0" bIns="0" rtlCol="0">
            <a:spAutoFit/>
          </a:bodyPr>
          <a:lstStyle/>
          <a:p>
            <a:pPr marL="147955">
              <a:spcBef>
                <a:spcPts val="145"/>
              </a:spcBef>
            </a:pPr>
            <a:fld id="{81D60167-4931-47E6-BA6A-407CBD079E47}" type="slidenum">
              <a:rPr kern="0" spc="-25" dirty="0">
                <a:solidFill>
                  <a:prstClr val="black"/>
                </a:solidFill>
              </a:rPr>
              <a:pPr marL="147955">
                <a:spcBef>
                  <a:spcPts val="145"/>
                </a:spcBef>
              </a:pPr>
              <a:t>52</a:t>
            </a:fld>
            <a:endParaRPr kern="0" spc="-25">
              <a:solidFill>
                <a:prstClr val="black"/>
              </a:solidFill>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659634" y="308117"/>
            <a:ext cx="7920735" cy="412292"/>
          </a:xfrm>
          <a:prstGeom prst="rect">
            <a:avLst/>
          </a:prstGeom>
        </p:spPr>
        <p:txBody>
          <a:bodyPr vert="horz" wrap="square" lIns="0" tIns="12065" rIns="0" bIns="0" rtlCol="0">
            <a:spAutoFit/>
          </a:bodyPr>
          <a:lstStyle/>
          <a:p>
            <a:pPr marL="833755">
              <a:spcBef>
                <a:spcPts val="95"/>
              </a:spcBef>
            </a:pPr>
            <a:r>
              <a:rPr spc="-85"/>
              <a:t>Vegetation</a:t>
            </a:r>
            <a:r>
              <a:rPr spc="-245"/>
              <a:t> </a:t>
            </a:r>
            <a:r>
              <a:rPr spc="-10"/>
              <a:t>Management</a:t>
            </a:r>
          </a:p>
        </p:txBody>
      </p:sp>
      <p:pic>
        <p:nvPicPr>
          <p:cNvPr id="3" name="object 3"/>
          <p:cNvPicPr/>
          <p:nvPr/>
        </p:nvPicPr>
        <p:blipFill>
          <a:blip r:embed="rId2" cstate="print"/>
          <a:stretch>
            <a:fillRect/>
          </a:stretch>
        </p:blipFill>
        <p:spPr>
          <a:xfrm>
            <a:off x="1798321" y="163069"/>
            <a:ext cx="621791" cy="621791"/>
          </a:xfrm>
          <a:prstGeom prst="rect">
            <a:avLst/>
          </a:prstGeom>
        </p:spPr>
      </p:pic>
      <p:sp>
        <p:nvSpPr>
          <p:cNvPr id="4" name="object 4"/>
          <p:cNvSpPr txBox="1"/>
          <p:nvPr/>
        </p:nvSpPr>
        <p:spPr>
          <a:xfrm>
            <a:off x="4348181" y="1218256"/>
            <a:ext cx="3377565" cy="391160"/>
          </a:xfrm>
          <a:prstGeom prst="rect">
            <a:avLst/>
          </a:prstGeom>
        </p:spPr>
        <p:txBody>
          <a:bodyPr vert="horz" wrap="square" lIns="0" tIns="12700" rIns="0" bIns="0" rtlCol="0">
            <a:spAutoFit/>
          </a:bodyPr>
          <a:lstStyle/>
          <a:p>
            <a:pPr marL="12700">
              <a:spcBef>
                <a:spcPts val="100"/>
              </a:spcBef>
            </a:pPr>
            <a:r>
              <a:rPr sz="2400" kern="0" spc="-180">
                <a:solidFill>
                  <a:srgbClr val="4200F8"/>
                </a:solidFill>
                <a:latin typeface="Arial Black"/>
                <a:cs typeface="Arial Black"/>
              </a:rPr>
              <a:t>2023</a:t>
            </a:r>
            <a:r>
              <a:rPr sz="2400" kern="0" spc="-245">
                <a:solidFill>
                  <a:srgbClr val="4200F8"/>
                </a:solidFill>
                <a:latin typeface="Arial Black"/>
                <a:cs typeface="Arial Black"/>
              </a:rPr>
              <a:t> </a:t>
            </a:r>
            <a:r>
              <a:rPr sz="2400" kern="0" spc="590">
                <a:solidFill>
                  <a:srgbClr val="4200F8"/>
                </a:solidFill>
                <a:latin typeface="Arial Black"/>
                <a:cs typeface="Arial Black"/>
              </a:rPr>
              <a:t>-</a:t>
            </a:r>
            <a:r>
              <a:rPr sz="2400" kern="0" spc="-155">
                <a:solidFill>
                  <a:srgbClr val="4200F8"/>
                </a:solidFill>
                <a:latin typeface="Arial Black"/>
                <a:cs typeface="Arial Black"/>
              </a:rPr>
              <a:t>2025</a:t>
            </a:r>
            <a:r>
              <a:rPr sz="2400" kern="0" spc="-245">
                <a:solidFill>
                  <a:srgbClr val="4200F8"/>
                </a:solidFill>
                <a:latin typeface="Arial Black"/>
                <a:cs typeface="Arial Black"/>
              </a:rPr>
              <a:t> </a:t>
            </a:r>
            <a:r>
              <a:rPr sz="2400" kern="0" spc="-75">
                <a:solidFill>
                  <a:srgbClr val="4200F8"/>
                </a:solidFill>
                <a:latin typeface="Arial Black"/>
                <a:cs typeface="Arial Black"/>
              </a:rPr>
              <a:t>Initiatives</a:t>
            </a:r>
            <a:endParaRPr sz="2400" kern="0">
              <a:solidFill>
                <a:sysClr val="windowText" lastClr="000000"/>
              </a:solidFill>
              <a:latin typeface="Arial Black"/>
              <a:cs typeface="Arial Black"/>
            </a:endParaRPr>
          </a:p>
        </p:txBody>
      </p:sp>
      <p:pic>
        <p:nvPicPr>
          <p:cNvPr id="5" name="object 5"/>
          <p:cNvPicPr/>
          <p:nvPr/>
        </p:nvPicPr>
        <p:blipFill>
          <a:blip r:embed="rId3" cstate="print"/>
          <a:stretch>
            <a:fillRect/>
          </a:stretch>
        </p:blipFill>
        <p:spPr>
          <a:xfrm>
            <a:off x="9969246" y="6428995"/>
            <a:ext cx="230123" cy="259841"/>
          </a:xfrm>
          <a:prstGeom prst="rect">
            <a:avLst/>
          </a:prstGeom>
        </p:spPr>
      </p:pic>
      <p:graphicFrame>
        <p:nvGraphicFramePr>
          <p:cNvPr id="6" name="object 6"/>
          <p:cNvGraphicFramePr>
            <a:graphicFrameLocks noGrp="1"/>
          </p:cNvGraphicFramePr>
          <p:nvPr/>
        </p:nvGraphicFramePr>
        <p:xfrm>
          <a:off x="1943328" y="1809987"/>
          <a:ext cx="8295005" cy="4079240"/>
        </p:xfrm>
        <a:graphic>
          <a:graphicData uri="http://schemas.openxmlformats.org/drawingml/2006/table">
            <a:tbl>
              <a:tblPr firstRow="1" bandRow="1">
                <a:tableStyleId>{2D5ABB26-0587-4C30-8999-92F81FD0307C}</a:tableStyleId>
              </a:tblPr>
              <a:tblGrid>
                <a:gridCol w="1598295">
                  <a:extLst>
                    <a:ext uri="{9D8B030D-6E8A-4147-A177-3AD203B41FA5}">
                      <a16:colId xmlns:a16="http://schemas.microsoft.com/office/drawing/2014/main" val="20000"/>
                    </a:ext>
                  </a:extLst>
                </a:gridCol>
                <a:gridCol w="1580515">
                  <a:extLst>
                    <a:ext uri="{9D8B030D-6E8A-4147-A177-3AD203B41FA5}">
                      <a16:colId xmlns:a16="http://schemas.microsoft.com/office/drawing/2014/main" val="20001"/>
                    </a:ext>
                  </a:extLst>
                </a:gridCol>
                <a:gridCol w="1689100">
                  <a:extLst>
                    <a:ext uri="{9D8B030D-6E8A-4147-A177-3AD203B41FA5}">
                      <a16:colId xmlns:a16="http://schemas.microsoft.com/office/drawing/2014/main" val="20002"/>
                    </a:ext>
                  </a:extLst>
                </a:gridCol>
                <a:gridCol w="1668780">
                  <a:extLst>
                    <a:ext uri="{9D8B030D-6E8A-4147-A177-3AD203B41FA5}">
                      <a16:colId xmlns:a16="http://schemas.microsoft.com/office/drawing/2014/main" val="20003"/>
                    </a:ext>
                  </a:extLst>
                </a:gridCol>
                <a:gridCol w="1758315">
                  <a:extLst>
                    <a:ext uri="{9D8B030D-6E8A-4147-A177-3AD203B41FA5}">
                      <a16:colId xmlns:a16="http://schemas.microsoft.com/office/drawing/2014/main" val="20004"/>
                    </a:ext>
                  </a:extLst>
                </a:gridCol>
              </a:tblGrid>
              <a:tr h="617220">
                <a:tc>
                  <a:txBody>
                    <a:bodyPr/>
                    <a:lstStyle/>
                    <a:p>
                      <a:pPr marL="91440">
                        <a:lnSpc>
                          <a:spcPct val="100000"/>
                        </a:lnSpc>
                        <a:spcBef>
                          <a:spcPts val="265"/>
                        </a:spcBef>
                      </a:pPr>
                      <a:r>
                        <a:rPr sz="1400" b="1">
                          <a:solidFill>
                            <a:srgbClr val="FFFFFF"/>
                          </a:solidFill>
                          <a:latin typeface="Calibri"/>
                          <a:cs typeface="Calibri"/>
                        </a:rPr>
                        <a:t>WMP</a:t>
                      </a:r>
                      <a:r>
                        <a:rPr sz="1400" b="1" spc="-30">
                          <a:solidFill>
                            <a:srgbClr val="FFFFFF"/>
                          </a:solidFill>
                          <a:latin typeface="Calibri"/>
                          <a:cs typeface="Calibri"/>
                        </a:rPr>
                        <a:t> </a:t>
                      </a:r>
                      <a:r>
                        <a:rPr sz="1400" b="1" spc="-10">
                          <a:solidFill>
                            <a:srgbClr val="FFFFFF"/>
                          </a:solidFill>
                          <a:latin typeface="Calibri"/>
                          <a:cs typeface="Calibri"/>
                        </a:rPr>
                        <a:t>Subcategory</a:t>
                      </a:r>
                      <a:endParaRPr sz="1400">
                        <a:latin typeface="Calibri"/>
                        <a:cs typeface="Calibri"/>
                      </a:endParaRPr>
                    </a:p>
                  </a:txBody>
                  <a:tcPr marL="0" marR="0" marT="3365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7B4DFF"/>
                    </a:solidFill>
                  </a:tcPr>
                </a:tc>
                <a:tc>
                  <a:txBody>
                    <a:bodyPr/>
                    <a:lstStyle/>
                    <a:p>
                      <a:pPr marL="91440">
                        <a:lnSpc>
                          <a:spcPct val="100000"/>
                        </a:lnSpc>
                        <a:spcBef>
                          <a:spcPts val="265"/>
                        </a:spcBef>
                      </a:pPr>
                      <a:r>
                        <a:rPr sz="1400" b="1" spc="-10">
                          <a:solidFill>
                            <a:srgbClr val="FFFFFF"/>
                          </a:solidFill>
                          <a:latin typeface="Calibri"/>
                          <a:cs typeface="Calibri"/>
                        </a:rPr>
                        <a:t>Initiative</a:t>
                      </a:r>
                      <a:r>
                        <a:rPr sz="1400" b="1" spc="5">
                          <a:solidFill>
                            <a:srgbClr val="FFFFFF"/>
                          </a:solidFill>
                          <a:latin typeface="Calibri"/>
                          <a:cs typeface="Calibri"/>
                        </a:rPr>
                        <a:t> </a:t>
                      </a:r>
                      <a:r>
                        <a:rPr sz="1400" b="1" spc="-10">
                          <a:solidFill>
                            <a:srgbClr val="FFFFFF"/>
                          </a:solidFill>
                          <a:latin typeface="Calibri"/>
                          <a:cs typeface="Calibri"/>
                        </a:rPr>
                        <a:t>Activity</a:t>
                      </a:r>
                      <a:endParaRPr sz="1400">
                        <a:latin typeface="Calibri"/>
                        <a:cs typeface="Calibri"/>
                      </a:endParaRPr>
                    </a:p>
                  </a:txBody>
                  <a:tcPr marL="0" marR="0" marT="3365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7B4DFF"/>
                    </a:solidFill>
                  </a:tcPr>
                </a:tc>
                <a:tc>
                  <a:txBody>
                    <a:bodyPr/>
                    <a:lstStyle/>
                    <a:p>
                      <a:pPr marL="91440">
                        <a:lnSpc>
                          <a:spcPct val="100000"/>
                        </a:lnSpc>
                        <a:spcBef>
                          <a:spcPts val="265"/>
                        </a:spcBef>
                      </a:pPr>
                      <a:r>
                        <a:rPr sz="1400" b="1">
                          <a:solidFill>
                            <a:srgbClr val="FFFFFF"/>
                          </a:solidFill>
                          <a:latin typeface="Calibri"/>
                          <a:cs typeface="Calibri"/>
                        </a:rPr>
                        <a:t>2023</a:t>
                      </a:r>
                      <a:r>
                        <a:rPr sz="1400" b="1" spc="-20">
                          <a:solidFill>
                            <a:srgbClr val="FFFFFF"/>
                          </a:solidFill>
                          <a:latin typeface="Calibri"/>
                          <a:cs typeface="Calibri"/>
                        </a:rPr>
                        <a:t> </a:t>
                      </a:r>
                      <a:r>
                        <a:rPr sz="1400" b="1" spc="-30">
                          <a:solidFill>
                            <a:srgbClr val="FFFFFF"/>
                          </a:solidFill>
                          <a:latin typeface="Calibri"/>
                          <a:cs typeface="Calibri"/>
                        </a:rPr>
                        <a:t>Target</a:t>
                      </a:r>
                      <a:r>
                        <a:rPr sz="1400" b="1" spc="-25">
                          <a:solidFill>
                            <a:srgbClr val="FFFFFF"/>
                          </a:solidFill>
                          <a:latin typeface="Calibri"/>
                          <a:cs typeface="Calibri"/>
                        </a:rPr>
                        <a:t> </a:t>
                      </a:r>
                      <a:r>
                        <a:rPr sz="1400" b="1">
                          <a:solidFill>
                            <a:srgbClr val="FFFFFF"/>
                          </a:solidFill>
                          <a:latin typeface="Calibri"/>
                          <a:cs typeface="Calibri"/>
                        </a:rPr>
                        <a:t>&amp;</a:t>
                      </a:r>
                      <a:r>
                        <a:rPr sz="1400" b="1" spc="-40">
                          <a:solidFill>
                            <a:srgbClr val="FFFFFF"/>
                          </a:solidFill>
                          <a:latin typeface="Calibri"/>
                          <a:cs typeface="Calibri"/>
                        </a:rPr>
                        <a:t> </a:t>
                      </a:r>
                      <a:r>
                        <a:rPr sz="1400" b="1" spc="-20">
                          <a:solidFill>
                            <a:srgbClr val="FFFFFF"/>
                          </a:solidFill>
                          <a:latin typeface="Calibri"/>
                          <a:cs typeface="Calibri"/>
                        </a:rPr>
                        <a:t>Unit</a:t>
                      </a:r>
                      <a:endParaRPr sz="1400">
                        <a:latin typeface="Calibri"/>
                        <a:cs typeface="Calibri"/>
                      </a:endParaRPr>
                    </a:p>
                  </a:txBody>
                  <a:tcPr marL="0" marR="0" marT="3365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7B4DFF"/>
                    </a:solidFill>
                  </a:tcPr>
                </a:tc>
                <a:tc>
                  <a:txBody>
                    <a:bodyPr/>
                    <a:lstStyle/>
                    <a:p>
                      <a:pPr marL="91440">
                        <a:lnSpc>
                          <a:spcPct val="100000"/>
                        </a:lnSpc>
                        <a:spcBef>
                          <a:spcPts val="265"/>
                        </a:spcBef>
                      </a:pPr>
                      <a:r>
                        <a:rPr sz="1400" b="1">
                          <a:solidFill>
                            <a:srgbClr val="FFFFFF"/>
                          </a:solidFill>
                          <a:latin typeface="Calibri"/>
                          <a:cs typeface="Calibri"/>
                        </a:rPr>
                        <a:t>2024</a:t>
                      </a:r>
                      <a:r>
                        <a:rPr sz="1400" b="1" spc="-20">
                          <a:solidFill>
                            <a:srgbClr val="FFFFFF"/>
                          </a:solidFill>
                          <a:latin typeface="Calibri"/>
                          <a:cs typeface="Calibri"/>
                        </a:rPr>
                        <a:t> </a:t>
                      </a:r>
                      <a:r>
                        <a:rPr sz="1400" b="1" spc="-30">
                          <a:solidFill>
                            <a:srgbClr val="FFFFFF"/>
                          </a:solidFill>
                          <a:latin typeface="Calibri"/>
                          <a:cs typeface="Calibri"/>
                        </a:rPr>
                        <a:t>Target</a:t>
                      </a:r>
                      <a:r>
                        <a:rPr sz="1400" b="1" spc="-25">
                          <a:solidFill>
                            <a:srgbClr val="FFFFFF"/>
                          </a:solidFill>
                          <a:latin typeface="Calibri"/>
                          <a:cs typeface="Calibri"/>
                        </a:rPr>
                        <a:t> </a:t>
                      </a:r>
                      <a:r>
                        <a:rPr sz="1400" b="1">
                          <a:solidFill>
                            <a:srgbClr val="FFFFFF"/>
                          </a:solidFill>
                          <a:latin typeface="Calibri"/>
                          <a:cs typeface="Calibri"/>
                        </a:rPr>
                        <a:t>&amp;</a:t>
                      </a:r>
                      <a:r>
                        <a:rPr sz="1400" b="1" spc="-40">
                          <a:solidFill>
                            <a:srgbClr val="FFFFFF"/>
                          </a:solidFill>
                          <a:latin typeface="Calibri"/>
                          <a:cs typeface="Calibri"/>
                        </a:rPr>
                        <a:t> </a:t>
                      </a:r>
                      <a:r>
                        <a:rPr sz="1400" b="1" spc="-20">
                          <a:solidFill>
                            <a:srgbClr val="FFFFFF"/>
                          </a:solidFill>
                          <a:latin typeface="Calibri"/>
                          <a:cs typeface="Calibri"/>
                        </a:rPr>
                        <a:t>Unit</a:t>
                      </a:r>
                      <a:endParaRPr sz="1400">
                        <a:latin typeface="Calibri"/>
                        <a:cs typeface="Calibri"/>
                      </a:endParaRPr>
                    </a:p>
                  </a:txBody>
                  <a:tcPr marL="0" marR="0" marT="3365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7B4DFF"/>
                    </a:solidFill>
                  </a:tcPr>
                </a:tc>
                <a:tc>
                  <a:txBody>
                    <a:bodyPr/>
                    <a:lstStyle/>
                    <a:p>
                      <a:pPr marL="90805">
                        <a:lnSpc>
                          <a:spcPct val="100000"/>
                        </a:lnSpc>
                        <a:spcBef>
                          <a:spcPts val="265"/>
                        </a:spcBef>
                      </a:pPr>
                      <a:r>
                        <a:rPr sz="1400" b="1">
                          <a:solidFill>
                            <a:srgbClr val="FFFFFF"/>
                          </a:solidFill>
                          <a:latin typeface="Calibri"/>
                          <a:cs typeface="Calibri"/>
                        </a:rPr>
                        <a:t>2025</a:t>
                      </a:r>
                      <a:r>
                        <a:rPr sz="1400" b="1" spc="-20">
                          <a:solidFill>
                            <a:srgbClr val="FFFFFF"/>
                          </a:solidFill>
                          <a:latin typeface="Calibri"/>
                          <a:cs typeface="Calibri"/>
                        </a:rPr>
                        <a:t> </a:t>
                      </a:r>
                      <a:r>
                        <a:rPr sz="1400" b="1" spc="-30">
                          <a:solidFill>
                            <a:srgbClr val="FFFFFF"/>
                          </a:solidFill>
                          <a:latin typeface="Calibri"/>
                          <a:cs typeface="Calibri"/>
                        </a:rPr>
                        <a:t>Target</a:t>
                      </a:r>
                      <a:r>
                        <a:rPr sz="1400" b="1" spc="-25">
                          <a:solidFill>
                            <a:srgbClr val="FFFFFF"/>
                          </a:solidFill>
                          <a:latin typeface="Calibri"/>
                          <a:cs typeface="Calibri"/>
                        </a:rPr>
                        <a:t> </a:t>
                      </a:r>
                      <a:r>
                        <a:rPr sz="1400" b="1">
                          <a:solidFill>
                            <a:srgbClr val="FFFFFF"/>
                          </a:solidFill>
                          <a:latin typeface="Calibri"/>
                          <a:cs typeface="Calibri"/>
                        </a:rPr>
                        <a:t>&amp;</a:t>
                      </a:r>
                      <a:r>
                        <a:rPr sz="1400" b="1" spc="-40">
                          <a:solidFill>
                            <a:srgbClr val="FFFFFF"/>
                          </a:solidFill>
                          <a:latin typeface="Calibri"/>
                          <a:cs typeface="Calibri"/>
                        </a:rPr>
                        <a:t> </a:t>
                      </a:r>
                      <a:r>
                        <a:rPr sz="1400" b="1" spc="-20">
                          <a:solidFill>
                            <a:srgbClr val="FFFFFF"/>
                          </a:solidFill>
                          <a:latin typeface="Calibri"/>
                          <a:cs typeface="Calibri"/>
                        </a:rPr>
                        <a:t>Unit</a:t>
                      </a:r>
                      <a:endParaRPr sz="1400">
                        <a:latin typeface="Calibri"/>
                        <a:cs typeface="Calibri"/>
                      </a:endParaRPr>
                    </a:p>
                  </a:txBody>
                  <a:tcPr marL="0" marR="0" marT="3365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7B4DFF"/>
                    </a:solidFill>
                  </a:tcPr>
                </a:tc>
                <a:extLst>
                  <a:ext uri="{0D108BD9-81ED-4DB2-BD59-A6C34878D82A}">
                    <a16:rowId xmlns:a16="http://schemas.microsoft.com/office/drawing/2014/main" val="10000"/>
                  </a:ext>
                </a:extLst>
              </a:tr>
              <a:tr h="576580">
                <a:tc>
                  <a:txBody>
                    <a:bodyPr/>
                    <a:lstStyle/>
                    <a:p>
                      <a:pPr marL="90805" marR="678815">
                        <a:lnSpc>
                          <a:spcPct val="100000"/>
                        </a:lnSpc>
                        <a:spcBef>
                          <a:spcPts val="265"/>
                        </a:spcBef>
                      </a:pPr>
                      <a:r>
                        <a:rPr sz="1400" spc="-10">
                          <a:latin typeface="Calibri"/>
                          <a:cs typeface="Calibri"/>
                        </a:rPr>
                        <a:t>Vegetation Inspections</a:t>
                      </a:r>
                      <a:endParaRPr sz="1400">
                        <a:latin typeface="Calibri"/>
                        <a:cs typeface="Calibri"/>
                      </a:endParaRPr>
                    </a:p>
                  </a:txBody>
                  <a:tcPr marL="0" marR="0" marT="3365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6D0FF"/>
                    </a:solidFill>
                  </a:tcPr>
                </a:tc>
                <a:tc>
                  <a:txBody>
                    <a:bodyPr/>
                    <a:lstStyle/>
                    <a:p>
                      <a:pPr marL="91440">
                        <a:lnSpc>
                          <a:spcPct val="100000"/>
                        </a:lnSpc>
                        <a:spcBef>
                          <a:spcPts val="265"/>
                        </a:spcBef>
                      </a:pPr>
                      <a:r>
                        <a:rPr sz="1400" spc="-10">
                          <a:latin typeface="Calibri"/>
                          <a:cs typeface="Calibri"/>
                        </a:rPr>
                        <a:t>Detailed</a:t>
                      </a:r>
                      <a:endParaRPr sz="1400">
                        <a:latin typeface="Calibri"/>
                        <a:cs typeface="Calibri"/>
                      </a:endParaRPr>
                    </a:p>
                  </a:txBody>
                  <a:tcPr marL="0" marR="0" marT="3365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6D0FF"/>
                    </a:solidFill>
                  </a:tcPr>
                </a:tc>
                <a:tc>
                  <a:txBody>
                    <a:bodyPr/>
                    <a:lstStyle/>
                    <a:p>
                      <a:pPr marL="91440" marR="412115">
                        <a:lnSpc>
                          <a:spcPct val="100000"/>
                        </a:lnSpc>
                        <a:spcBef>
                          <a:spcPts val="265"/>
                        </a:spcBef>
                      </a:pPr>
                      <a:r>
                        <a:rPr sz="1400">
                          <a:latin typeface="Calibri"/>
                          <a:cs typeface="Calibri"/>
                        </a:rPr>
                        <a:t>220</a:t>
                      </a:r>
                      <a:r>
                        <a:rPr sz="1400" spc="-50">
                          <a:latin typeface="Calibri"/>
                          <a:cs typeface="Calibri"/>
                        </a:rPr>
                        <a:t> </a:t>
                      </a:r>
                      <a:r>
                        <a:rPr sz="1400">
                          <a:latin typeface="Calibri"/>
                          <a:cs typeface="Calibri"/>
                        </a:rPr>
                        <a:t>circuit</a:t>
                      </a:r>
                      <a:r>
                        <a:rPr sz="1400" spc="-40">
                          <a:latin typeface="Calibri"/>
                          <a:cs typeface="Calibri"/>
                        </a:rPr>
                        <a:t> </a:t>
                      </a:r>
                      <a:r>
                        <a:rPr sz="1400" spc="-10">
                          <a:latin typeface="Calibri"/>
                          <a:cs typeface="Calibri"/>
                        </a:rPr>
                        <a:t>miles inspected</a:t>
                      </a:r>
                      <a:endParaRPr sz="1400">
                        <a:latin typeface="Calibri"/>
                        <a:cs typeface="Calibri"/>
                      </a:endParaRPr>
                    </a:p>
                  </a:txBody>
                  <a:tcPr marL="0" marR="0" marT="3365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6D0FF"/>
                    </a:solidFill>
                  </a:tcPr>
                </a:tc>
                <a:tc>
                  <a:txBody>
                    <a:bodyPr/>
                    <a:lstStyle/>
                    <a:p>
                      <a:pPr marL="91440" marR="391795">
                        <a:lnSpc>
                          <a:spcPct val="100000"/>
                        </a:lnSpc>
                        <a:spcBef>
                          <a:spcPts val="265"/>
                        </a:spcBef>
                      </a:pPr>
                      <a:r>
                        <a:rPr sz="1400">
                          <a:latin typeface="Calibri"/>
                          <a:cs typeface="Calibri"/>
                        </a:rPr>
                        <a:t>220</a:t>
                      </a:r>
                      <a:r>
                        <a:rPr sz="1400" spc="-50">
                          <a:latin typeface="Calibri"/>
                          <a:cs typeface="Calibri"/>
                        </a:rPr>
                        <a:t> </a:t>
                      </a:r>
                      <a:r>
                        <a:rPr sz="1400">
                          <a:latin typeface="Calibri"/>
                          <a:cs typeface="Calibri"/>
                        </a:rPr>
                        <a:t>circuit</a:t>
                      </a:r>
                      <a:r>
                        <a:rPr sz="1400" spc="-40">
                          <a:latin typeface="Calibri"/>
                          <a:cs typeface="Calibri"/>
                        </a:rPr>
                        <a:t> </a:t>
                      </a:r>
                      <a:r>
                        <a:rPr sz="1400" spc="-10">
                          <a:latin typeface="Calibri"/>
                          <a:cs typeface="Calibri"/>
                        </a:rPr>
                        <a:t>miles inspected</a:t>
                      </a:r>
                      <a:endParaRPr sz="1400">
                        <a:latin typeface="Calibri"/>
                        <a:cs typeface="Calibri"/>
                      </a:endParaRPr>
                    </a:p>
                  </a:txBody>
                  <a:tcPr marL="0" marR="0" marT="3365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6D0FF"/>
                    </a:solidFill>
                  </a:tcPr>
                </a:tc>
                <a:tc>
                  <a:txBody>
                    <a:bodyPr/>
                    <a:lstStyle/>
                    <a:p>
                      <a:pPr marL="90805" marR="481330">
                        <a:lnSpc>
                          <a:spcPct val="100000"/>
                        </a:lnSpc>
                        <a:spcBef>
                          <a:spcPts val="265"/>
                        </a:spcBef>
                      </a:pPr>
                      <a:r>
                        <a:rPr sz="1400">
                          <a:latin typeface="Calibri"/>
                          <a:cs typeface="Calibri"/>
                        </a:rPr>
                        <a:t>220</a:t>
                      </a:r>
                      <a:r>
                        <a:rPr sz="1400" spc="-50">
                          <a:latin typeface="Calibri"/>
                          <a:cs typeface="Calibri"/>
                        </a:rPr>
                        <a:t> </a:t>
                      </a:r>
                      <a:r>
                        <a:rPr sz="1400">
                          <a:latin typeface="Calibri"/>
                          <a:cs typeface="Calibri"/>
                        </a:rPr>
                        <a:t>circuit</a:t>
                      </a:r>
                      <a:r>
                        <a:rPr sz="1400" spc="-40">
                          <a:latin typeface="Calibri"/>
                          <a:cs typeface="Calibri"/>
                        </a:rPr>
                        <a:t> </a:t>
                      </a:r>
                      <a:r>
                        <a:rPr sz="1400" spc="-10">
                          <a:latin typeface="Calibri"/>
                          <a:cs typeface="Calibri"/>
                        </a:rPr>
                        <a:t>miles inspected</a:t>
                      </a:r>
                      <a:endParaRPr sz="1400">
                        <a:latin typeface="Calibri"/>
                        <a:cs typeface="Calibri"/>
                      </a:endParaRPr>
                    </a:p>
                  </a:txBody>
                  <a:tcPr marL="0" marR="0" marT="3365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6D0FF"/>
                    </a:solidFill>
                  </a:tcPr>
                </a:tc>
                <a:extLst>
                  <a:ext uri="{0D108BD9-81ED-4DB2-BD59-A6C34878D82A}">
                    <a16:rowId xmlns:a16="http://schemas.microsoft.com/office/drawing/2014/main" val="10001"/>
                  </a:ext>
                </a:extLst>
              </a:tr>
              <a:tr h="571500">
                <a:tc>
                  <a:txBody>
                    <a:bodyPr/>
                    <a:lstStyle/>
                    <a:p>
                      <a:pPr marL="90805" marR="678815">
                        <a:lnSpc>
                          <a:spcPct val="100000"/>
                        </a:lnSpc>
                        <a:spcBef>
                          <a:spcPts val="265"/>
                        </a:spcBef>
                      </a:pPr>
                      <a:r>
                        <a:rPr sz="1400" spc="-10">
                          <a:latin typeface="Calibri"/>
                          <a:cs typeface="Calibri"/>
                        </a:rPr>
                        <a:t>Vegetation Inspections</a:t>
                      </a:r>
                      <a:endParaRPr sz="1400">
                        <a:latin typeface="Calibri"/>
                        <a:cs typeface="Calibri"/>
                      </a:endParaRPr>
                    </a:p>
                  </a:txBody>
                  <a:tcPr marL="0" marR="0" marT="3365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BE9FF"/>
                    </a:solidFill>
                  </a:tcPr>
                </a:tc>
                <a:tc>
                  <a:txBody>
                    <a:bodyPr/>
                    <a:lstStyle/>
                    <a:p>
                      <a:pPr marL="91440">
                        <a:lnSpc>
                          <a:spcPct val="100000"/>
                        </a:lnSpc>
                        <a:spcBef>
                          <a:spcPts val="265"/>
                        </a:spcBef>
                      </a:pPr>
                      <a:r>
                        <a:rPr sz="1400" spc="-10">
                          <a:latin typeface="Calibri"/>
                          <a:cs typeface="Calibri"/>
                        </a:rPr>
                        <a:t>LiDAR</a:t>
                      </a:r>
                      <a:endParaRPr sz="1400">
                        <a:latin typeface="Calibri"/>
                        <a:cs typeface="Calibri"/>
                      </a:endParaRPr>
                    </a:p>
                  </a:txBody>
                  <a:tcPr marL="0" marR="0" marT="3365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BE9FF"/>
                    </a:solidFill>
                  </a:tcPr>
                </a:tc>
                <a:tc>
                  <a:txBody>
                    <a:bodyPr/>
                    <a:lstStyle/>
                    <a:p>
                      <a:pPr marL="91440" marR="412115">
                        <a:lnSpc>
                          <a:spcPct val="100000"/>
                        </a:lnSpc>
                        <a:spcBef>
                          <a:spcPts val="265"/>
                        </a:spcBef>
                      </a:pPr>
                      <a:r>
                        <a:rPr sz="1400">
                          <a:latin typeface="Calibri"/>
                          <a:cs typeface="Calibri"/>
                        </a:rPr>
                        <a:t>700</a:t>
                      </a:r>
                      <a:r>
                        <a:rPr sz="1400" spc="-50">
                          <a:latin typeface="Calibri"/>
                          <a:cs typeface="Calibri"/>
                        </a:rPr>
                        <a:t> </a:t>
                      </a:r>
                      <a:r>
                        <a:rPr sz="1400">
                          <a:latin typeface="Calibri"/>
                          <a:cs typeface="Calibri"/>
                        </a:rPr>
                        <a:t>circuit</a:t>
                      </a:r>
                      <a:r>
                        <a:rPr sz="1400" spc="-40">
                          <a:latin typeface="Calibri"/>
                          <a:cs typeface="Calibri"/>
                        </a:rPr>
                        <a:t> </a:t>
                      </a:r>
                      <a:r>
                        <a:rPr sz="1400" spc="-10">
                          <a:latin typeface="Calibri"/>
                          <a:cs typeface="Calibri"/>
                        </a:rPr>
                        <a:t>miles inspected</a:t>
                      </a:r>
                      <a:endParaRPr sz="1400">
                        <a:latin typeface="Calibri"/>
                        <a:cs typeface="Calibri"/>
                      </a:endParaRPr>
                    </a:p>
                  </a:txBody>
                  <a:tcPr marL="0" marR="0" marT="3365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BE9FF"/>
                    </a:solidFill>
                  </a:tcPr>
                </a:tc>
                <a:tc>
                  <a:txBody>
                    <a:bodyPr/>
                    <a:lstStyle/>
                    <a:p>
                      <a:pPr marL="91440" marR="391795">
                        <a:lnSpc>
                          <a:spcPct val="100000"/>
                        </a:lnSpc>
                        <a:spcBef>
                          <a:spcPts val="265"/>
                        </a:spcBef>
                      </a:pPr>
                      <a:r>
                        <a:rPr sz="1400">
                          <a:latin typeface="Calibri"/>
                          <a:cs typeface="Calibri"/>
                        </a:rPr>
                        <a:t>700</a:t>
                      </a:r>
                      <a:r>
                        <a:rPr sz="1400" spc="-50">
                          <a:latin typeface="Calibri"/>
                          <a:cs typeface="Calibri"/>
                        </a:rPr>
                        <a:t> </a:t>
                      </a:r>
                      <a:r>
                        <a:rPr sz="1400">
                          <a:latin typeface="Calibri"/>
                          <a:cs typeface="Calibri"/>
                        </a:rPr>
                        <a:t>circuit</a:t>
                      </a:r>
                      <a:r>
                        <a:rPr sz="1400" spc="-40">
                          <a:latin typeface="Calibri"/>
                          <a:cs typeface="Calibri"/>
                        </a:rPr>
                        <a:t> </a:t>
                      </a:r>
                      <a:r>
                        <a:rPr sz="1400" spc="-10">
                          <a:latin typeface="Calibri"/>
                          <a:cs typeface="Calibri"/>
                        </a:rPr>
                        <a:t>miles inspected</a:t>
                      </a:r>
                      <a:endParaRPr sz="1400">
                        <a:latin typeface="Calibri"/>
                        <a:cs typeface="Calibri"/>
                      </a:endParaRPr>
                    </a:p>
                  </a:txBody>
                  <a:tcPr marL="0" marR="0" marT="3365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BE9FF"/>
                    </a:solidFill>
                  </a:tcPr>
                </a:tc>
                <a:tc>
                  <a:txBody>
                    <a:bodyPr/>
                    <a:lstStyle/>
                    <a:p>
                      <a:pPr marL="90805" marR="481330">
                        <a:lnSpc>
                          <a:spcPct val="100000"/>
                        </a:lnSpc>
                        <a:spcBef>
                          <a:spcPts val="265"/>
                        </a:spcBef>
                      </a:pPr>
                      <a:r>
                        <a:rPr sz="1400">
                          <a:latin typeface="Calibri"/>
                          <a:cs typeface="Calibri"/>
                        </a:rPr>
                        <a:t>700</a:t>
                      </a:r>
                      <a:r>
                        <a:rPr sz="1400" spc="-50">
                          <a:latin typeface="Calibri"/>
                          <a:cs typeface="Calibri"/>
                        </a:rPr>
                        <a:t> </a:t>
                      </a:r>
                      <a:r>
                        <a:rPr sz="1400">
                          <a:latin typeface="Calibri"/>
                          <a:cs typeface="Calibri"/>
                        </a:rPr>
                        <a:t>circuit</a:t>
                      </a:r>
                      <a:r>
                        <a:rPr sz="1400" spc="-40">
                          <a:latin typeface="Calibri"/>
                          <a:cs typeface="Calibri"/>
                        </a:rPr>
                        <a:t> </a:t>
                      </a:r>
                      <a:r>
                        <a:rPr sz="1400" spc="-10">
                          <a:latin typeface="Calibri"/>
                          <a:cs typeface="Calibri"/>
                        </a:rPr>
                        <a:t>miles inspected</a:t>
                      </a:r>
                      <a:endParaRPr sz="1400">
                        <a:latin typeface="Calibri"/>
                        <a:cs typeface="Calibri"/>
                      </a:endParaRPr>
                    </a:p>
                  </a:txBody>
                  <a:tcPr marL="0" marR="0" marT="3365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BE9FF"/>
                    </a:solidFill>
                  </a:tcPr>
                </a:tc>
                <a:extLst>
                  <a:ext uri="{0D108BD9-81ED-4DB2-BD59-A6C34878D82A}">
                    <a16:rowId xmlns:a16="http://schemas.microsoft.com/office/drawing/2014/main" val="10002"/>
                  </a:ext>
                </a:extLst>
              </a:tr>
              <a:tr h="578485">
                <a:tc>
                  <a:txBody>
                    <a:bodyPr/>
                    <a:lstStyle/>
                    <a:p>
                      <a:pPr marL="90805" marR="142875">
                        <a:lnSpc>
                          <a:spcPct val="100000"/>
                        </a:lnSpc>
                        <a:spcBef>
                          <a:spcPts val="265"/>
                        </a:spcBef>
                      </a:pPr>
                      <a:r>
                        <a:rPr sz="1400" spc="-10">
                          <a:latin typeface="Calibri"/>
                          <a:cs typeface="Calibri"/>
                        </a:rPr>
                        <a:t>Vegetation</a:t>
                      </a:r>
                      <a:r>
                        <a:rPr sz="1400" spc="-30">
                          <a:latin typeface="Calibri"/>
                          <a:cs typeface="Calibri"/>
                        </a:rPr>
                        <a:t> </a:t>
                      </a:r>
                      <a:r>
                        <a:rPr sz="1400">
                          <a:latin typeface="Calibri"/>
                          <a:cs typeface="Calibri"/>
                        </a:rPr>
                        <a:t>&amp;</a:t>
                      </a:r>
                      <a:r>
                        <a:rPr sz="1400" spc="-50">
                          <a:latin typeface="Calibri"/>
                          <a:cs typeface="Calibri"/>
                        </a:rPr>
                        <a:t> </a:t>
                      </a:r>
                      <a:r>
                        <a:rPr sz="1400" spc="-10">
                          <a:latin typeface="Calibri"/>
                          <a:cs typeface="Calibri"/>
                        </a:rPr>
                        <a:t>Fuels Management</a:t>
                      </a:r>
                      <a:endParaRPr sz="1400">
                        <a:latin typeface="Calibri"/>
                        <a:cs typeface="Calibri"/>
                      </a:endParaRPr>
                    </a:p>
                  </a:txBody>
                  <a:tcPr marL="0" marR="0" marT="3365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6D0FF"/>
                    </a:solidFill>
                  </a:tcPr>
                </a:tc>
                <a:tc>
                  <a:txBody>
                    <a:bodyPr/>
                    <a:lstStyle/>
                    <a:p>
                      <a:pPr marL="91440">
                        <a:lnSpc>
                          <a:spcPct val="100000"/>
                        </a:lnSpc>
                        <a:spcBef>
                          <a:spcPts val="265"/>
                        </a:spcBef>
                      </a:pPr>
                      <a:r>
                        <a:rPr sz="1400" spc="-25">
                          <a:latin typeface="Calibri"/>
                          <a:cs typeface="Calibri"/>
                        </a:rPr>
                        <a:t>Fall-</a:t>
                      </a:r>
                      <a:r>
                        <a:rPr sz="1400">
                          <a:latin typeface="Calibri"/>
                          <a:cs typeface="Calibri"/>
                        </a:rPr>
                        <a:t>In</a:t>
                      </a:r>
                      <a:r>
                        <a:rPr sz="1400" spc="40">
                          <a:latin typeface="Calibri"/>
                          <a:cs typeface="Calibri"/>
                        </a:rPr>
                        <a:t> </a:t>
                      </a:r>
                      <a:r>
                        <a:rPr sz="1400" spc="-10">
                          <a:latin typeface="Calibri"/>
                          <a:cs typeface="Calibri"/>
                        </a:rPr>
                        <a:t>Mitigation</a:t>
                      </a:r>
                      <a:endParaRPr sz="1400">
                        <a:latin typeface="Calibri"/>
                        <a:cs typeface="Calibri"/>
                      </a:endParaRPr>
                    </a:p>
                  </a:txBody>
                  <a:tcPr marL="0" marR="0" marT="3365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6D0FF"/>
                    </a:solidFill>
                  </a:tcPr>
                </a:tc>
                <a:tc>
                  <a:txBody>
                    <a:bodyPr/>
                    <a:lstStyle/>
                    <a:p>
                      <a:pPr marL="91440">
                        <a:lnSpc>
                          <a:spcPct val="100000"/>
                        </a:lnSpc>
                        <a:spcBef>
                          <a:spcPts val="265"/>
                        </a:spcBef>
                      </a:pPr>
                      <a:r>
                        <a:rPr sz="1400">
                          <a:latin typeface="Calibri"/>
                          <a:cs typeface="Calibri"/>
                        </a:rPr>
                        <a:t>220</a:t>
                      </a:r>
                      <a:r>
                        <a:rPr sz="1400" spc="-50">
                          <a:latin typeface="Calibri"/>
                          <a:cs typeface="Calibri"/>
                        </a:rPr>
                        <a:t> </a:t>
                      </a:r>
                      <a:r>
                        <a:rPr sz="1400">
                          <a:latin typeface="Calibri"/>
                          <a:cs typeface="Calibri"/>
                        </a:rPr>
                        <a:t>circuit</a:t>
                      </a:r>
                      <a:r>
                        <a:rPr sz="1400" spc="-40">
                          <a:latin typeface="Calibri"/>
                          <a:cs typeface="Calibri"/>
                        </a:rPr>
                        <a:t> </a:t>
                      </a:r>
                      <a:r>
                        <a:rPr sz="1400" spc="-10">
                          <a:latin typeface="Calibri"/>
                          <a:cs typeface="Calibri"/>
                        </a:rPr>
                        <a:t>miles</a:t>
                      </a:r>
                      <a:endParaRPr sz="1400">
                        <a:latin typeface="Calibri"/>
                        <a:cs typeface="Calibri"/>
                      </a:endParaRPr>
                    </a:p>
                  </a:txBody>
                  <a:tcPr marL="0" marR="0" marT="3365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6D0FF"/>
                    </a:solidFill>
                  </a:tcPr>
                </a:tc>
                <a:tc>
                  <a:txBody>
                    <a:bodyPr/>
                    <a:lstStyle/>
                    <a:p>
                      <a:pPr marL="91440">
                        <a:lnSpc>
                          <a:spcPct val="100000"/>
                        </a:lnSpc>
                        <a:spcBef>
                          <a:spcPts val="265"/>
                        </a:spcBef>
                      </a:pPr>
                      <a:r>
                        <a:rPr sz="1400">
                          <a:latin typeface="Calibri"/>
                          <a:cs typeface="Calibri"/>
                        </a:rPr>
                        <a:t>220</a:t>
                      </a:r>
                      <a:r>
                        <a:rPr sz="1400" spc="-50">
                          <a:latin typeface="Calibri"/>
                          <a:cs typeface="Calibri"/>
                        </a:rPr>
                        <a:t> </a:t>
                      </a:r>
                      <a:r>
                        <a:rPr sz="1400">
                          <a:latin typeface="Calibri"/>
                          <a:cs typeface="Calibri"/>
                        </a:rPr>
                        <a:t>circuit</a:t>
                      </a:r>
                      <a:r>
                        <a:rPr sz="1400" spc="-40">
                          <a:latin typeface="Calibri"/>
                          <a:cs typeface="Calibri"/>
                        </a:rPr>
                        <a:t> </a:t>
                      </a:r>
                      <a:r>
                        <a:rPr sz="1400" spc="-10">
                          <a:latin typeface="Calibri"/>
                          <a:cs typeface="Calibri"/>
                        </a:rPr>
                        <a:t>miles</a:t>
                      </a:r>
                      <a:endParaRPr sz="1400">
                        <a:latin typeface="Calibri"/>
                        <a:cs typeface="Calibri"/>
                      </a:endParaRPr>
                    </a:p>
                  </a:txBody>
                  <a:tcPr marL="0" marR="0" marT="3365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6D0FF"/>
                    </a:solidFill>
                  </a:tcPr>
                </a:tc>
                <a:tc>
                  <a:txBody>
                    <a:bodyPr/>
                    <a:lstStyle/>
                    <a:p>
                      <a:pPr marL="90805">
                        <a:lnSpc>
                          <a:spcPct val="100000"/>
                        </a:lnSpc>
                        <a:spcBef>
                          <a:spcPts val="265"/>
                        </a:spcBef>
                      </a:pPr>
                      <a:r>
                        <a:rPr sz="1400">
                          <a:latin typeface="Calibri"/>
                          <a:cs typeface="Calibri"/>
                        </a:rPr>
                        <a:t>220</a:t>
                      </a:r>
                      <a:r>
                        <a:rPr sz="1400" spc="-50">
                          <a:latin typeface="Calibri"/>
                          <a:cs typeface="Calibri"/>
                        </a:rPr>
                        <a:t> </a:t>
                      </a:r>
                      <a:r>
                        <a:rPr sz="1400">
                          <a:latin typeface="Calibri"/>
                          <a:cs typeface="Calibri"/>
                        </a:rPr>
                        <a:t>circuit</a:t>
                      </a:r>
                      <a:r>
                        <a:rPr sz="1400" spc="-40">
                          <a:latin typeface="Calibri"/>
                          <a:cs typeface="Calibri"/>
                        </a:rPr>
                        <a:t> </a:t>
                      </a:r>
                      <a:r>
                        <a:rPr sz="1400" spc="-10">
                          <a:latin typeface="Calibri"/>
                          <a:cs typeface="Calibri"/>
                        </a:rPr>
                        <a:t>miles</a:t>
                      </a:r>
                      <a:endParaRPr sz="1400">
                        <a:latin typeface="Calibri"/>
                        <a:cs typeface="Calibri"/>
                      </a:endParaRPr>
                    </a:p>
                  </a:txBody>
                  <a:tcPr marL="0" marR="0" marT="3365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6D0FF"/>
                    </a:solidFill>
                  </a:tcPr>
                </a:tc>
                <a:extLst>
                  <a:ext uri="{0D108BD9-81ED-4DB2-BD59-A6C34878D82A}">
                    <a16:rowId xmlns:a16="http://schemas.microsoft.com/office/drawing/2014/main" val="10003"/>
                  </a:ext>
                </a:extLst>
              </a:tr>
              <a:tr h="578485">
                <a:tc>
                  <a:txBody>
                    <a:bodyPr/>
                    <a:lstStyle/>
                    <a:p>
                      <a:pPr marL="90805" marR="143510">
                        <a:lnSpc>
                          <a:spcPct val="100000"/>
                        </a:lnSpc>
                        <a:spcBef>
                          <a:spcPts val="265"/>
                        </a:spcBef>
                      </a:pPr>
                      <a:r>
                        <a:rPr sz="1400" spc="-10">
                          <a:latin typeface="Calibri"/>
                          <a:cs typeface="Calibri"/>
                        </a:rPr>
                        <a:t>Vegetation</a:t>
                      </a:r>
                      <a:r>
                        <a:rPr sz="1400" spc="-30">
                          <a:latin typeface="Calibri"/>
                          <a:cs typeface="Calibri"/>
                        </a:rPr>
                        <a:t> </a:t>
                      </a:r>
                      <a:r>
                        <a:rPr sz="1400">
                          <a:latin typeface="Calibri"/>
                          <a:cs typeface="Calibri"/>
                        </a:rPr>
                        <a:t>&amp;</a:t>
                      </a:r>
                      <a:r>
                        <a:rPr sz="1400" spc="-50">
                          <a:latin typeface="Calibri"/>
                          <a:cs typeface="Calibri"/>
                        </a:rPr>
                        <a:t> </a:t>
                      </a:r>
                      <a:r>
                        <a:rPr sz="1400" spc="-10">
                          <a:latin typeface="Calibri"/>
                          <a:cs typeface="Calibri"/>
                        </a:rPr>
                        <a:t>Fuels Management</a:t>
                      </a:r>
                      <a:endParaRPr sz="1400">
                        <a:latin typeface="Calibri"/>
                        <a:cs typeface="Calibri"/>
                      </a:endParaRPr>
                    </a:p>
                  </a:txBody>
                  <a:tcPr marL="0" marR="0" marT="3365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BE9FF"/>
                    </a:solidFill>
                  </a:tcPr>
                </a:tc>
                <a:tc>
                  <a:txBody>
                    <a:bodyPr/>
                    <a:lstStyle/>
                    <a:p>
                      <a:pPr marL="91440" marR="478790">
                        <a:lnSpc>
                          <a:spcPct val="100000"/>
                        </a:lnSpc>
                        <a:spcBef>
                          <a:spcPts val="265"/>
                        </a:spcBef>
                      </a:pPr>
                      <a:r>
                        <a:rPr sz="1400" spc="-10">
                          <a:latin typeface="Calibri"/>
                          <a:cs typeface="Calibri"/>
                        </a:rPr>
                        <a:t>Wood</a:t>
                      </a:r>
                      <a:r>
                        <a:rPr sz="1400" spc="-35">
                          <a:latin typeface="Calibri"/>
                          <a:cs typeface="Calibri"/>
                        </a:rPr>
                        <a:t> </a:t>
                      </a:r>
                      <a:r>
                        <a:rPr sz="1400">
                          <a:latin typeface="Calibri"/>
                          <a:cs typeface="Calibri"/>
                        </a:rPr>
                        <a:t>&amp;</a:t>
                      </a:r>
                      <a:r>
                        <a:rPr sz="1400" spc="-35">
                          <a:latin typeface="Calibri"/>
                          <a:cs typeface="Calibri"/>
                        </a:rPr>
                        <a:t> </a:t>
                      </a:r>
                      <a:r>
                        <a:rPr sz="1400" spc="-20">
                          <a:latin typeface="Calibri"/>
                          <a:cs typeface="Calibri"/>
                        </a:rPr>
                        <a:t>Slash </a:t>
                      </a:r>
                      <a:r>
                        <a:rPr sz="1400" spc="-10">
                          <a:latin typeface="Calibri"/>
                          <a:cs typeface="Calibri"/>
                        </a:rPr>
                        <a:t>Management</a:t>
                      </a:r>
                      <a:endParaRPr sz="1400">
                        <a:latin typeface="Calibri"/>
                        <a:cs typeface="Calibri"/>
                      </a:endParaRPr>
                    </a:p>
                  </a:txBody>
                  <a:tcPr marL="0" marR="0" marT="3365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BE9FF"/>
                    </a:solidFill>
                  </a:tcPr>
                </a:tc>
                <a:tc>
                  <a:txBody>
                    <a:bodyPr/>
                    <a:lstStyle/>
                    <a:p>
                      <a:pPr marL="91440">
                        <a:lnSpc>
                          <a:spcPct val="100000"/>
                        </a:lnSpc>
                        <a:spcBef>
                          <a:spcPts val="265"/>
                        </a:spcBef>
                      </a:pPr>
                      <a:r>
                        <a:rPr sz="1400">
                          <a:latin typeface="Calibri"/>
                          <a:cs typeface="Calibri"/>
                        </a:rPr>
                        <a:t>280</a:t>
                      </a:r>
                      <a:r>
                        <a:rPr sz="1400" spc="-30">
                          <a:latin typeface="Calibri"/>
                          <a:cs typeface="Calibri"/>
                        </a:rPr>
                        <a:t> </a:t>
                      </a:r>
                      <a:r>
                        <a:rPr sz="1400" spc="-10">
                          <a:latin typeface="Calibri"/>
                          <a:cs typeface="Calibri"/>
                        </a:rPr>
                        <a:t>acres</a:t>
                      </a:r>
                      <a:endParaRPr sz="1400">
                        <a:latin typeface="Calibri"/>
                        <a:cs typeface="Calibri"/>
                      </a:endParaRPr>
                    </a:p>
                  </a:txBody>
                  <a:tcPr marL="0" marR="0" marT="3365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BE9FF"/>
                    </a:solidFill>
                  </a:tcPr>
                </a:tc>
                <a:tc>
                  <a:txBody>
                    <a:bodyPr/>
                    <a:lstStyle/>
                    <a:p>
                      <a:pPr marL="91440">
                        <a:lnSpc>
                          <a:spcPct val="100000"/>
                        </a:lnSpc>
                        <a:spcBef>
                          <a:spcPts val="265"/>
                        </a:spcBef>
                      </a:pPr>
                      <a:r>
                        <a:rPr sz="1400">
                          <a:latin typeface="Calibri"/>
                          <a:cs typeface="Calibri"/>
                        </a:rPr>
                        <a:t>280</a:t>
                      </a:r>
                      <a:r>
                        <a:rPr sz="1400" spc="-30">
                          <a:latin typeface="Calibri"/>
                          <a:cs typeface="Calibri"/>
                        </a:rPr>
                        <a:t> </a:t>
                      </a:r>
                      <a:r>
                        <a:rPr sz="1400" spc="-10">
                          <a:latin typeface="Calibri"/>
                          <a:cs typeface="Calibri"/>
                        </a:rPr>
                        <a:t>acres</a:t>
                      </a:r>
                      <a:endParaRPr sz="1400">
                        <a:latin typeface="Calibri"/>
                        <a:cs typeface="Calibri"/>
                      </a:endParaRPr>
                    </a:p>
                  </a:txBody>
                  <a:tcPr marL="0" marR="0" marT="3365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BE9FF"/>
                    </a:solidFill>
                  </a:tcPr>
                </a:tc>
                <a:tc>
                  <a:txBody>
                    <a:bodyPr/>
                    <a:lstStyle/>
                    <a:p>
                      <a:pPr marL="90805">
                        <a:lnSpc>
                          <a:spcPct val="100000"/>
                        </a:lnSpc>
                        <a:spcBef>
                          <a:spcPts val="265"/>
                        </a:spcBef>
                      </a:pPr>
                      <a:r>
                        <a:rPr sz="1400">
                          <a:latin typeface="Calibri"/>
                          <a:cs typeface="Calibri"/>
                        </a:rPr>
                        <a:t>280</a:t>
                      </a:r>
                      <a:r>
                        <a:rPr sz="1400" spc="-30">
                          <a:latin typeface="Calibri"/>
                          <a:cs typeface="Calibri"/>
                        </a:rPr>
                        <a:t> </a:t>
                      </a:r>
                      <a:r>
                        <a:rPr sz="1400" spc="-10">
                          <a:latin typeface="Calibri"/>
                          <a:cs typeface="Calibri"/>
                        </a:rPr>
                        <a:t>acres</a:t>
                      </a:r>
                      <a:endParaRPr sz="1400">
                        <a:latin typeface="Calibri"/>
                        <a:cs typeface="Calibri"/>
                      </a:endParaRPr>
                    </a:p>
                  </a:txBody>
                  <a:tcPr marL="0" marR="0" marT="3365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BE9FF"/>
                    </a:solidFill>
                  </a:tcPr>
                </a:tc>
                <a:extLst>
                  <a:ext uri="{0D108BD9-81ED-4DB2-BD59-A6C34878D82A}">
                    <a16:rowId xmlns:a16="http://schemas.microsoft.com/office/drawing/2014/main" val="10004"/>
                  </a:ext>
                </a:extLst>
              </a:tr>
              <a:tr h="578485">
                <a:tc>
                  <a:txBody>
                    <a:bodyPr/>
                    <a:lstStyle/>
                    <a:p>
                      <a:pPr marL="90805" marR="143510">
                        <a:lnSpc>
                          <a:spcPct val="100000"/>
                        </a:lnSpc>
                        <a:spcBef>
                          <a:spcPts val="265"/>
                        </a:spcBef>
                      </a:pPr>
                      <a:r>
                        <a:rPr sz="1400" spc="-10">
                          <a:latin typeface="Calibri"/>
                          <a:cs typeface="Calibri"/>
                        </a:rPr>
                        <a:t>Vegetation</a:t>
                      </a:r>
                      <a:r>
                        <a:rPr sz="1400" spc="-30">
                          <a:latin typeface="Calibri"/>
                          <a:cs typeface="Calibri"/>
                        </a:rPr>
                        <a:t> </a:t>
                      </a:r>
                      <a:r>
                        <a:rPr sz="1400">
                          <a:latin typeface="Calibri"/>
                          <a:cs typeface="Calibri"/>
                        </a:rPr>
                        <a:t>&amp;</a:t>
                      </a:r>
                      <a:r>
                        <a:rPr sz="1400" spc="-50">
                          <a:latin typeface="Calibri"/>
                          <a:cs typeface="Calibri"/>
                        </a:rPr>
                        <a:t> </a:t>
                      </a:r>
                      <a:r>
                        <a:rPr sz="1400" spc="-10">
                          <a:latin typeface="Calibri"/>
                          <a:cs typeface="Calibri"/>
                        </a:rPr>
                        <a:t>Fuels Management</a:t>
                      </a:r>
                      <a:endParaRPr sz="1400">
                        <a:latin typeface="Calibri"/>
                        <a:cs typeface="Calibri"/>
                      </a:endParaRPr>
                    </a:p>
                  </a:txBody>
                  <a:tcPr marL="0" marR="0" marT="3365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6D0FF"/>
                    </a:solidFill>
                  </a:tcPr>
                </a:tc>
                <a:tc>
                  <a:txBody>
                    <a:bodyPr/>
                    <a:lstStyle/>
                    <a:p>
                      <a:pPr marL="91440">
                        <a:lnSpc>
                          <a:spcPct val="100000"/>
                        </a:lnSpc>
                        <a:spcBef>
                          <a:spcPts val="265"/>
                        </a:spcBef>
                      </a:pPr>
                      <a:r>
                        <a:rPr sz="1400">
                          <a:latin typeface="Calibri"/>
                          <a:cs typeface="Calibri"/>
                        </a:rPr>
                        <a:t>Pole</a:t>
                      </a:r>
                      <a:r>
                        <a:rPr sz="1400" spc="-55">
                          <a:latin typeface="Calibri"/>
                          <a:cs typeface="Calibri"/>
                        </a:rPr>
                        <a:t> </a:t>
                      </a:r>
                      <a:r>
                        <a:rPr sz="1400" spc="-10">
                          <a:latin typeface="Calibri"/>
                          <a:cs typeface="Calibri"/>
                        </a:rPr>
                        <a:t>Clearing</a:t>
                      </a:r>
                      <a:endParaRPr sz="1400">
                        <a:latin typeface="Calibri"/>
                        <a:cs typeface="Calibri"/>
                      </a:endParaRPr>
                    </a:p>
                  </a:txBody>
                  <a:tcPr marL="0" marR="0" marT="3365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6D0FF"/>
                    </a:solidFill>
                  </a:tcPr>
                </a:tc>
                <a:tc>
                  <a:txBody>
                    <a:bodyPr/>
                    <a:lstStyle/>
                    <a:p>
                      <a:pPr marL="91440">
                        <a:lnSpc>
                          <a:spcPct val="100000"/>
                        </a:lnSpc>
                        <a:spcBef>
                          <a:spcPts val="265"/>
                        </a:spcBef>
                      </a:pPr>
                      <a:r>
                        <a:rPr sz="1400">
                          <a:latin typeface="Calibri"/>
                          <a:cs typeface="Calibri"/>
                        </a:rPr>
                        <a:t>4,960</a:t>
                      </a:r>
                      <a:r>
                        <a:rPr sz="1400" spc="-45">
                          <a:latin typeface="Calibri"/>
                          <a:cs typeface="Calibri"/>
                        </a:rPr>
                        <a:t> </a:t>
                      </a:r>
                      <a:r>
                        <a:rPr sz="1400">
                          <a:latin typeface="Calibri"/>
                          <a:cs typeface="Calibri"/>
                        </a:rPr>
                        <a:t>subject</a:t>
                      </a:r>
                      <a:r>
                        <a:rPr sz="1400" spc="-40">
                          <a:latin typeface="Calibri"/>
                          <a:cs typeface="Calibri"/>
                        </a:rPr>
                        <a:t> </a:t>
                      </a:r>
                      <a:r>
                        <a:rPr sz="1400" spc="-20">
                          <a:latin typeface="Calibri"/>
                          <a:cs typeface="Calibri"/>
                        </a:rPr>
                        <a:t>poles</a:t>
                      </a:r>
                      <a:endParaRPr sz="1400">
                        <a:latin typeface="Calibri"/>
                        <a:cs typeface="Calibri"/>
                      </a:endParaRPr>
                    </a:p>
                  </a:txBody>
                  <a:tcPr marL="0" marR="0" marT="3365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6D0FF"/>
                    </a:solidFill>
                  </a:tcPr>
                </a:tc>
                <a:tc>
                  <a:txBody>
                    <a:bodyPr/>
                    <a:lstStyle/>
                    <a:p>
                      <a:pPr marL="91440">
                        <a:lnSpc>
                          <a:spcPct val="100000"/>
                        </a:lnSpc>
                        <a:spcBef>
                          <a:spcPts val="265"/>
                        </a:spcBef>
                      </a:pPr>
                      <a:r>
                        <a:rPr sz="1400">
                          <a:latin typeface="Calibri"/>
                          <a:cs typeface="Calibri"/>
                        </a:rPr>
                        <a:t>4,960</a:t>
                      </a:r>
                      <a:r>
                        <a:rPr sz="1400" spc="-45">
                          <a:latin typeface="Calibri"/>
                          <a:cs typeface="Calibri"/>
                        </a:rPr>
                        <a:t> </a:t>
                      </a:r>
                      <a:r>
                        <a:rPr sz="1400">
                          <a:latin typeface="Calibri"/>
                          <a:cs typeface="Calibri"/>
                        </a:rPr>
                        <a:t>subject</a:t>
                      </a:r>
                      <a:r>
                        <a:rPr sz="1400" spc="-40">
                          <a:latin typeface="Calibri"/>
                          <a:cs typeface="Calibri"/>
                        </a:rPr>
                        <a:t> </a:t>
                      </a:r>
                      <a:r>
                        <a:rPr sz="1400" spc="-20">
                          <a:latin typeface="Calibri"/>
                          <a:cs typeface="Calibri"/>
                        </a:rPr>
                        <a:t>poles</a:t>
                      </a:r>
                      <a:endParaRPr sz="1400">
                        <a:latin typeface="Calibri"/>
                        <a:cs typeface="Calibri"/>
                      </a:endParaRPr>
                    </a:p>
                  </a:txBody>
                  <a:tcPr marL="0" marR="0" marT="3365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6D0FF"/>
                    </a:solidFill>
                  </a:tcPr>
                </a:tc>
                <a:tc>
                  <a:txBody>
                    <a:bodyPr/>
                    <a:lstStyle/>
                    <a:p>
                      <a:pPr marL="90805">
                        <a:lnSpc>
                          <a:spcPct val="100000"/>
                        </a:lnSpc>
                        <a:spcBef>
                          <a:spcPts val="265"/>
                        </a:spcBef>
                      </a:pPr>
                      <a:r>
                        <a:rPr sz="1400">
                          <a:latin typeface="Calibri"/>
                          <a:cs typeface="Calibri"/>
                        </a:rPr>
                        <a:t>4,960</a:t>
                      </a:r>
                      <a:r>
                        <a:rPr sz="1400" spc="-45">
                          <a:latin typeface="Calibri"/>
                          <a:cs typeface="Calibri"/>
                        </a:rPr>
                        <a:t> </a:t>
                      </a:r>
                      <a:r>
                        <a:rPr sz="1400">
                          <a:latin typeface="Calibri"/>
                          <a:cs typeface="Calibri"/>
                        </a:rPr>
                        <a:t>subject</a:t>
                      </a:r>
                      <a:r>
                        <a:rPr sz="1400" spc="-40">
                          <a:latin typeface="Calibri"/>
                          <a:cs typeface="Calibri"/>
                        </a:rPr>
                        <a:t> </a:t>
                      </a:r>
                      <a:r>
                        <a:rPr sz="1400" spc="-20">
                          <a:latin typeface="Calibri"/>
                          <a:cs typeface="Calibri"/>
                        </a:rPr>
                        <a:t>poles</a:t>
                      </a:r>
                      <a:endParaRPr sz="1400">
                        <a:latin typeface="Calibri"/>
                        <a:cs typeface="Calibri"/>
                      </a:endParaRPr>
                    </a:p>
                  </a:txBody>
                  <a:tcPr marL="0" marR="0" marT="3365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6D0FF"/>
                    </a:solidFill>
                  </a:tcPr>
                </a:tc>
                <a:extLst>
                  <a:ext uri="{0D108BD9-81ED-4DB2-BD59-A6C34878D82A}">
                    <a16:rowId xmlns:a16="http://schemas.microsoft.com/office/drawing/2014/main" val="10005"/>
                  </a:ext>
                </a:extLst>
              </a:tr>
              <a:tr h="578485">
                <a:tc>
                  <a:txBody>
                    <a:bodyPr/>
                    <a:lstStyle/>
                    <a:p>
                      <a:pPr marL="90805">
                        <a:lnSpc>
                          <a:spcPct val="100000"/>
                        </a:lnSpc>
                        <a:spcBef>
                          <a:spcPts val="270"/>
                        </a:spcBef>
                      </a:pPr>
                      <a:r>
                        <a:rPr sz="1400">
                          <a:latin typeface="Calibri"/>
                          <a:cs typeface="Calibri"/>
                        </a:rPr>
                        <a:t>Quality</a:t>
                      </a:r>
                      <a:r>
                        <a:rPr sz="1400" spc="-40">
                          <a:latin typeface="Calibri"/>
                          <a:cs typeface="Calibri"/>
                        </a:rPr>
                        <a:t> </a:t>
                      </a:r>
                      <a:r>
                        <a:rPr sz="1400" spc="-10">
                          <a:latin typeface="Calibri"/>
                          <a:cs typeface="Calibri"/>
                        </a:rPr>
                        <a:t>Control</a:t>
                      </a:r>
                      <a:endParaRPr sz="1400">
                        <a:latin typeface="Calibri"/>
                        <a:cs typeface="Calibri"/>
                      </a:endParaRPr>
                    </a:p>
                  </a:txBody>
                  <a:tcPr marL="0" marR="0" marT="3429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BE9FF"/>
                    </a:solidFill>
                  </a:tcPr>
                </a:tc>
                <a:tc>
                  <a:txBody>
                    <a:bodyPr/>
                    <a:lstStyle/>
                    <a:p>
                      <a:pPr marL="91440" marR="184150">
                        <a:lnSpc>
                          <a:spcPct val="100000"/>
                        </a:lnSpc>
                        <a:spcBef>
                          <a:spcPts val="270"/>
                        </a:spcBef>
                      </a:pPr>
                      <a:r>
                        <a:rPr sz="1400">
                          <a:latin typeface="Calibri"/>
                          <a:cs typeface="Calibri"/>
                        </a:rPr>
                        <a:t>Quality</a:t>
                      </a:r>
                      <a:r>
                        <a:rPr sz="1400" spc="-40">
                          <a:latin typeface="Calibri"/>
                          <a:cs typeface="Calibri"/>
                        </a:rPr>
                        <a:t> </a:t>
                      </a:r>
                      <a:r>
                        <a:rPr sz="1400" spc="-10">
                          <a:latin typeface="Calibri"/>
                          <a:cs typeface="Calibri"/>
                        </a:rPr>
                        <a:t>Assurance </a:t>
                      </a:r>
                      <a:r>
                        <a:rPr sz="1400">
                          <a:latin typeface="Calibri"/>
                          <a:cs typeface="Calibri"/>
                        </a:rPr>
                        <a:t>&amp;</a:t>
                      </a:r>
                      <a:r>
                        <a:rPr sz="1400" spc="-40">
                          <a:latin typeface="Calibri"/>
                          <a:cs typeface="Calibri"/>
                        </a:rPr>
                        <a:t> </a:t>
                      </a:r>
                      <a:r>
                        <a:rPr sz="1400">
                          <a:latin typeface="Calibri"/>
                          <a:cs typeface="Calibri"/>
                        </a:rPr>
                        <a:t>Quality</a:t>
                      </a:r>
                      <a:r>
                        <a:rPr sz="1400" spc="-15">
                          <a:latin typeface="Calibri"/>
                          <a:cs typeface="Calibri"/>
                        </a:rPr>
                        <a:t> </a:t>
                      </a:r>
                      <a:r>
                        <a:rPr sz="1400" spc="-10">
                          <a:latin typeface="Calibri"/>
                          <a:cs typeface="Calibri"/>
                        </a:rPr>
                        <a:t>Control</a:t>
                      </a:r>
                      <a:endParaRPr sz="1400">
                        <a:latin typeface="Calibri"/>
                        <a:cs typeface="Calibri"/>
                      </a:endParaRPr>
                    </a:p>
                  </a:txBody>
                  <a:tcPr marL="0" marR="0" marT="3429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BE9FF"/>
                    </a:solidFill>
                  </a:tcPr>
                </a:tc>
                <a:tc>
                  <a:txBody>
                    <a:bodyPr/>
                    <a:lstStyle/>
                    <a:p>
                      <a:pPr marL="91440" marR="412115">
                        <a:lnSpc>
                          <a:spcPct val="100000"/>
                        </a:lnSpc>
                        <a:spcBef>
                          <a:spcPts val="270"/>
                        </a:spcBef>
                      </a:pPr>
                      <a:r>
                        <a:rPr sz="1400">
                          <a:latin typeface="Calibri"/>
                          <a:cs typeface="Calibri"/>
                        </a:rPr>
                        <a:t>229</a:t>
                      </a:r>
                      <a:r>
                        <a:rPr sz="1400" spc="-50">
                          <a:latin typeface="Calibri"/>
                          <a:cs typeface="Calibri"/>
                        </a:rPr>
                        <a:t> </a:t>
                      </a:r>
                      <a:r>
                        <a:rPr sz="1400">
                          <a:latin typeface="Calibri"/>
                          <a:cs typeface="Calibri"/>
                        </a:rPr>
                        <a:t>circuit</a:t>
                      </a:r>
                      <a:r>
                        <a:rPr sz="1400" spc="-40">
                          <a:latin typeface="Calibri"/>
                          <a:cs typeface="Calibri"/>
                        </a:rPr>
                        <a:t> </a:t>
                      </a:r>
                      <a:r>
                        <a:rPr sz="1400" spc="-10">
                          <a:latin typeface="Calibri"/>
                          <a:cs typeface="Calibri"/>
                        </a:rPr>
                        <a:t>miles inspected</a:t>
                      </a:r>
                      <a:endParaRPr sz="1400">
                        <a:latin typeface="Calibri"/>
                        <a:cs typeface="Calibri"/>
                      </a:endParaRPr>
                    </a:p>
                  </a:txBody>
                  <a:tcPr marL="0" marR="0" marT="3429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BE9FF"/>
                    </a:solidFill>
                  </a:tcPr>
                </a:tc>
                <a:tc>
                  <a:txBody>
                    <a:bodyPr/>
                    <a:lstStyle/>
                    <a:p>
                      <a:pPr marL="91440" marR="391795">
                        <a:lnSpc>
                          <a:spcPct val="100000"/>
                        </a:lnSpc>
                        <a:spcBef>
                          <a:spcPts val="270"/>
                        </a:spcBef>
                      </a:pPr>
                      <a:r>
                        <a:rPr sz="1400">
                          <a:latin typeface="Calibri"/>
                          <a:cs typeface="Calibri"/>
                        </a:rPr>
                        <a:t>229</a:t>
                      </a:r>
                      <a:r>
                        <a:rPr sz="1400" spc="-50">
                          <a:latin typeface="Calibri"/>
                          <a:cs typeface="Calibri"/>
                        </a:rPr>
                        <a:t> </a:t>
                      </a:r>
                      <a:r>
                        <a:rPr sz="1400">
                          <a:latin typeface="Calibri"/>
                          <a:cs typeface="Calibri"/>
                        </a:rPr>
                        <a:t>circuit</a:t>
                      </a:r>
                      <a:r>
                        <a:rPr sz="1400" spc="-40">
                          <a:latin typeface="Calibri"/>
                          <a:cs typeface="Calibri"/>
                        </a:rPr>
                        <a:t> </a:t>
                      </a:r>
                      <a:r>
                        <a:rPr sz="1400" spc="-10">
                          <a:latin typeface="Calibri"/>
                          <a:cs typeface="Calibri"/>
                        </a:rPr>
                        <a:t>miles inspected</a:t>
                      </a:r>
                      <a:endParaRPr sz="1400">
                        <a:latin typeface="Calibri"/>
                        <a:cs typeface="Calibri"/>
                      </a:endParaRPr>
                    </a:p>
                  </a:txBody>
                  <a:tcPr marL="0" marR="0" marT="3429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BE9FF"/>
                    </a:solidFill>
                  </a:tcPr>
                </a:tc>
                <a:tc>
                  <a:txBody>
                    <a:bodyPr/>
                    <a:lstStyle/>
                    <a:p>
                      <a:pPr marL="90805" marR="481330">
                        <a:lnSpc>
                          <a:spcPct val="100000"/>
                        </a:lnSpc>
                        <a:spcBef>
                          <a:spcPts val="270"/>
                        </a:spcBef>
                      </a:pPr>
                      <a:r>
                        <a:rPr sz="1400">
                          <a:latin typeface="Calibri"/>
                          <a:cs typeface="Calibri"/>
                        </a:rPr>
                        <a:t>229</a:t>
                      </a:r>
                      <a:r>
                        <a:rPr sz="1400" spc="-50">
                          <a:latin typeface="Calibri"/>
                          <a:cs typeface="Calibri"/>
                        </a:rPr>
                        <a:t> </a:t>
                      </a:r>
                      <a:r>
                        <a:rPr sz="1400">
                          <a:latin typeface="Calibri"/>
                          <a:cs typeface="Calibri"/>
                        </a:rPr>
                        <a:t>circuit</a:t>
                      </a:r>
                      <a:r>
                        <a:rPr sz="1400" spc="-40">
                          <a:latin typeface="Calibri"/>
                          <a:cs typeface="Calibri"/>
                        </a:rPr>
                        <a:t> </a:t>
                      </a:r>
                      <a:r>
                        <a:rPr sz="1400" spc="-10">
                          <a:latin typeface="Calibri"/>
                          <a:cs typeface="Calibri"/>
                        </a:rPr>
                        <a:t>miles inspected</a:t>
                      </a:r>
                      <a:endParaRPr sz="1400">
                        <a:latin typeface="Calibri"/>
                        <a:cs typeface="Calibri"/>
                      </a:endParaRPr>
                    </a:p>
                  </a:txBody>
                  <a:tcPr marL="0" marR="0" marT="3429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BE9FF"/>
                    </a:solidFill>
                  </a:tcPr>
                </a:tc>
                <a:extLst>
                  <a:ext uri="{0D108BD9-81ED-4DB2-BD59-A6C34878D82A}">
                    <a16:rowId xmlns:a16="http://schemas.microsoft.com/office/drawing/2014/main" val="10006"/>
                  </a:ext>
                </a:extLst>
              </a:tr>
            </a:tbl>
          </a:graphicData>
        </a:graphic>
      </p:graphicFrame>
      <p:sp>
        <p:nvSpPr>
          <p:cNvPr id="7" name="object 7"/>
          <p:cNvSpPr txBox="1">
            <a:spLocks noGrp="1"/>
          </p:cNvSpPr>
          <p:nvPr>
            <p:ph type="sldNum" sz="quarter" idx="7"/>
          </p:nvPr>
        </p:nvSpPr>
        <p:spPr>
          <a:xfrm>
            <a:off x="14319504" y="6346690"/>
            <a:ext cx="410440" cy="254118"/>
          </a:xfrm>
          <a:prstGeom prst="rect">
            <a:avLst/>
          </a:prstGeom>
        </p:spPr>
        <p:txBody>
          <a:bodyPr vert="horz" wrap="square" lIns="0" tIns="114500" rIns="0" bIns="0" rtlCol="0">
            <a:spAutoFit/>
          </a:bodyPr>
          <a:lstStyle/>
          <a:p>
            <a:pPr marL="38100">
              <a:spcBef>
                <a:spcPts val="145"/>
              </a:spcBef>
            </a:pPr>
            <a:fld id="{81D60167-4931-47E6-BA6A-407CBD079E47}" type="slidenum">
              <a:rPr kern="0" spc="-25" dirty="0">
                <a:solidFill>
                  <a:prstClr val="black"/>
                </a:solidFill>
              </a:rPr>
              <a:pPr marL="38100">
                <a:spcBef>
                  <a:spcPts val="145"/>
                </a:spcBef>
              </a:pPr>
              <a:t>53</a:t>
            </a:fld>
            <a:endParaRPr kern="0" spc="-25">
              <a:solidFill>
                <a:prstClr val="black"/>
              </a:solidFill>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659634" y="308117"/>
            <a:ext cx="7920735" cy="412292"/>
          </a:xfrm>
          <a:prstGeom prst="rect">
            <a:avLst/>
          </a:prstGeom>
        </p:spPr>
        <p:txBody>
          <a:bodyPr vert="horz" wrap="square" lIns="0" tIns="12065" rIns="0" bIns="0" rtlCol="0">
            <a:spAutoFit/>
          </a:bodyPr>
          <a:lstStyle/>
          <a:p>
            <a:pPr marL="833755">
              <a:spcBef>
                <a:spcPts val="95"/>
              </a:spcBef>
            </a:pPr>
            <a:r>
              <a:rPr spc="-85"/>
              <a:t>Vegetation</a:t>
            </a:r>
            <a:r>
              <a:rPr spc="-245"/>
              <a:t> </a:t>
            </a:r>
            <a:r>
              <a:rPr spc="-10"/>
              <a:t>Management</a:t>
            </a:r>
          </a:p>
        </p:txBody>
      </p:sp>
      <p:pic>
        <p:nvPicPr>
          <p:cNvPr id="3" name="object 3"/>
          <p:cNvPicPr/>
          <p:nvPr/>
        </p:nvPicPr>
        <p:blipFill>
          <a:blip r:embed="rId2" cstate="print"/>
          <a:stretch>
            <a:fillRect/>
          </a:stretch>
        </p:blipFill>
        <p:spPr>
          <a:xfrm>
            <a:off x="1798321" y="163069"/>
            <a:ext cx="621791" cy="621791"/>
          </a:xfrm>
          <a:prstGeom prst="rect">
            <a:avLst/>
          </a:prstGeom>
        </p:spPr>
      </p:pic>
      <p:sp>
        <p:nvSpPr>
          <p:cNvPr id="4" name="object 4"/>
          <p:cNvSpPr txBox="1"/>
          <p:nvPr/>
        </p:nvSpPr>
        <p:spPr>
          <a:xfrm>
            <a:off x="1877040" y="1143461"/>
            <a:ext cx="4147820" cy="4649991"/>
          </a:xfrm>
          <a:prstGeom prst="rect">
            <a:avLst/>
          </a:prstGeom>
        </p:spPr>
        <p:txBody>
          <a:bodyPr vert="horz" wrap="square" lIns="0" tIns="12700" rIns="0" bIns="0" rtlCol="0">
            <a:spAutoFit/>
          </a:bodyPr>
          <a:lstStyle/>
          <a:p>
            <a:pPr marL="207645" algn="ctr">
              <a:spcBef>
                <a:spcPts val="100"/>
              </a:spcBef>
            </a:pPr>
            <a:r>
              <a:rPr sz="2400" kern="0" spc="-45">
                <a:solidFill>
                  <a:srgbClr val="4200F8"/>
                </a:solidFill>
                <a:latin typeface="Arial Black"/>
                <a:cs typeface="Arial Black"/>
              </a:rPr>
              <a:t>Program</a:t>
            </a:r>
            <a:r>
              <a:rPr sz="2400" kern="0" spc="-250">
                <a:solidFill>
                  <a:srgbClr val="4200F8"/>
                </a:solidFill>
                <a:latin typeface="Arial Black"/>
                <a:cs typeface="Arial Black"/>
              </a:rPr>
              <a:t> </a:t>
            </a:r>
            <a:r>
              <a:rPr sz="2400" kern="0" spc="-10">
                <a:solidFill>
                  <a:srgbClr val="4200F8"/>
                </a:solidFill>
                <a:latin typeface="Arial Black"/>
                <a:cs typeface="Arial Black"/>
              </a:rPr>
              <a:t>Outlook</a:t>
            </a:r>
            <a:endParaRPr sz="2400" kern="0">
              <a:solidFill>
                <a:sysClr val="windowText" lastClr="000000"/>
              </a:solidFill>
              <a:latin typeface="Arial Black"/>
              <a:cs typeface="Arial Black"/>
            </a:endParaRPr>
          </a:p>
          <a:p>
            <a:pPr marL="414655" indent="-343535">
              <a:spcBef>
                <a:spcPts val="2350"/>
              </a:spcBef>
              <a:buFont typeface="Arial"/>
              <a:buChar char="•"/>
              <a:tabLst>
                <a:tab pos="414655" algn="l"/>
                <a:tab pos="415290" algn="l"/>
              </a:tabLst>
            </a:pPr>
            <a:r>
              <a:rPr kern="0">
                <a:solidFill>
                  <a:sysClr val="windowText" lastClr="000000"/>
                </a:solidFill>
                <a:latin typeface="Lucida Sans Unicode"/>
                <a:cs typeface="Lucida Sans Unicode"/>
              </a:rPr>
              <a:t>Quality</a:t>
            </a:r>
            <a:r>
              <a:rPr kern="0" spc="-40">
                <a:solidFill>
                  <a:sysClr val="windowText" lastClr="000000"/>
                </a:solidFill>
                <a:latin typeface="Lucida Sans Unicode"/>
                <a:cs typeface="Lucida Sans Unicode"/>
              </a:rPr>
              <a:t> </a:t>
            </a:r>
            <a:r>
              <a:rPr kern="0" spc="50">
                <a:solidFill>
                  <a:sysClr val="windowText" lastClr="000000"/>
                </a:solidFill>
                <a:latin typeface="Lucida Sans Unicode"/>
                <a:cs typeface="Lucida Sans Unicode"/>
              </a:rPr>
              <a:t>Assurance</a:t>
            </a:r>
            <a:r>
              <a:rPr kern="0" spc="-35">
                <a:solidFill>
                  <a:sysClr val="windowText" lastClr="000000"/>
                </a:solidFill>
                <a:latin typeface="Lucida Sans Unicode"/>
                <a:cs typeface="Lucida Sans Unicode"/>
              </a:rPr>
              <a:t> </a:t>
            </a:r>
            <a:r>
              <a:rPr kern="0" spc="-10">
                <a:solidFill>
                  <a:sysClr val="windowText" lastClr="000000"/>
                </a:solidFill>
                <a:latin typeface="Lucida Sans Unicode"/>
                <a:cs typeface="Lucida Sans Unicode"/>
              </a:rPr>
              <a:t>Inspections</a:t>
            </a:r>
            <a:endParaRPr kern="0">
              <a:solidFill>
                <a:sysClr val="windowText" lastClr="000000"/>
              </a:solidFill>
              <a:latin typeface="Lucida Sans Unicode"/>
              <a:cs typeface="Lucida Sans Unicode"/>
            </a:endParaRPr>
          </a:p>
          <a:p>
            <a:pPr marL="414655" indent="-343535">
              <a:spcBef>
                <a:spcPts val="600"/>
              </a:spcBef>
              <a:buFont typeface="Arial"/>
              <a:buChar char="•"/>
              <a:tabLst>
                <a:tab pos="414655" algn="l"/>
                <a:tab pos="415290" algn="l"/>
              </a:tabLst>
            </a:pPr>
            <a:r>
              <a:rPr kern="0" spc="45">
                <a:solidFill>
                  <a:sysClr val="windowText" lastClr="000000"/>
                </a:solidFill>
                <a:latin typeface="Lucida Sans Unicode"/>
                <a:cs typeface="Lucida Sans Unicode"/>
              </a:rPr>
              <a:t>Vegetation</a:t>
            </a:r>
            <a:r>
              <a:rPr kern="0" spc="-95">
                <a:solidFill>
                  <a:sysClr val="windowText" lastClr="000000"/>
                </a:solidFill>
                <a:latin typeface="Lucida Sans Unicode"/>
                <a:cs typeface="Lucida Sans Unicode"/>
              </a:rPr>
              <a:t> </a:t>
            </a:r>
            <a:r>
              <a:rPr kern="0" spc="-65">
                <a:solidFill>
                  <a:sysClr val="windowText" lastClr="000000"/>
                </a:solidFill>
                <a:latin typeface="Lucida Sans Unicode"/>
                <a:cs typeface="Lucida Sans Unicode"/>
              </a:rPr>
              <a:t>Risk</a:t>
            </a:r>
            <a:r>
              <a:rPr kern="0" spc="-75">
                <a:solidFill>
                  <a:sysClr val="windowText" lastClr="000000"/>
                </a:solidFill>
                <a:latin typeface="Lucida Sans Unicode"/>
                <a:cs typeface="Lucida Sans Unicode"/>
              </a:rPr>
              <a:t> </a:t>
            </a:r>
            <a:r>
              <a:rPr kern="0" spc="-10">
                <a:solidFill>
                  <a:sysClr val="windowText" lastClr="000000"/>
                </a:solidFill>
                <a:latin typeface="Lucida Sans Unicode"/>
                <a:cs typeface="Lucida Sans Unicode"/>
              </a:rPr>
              <a:t>Modeling</a:t>
            </a:r>
            <a:endParaRPr kern="0">
              <a:solidFill>
                <a:sysClr val="windowText" lastClr="000000"/>
              </a:solidFill>
              <a:latin typeface="Lucida Sans Unicode"/>
              <a:cs typeface="Lucida Sans Unicode"/>
            </a:endParaRPr>
          </a:p>
          <a:p>
            <a:pPr marL="812165" lvl="1" indent="-227965">
              <a:spcBef>
                <a:spcPts val="650"/>
              </a:spcBef>
              <a:buFont typeface="Arial"/>
              <a:buChar char="•"/>
              <a:tabLst>
                <a:tab pos="812165" algn="l"/>
                <a:tab pos="812800" algn="l"/>
              </a:tabLst>
            </a:pPr>
            <a:r>
              <a:rPr sz="1200" kern="0" spc="-20">
                <a:solidFill>
                  <a:sysClr val="windowText" lastClr="000000"/>
                </a:solidFill>
                <a:latin typeface="Lucida Sans Unicode"/>
                <a:cs typeface="Lucida Sans Unicode"/>
              </a:rPr>
              <a:t>Fall-</a:t>
            </a:r>
            <a:r>
              <a:rPr sz="1200" kern="0">
                <a:solidFill>
                  <a:sysClr val="windowText" lastClr="000000"/>
                </a:solidFill>
                <a:latin typeface="Lucida Sans Unicode"/>
                <a:cs typeface="Lucida Sans Unicode"/>
              </a:rPr>
              <a:t>in</a:t>
            </a:r>
            <a:r>
              <a:rPr sz="1200" kern="0" spc="20">
                <a:solidFill>
                  <a:sysClr val="windowText" lastClr="000000"/>
                </a:solidFill>
                <a:latin typeface="Lucida Sans Unicode"/>
                <a:cs typeface="Lucida Sans Unicode"/>
              </a:rPr>
              <a:t> </a:t>
            </a:r>
            <a:r>
              <a:rPr sz="1200" kern="0" spc="-50">
                <a:solidFill>
                  <a:sysClr val="windowText" lastClr="000000"/>
                </a:solidFill>
                <a:latin typeface="Lucida Sans Unicode"/>
                <a:cs typeface="Lucida Sans Unicode"/>
              </a:rPr>
              <a:t>risk</a:t>
            </a:r>
            <a:r>
              <a:rPr sz="1200" kern="0" spc="20">
                <a:solidFill>
                  <a:sysClr val="windowText" lastClr="000000"/>
                </a:solidFill>
                <a:latin typeface="Lucida Sans Unicode"/>
                <a:cs typeface="Lucida Sans Unicode"/>
              </a:rPr>
              <a:t> </a:t>
            </a:r>
            <a:r>
              <a:rPr sz="1200" kern="0">
                <a:solidFill>
                  <a:sysClr val="windowText" lastClr="000000"/>
                </a:solidFill>
                <a:latin typeface="Lucida Sans Unicode"/>
                <a:cs typeface="Lucida Sans Unicode"/>
              </a:rPr>
              <a:t>score</a:t>
            </a:r>
            <a:r>
              <a:rPr sz="1200" kern="0" spc="5">
                <a:solidFill>
                  <a:sysClr val="windowText" lastClr="000000"/>
                </a:solidFill>
                <a:latin typeface="Lucida Sans Unicode"/>
                <a:cs typeface="Lucida Sans Unicode"/>
              </a:rPr>
              <a:t> </a:t>
            </a:r>
            <a:r>
              <a:rPr sz="1200" kern="0" spc="-20">
                <a:solidFill>
                  <a:sysClr val="windowText" lastClr="000000"/>
                </a:solidFill>
                <a:latin typeface="Lucida Sans Unicode"/>
                <a:cs typeface="Lucida Sans Unicode"/>
              </a:rPr>
              <a:t>pilot</a:t>
            </a:r>
            <a:endParaRPr sz="1200" kern="0">
              <a:solidFill>
                <a:sysClr val="windowText" lastClr="000000"/>
              </a:solidFill>
              <a:latin typeface="Lucida Sans Unicode"/>
              <a:cs typeface="Lucida Sans Unicode"/>
            </a:endParaRPr>
          </a:p>
          <a:p>
            <a:pPr marL="414655" indent="-343535">
              <a:spcBef>
                <a:spcPts val="550"/>
              </a:spcBef>
              <a:buFont typeface="Arial"/>
              <a:buChar char="•"/>
              <a:tabLst>
                <a:tab pos="414655" algn="l"/>
                <a:tab pos="415290" algn="l"/>
              </a:tabLst>
            </a:pPr>
            <a:r>
              <a:rPr kern="0" spc="-10">
                <a:solidFill>
                  <a:sysClr val="windowText" lastClr="000000"/>
                </a:solidFill>
                <a:latin typeface="Lucida Sans Unicode"/>
                <a:cs typeface="Lucida Sans Unicode"/>
              </a:rPr>
              <a:t>Training</a:t>
            </a:r>
            <a:r>
              <a:rPr kern="0" spc="-105">
                <a:solidFill>
                  <a:sysClr val="windowText" lastClr="000000"/>
                </a:solidFill>
                <a:latin typeface="Lucida Sans Unicode"/>
                <a:cs typeface="Lucida Sans Unicode"/>
              </a:rPr>
              <a:t> </a:t>
            </a:r>
            <a:r>
              <a:rPr kern="0" spc="-10">
                <a:solidFill>
                  <a:sysClr val="windowText" lastClr="000000"/>
                </a:solidFill>
                <a:latin typeface="Lucida Sans Unicode"/>
                <a:cs typeface="Lucida Sans Unicode"/>
              </a:rPr>
              <a:t>of</a:t>
            </a:r>
            <a:r>
              <a:rPr kern="0" spc="-95">
                <a:solidFill>
                  <a:sysClr val="windowText" lastClr="000000"/>
                </a:solidFill>
                <a:latin typeface="Lucida Sans Unicode"/>
                <a:cs typeface="Lucida Sans Unicode"/>
              </a:rPr>
              <a:t> </a:t>
            </a:r>
            <a:r>
              <a:rPr kern="0" spc="-10">
                <a:solidFill>
                  <a:sysClr val="windowText" lastClr="000000"/>
                </a:solidFill>
                <a:latin typeface="Lucida Sans Unicode"/>
                <a:cs typeface="Lucida Sans Unicode"/>
              </a:rPr>
              <a:t>Inspectors</a:t>
            </a:r>
            <a:endParaRPr kern="0">
              <a:solidFill>
                <a:sysClr val="windowText" lastClr="000000"/>
              </a:solidFill>
              <a:latin typeface="Lucida Sans Unicode"/>
              <a:cs typeface="Lucida Sans Unicode"/>
            </a:endParaRPr>
          </a:p>
          <a:p>
            <a:pPr marL="812165" lvl="1" indent="-227965">
              <a:spcBef>
                <a:spcPts val="650"/>
              </a:spcBef>
              <a:buFont typeface="Arial"/>
              <a:buChar char="•"/>
              <a:tabLst>
                <a:tab pos="812165" algn="l"/>
                <a:tab pos="812800" algn="l"/>
              </a:tabLst>
            </a:pPr>
            <a:r>
              <a:rPr sz="1200" kern="0" spc="-10">
                <a:solidFill>
                  <a:sysClr val="windowText" lastClr="000000"/>
                </a:solidFill>
                <a:latin typeface="Lucida Sans Unicode"/>
                <a:cs typeface="Lucida Sans Unicode"/>
              </a:rPr>
              <a:t>Arborist</a:t>
            </a:r>
            <a:r>
              <a:rPr sz="1200" kern="0">
                <a:solidFill>
                  <a:sysClr val="windowText" lastClr="000000"/>
                </a:solidFill>
                <a:latin typeface="Lucida Sans Unicode"/>
                <a:cs typeface="Lucida Sans Unicode"/>
              </a:rPr>
              <a:t> training</a:t>
            </a:r>
            <a:r>
              <a:rPr sz="1200" kern="0" spc="-10">
                <a:solidFill>
                  <a:sysClr val="windowText" lastClr="000000"/>
                </a:solidFill>
                <a:latin typeface="Lucida Sans Unicode"/>
                <a:cs typeface="Lucida Sans Unicode"/>
              </a:rPr>
              <a:t> </a:t>
            </a:r>
            <a:r>
              <a:rPr sz="1200" kern="0">
                <a:solidFill>
                  <a:sysClr val="windowText" lastClr="000000"/>
                </a:solidFill>
                <a:latin typeface="Lucida Sans Unicode"/>
                <a:cs typeface="Lucida Sans Unicode"/>
              </a:rPr>
              <a:t>to</a:t>
            </a:r>
            <a:r>
              <a:rPr sz="1200" kern="0" spc="-15">
                <a:solidFill>
                  <a:sysClr val="windowText" lastClr="000000"/>
                </a:solidFill>
                <a:latin typeface="Lucida Sans Unicode"/>
                <a:cs typeface="Lucida Sans Unicode"/>
              </a:rPr>
              <a:t> </a:t>
            </a:r>
            <a:r>
              <a:rPr sz="1200" kern="0">
                <a:solidFill>
                  <a:sysClr val="windowText" lastClr="000000"/>
                </a:solidFill>
                <a:latin typeface="Lucida Sans Unicode"/>
                <a:cs typeface="Lucida Sans Unicode"/>
              </a:rPr>
              <a:t>specific</a:t>
            </a:r>
            <a:r>
              <a:rPr sz="1200" kern="0" spc="20">
                <a:solidFill>
                  <a:sysClr val="windowText" lastClr="000000"/>
                </a:solidFill>
                <a:latin typeface="Lucida Sans Unicode"/>
                <a:cs typeface="Lucida Sans Unicode"/>
              </a:rPr>
              <a:t> </a:t>
            </a:r>
            <a:r>
              <a:rPr sz="1200" kern="0">
                <a:solidFill>
                  <a:sysClr val="windowText" lastClr="000000"/>
                </a:solidFill>
                <a:latin typeface="Lucida Sans Unicode"/>
                <a:cs typeface="Lucida Sans Unicode"/>
              </a:rPr>
              <a:t>to</a:t>
            </a:r>
            <a:r>
              <a:rPr sz="1200" kern="0" spc="-15">
                <a:solidFill>
                  <a:sysClr val="windowText" lastClr="000000"/>
                </a:solidFill>
                <a:latin typeface="Lucida Sans Unicode"/>
                <a:cs typeface="Lucida Sans Unicode"/>
              </a:rPr>
              <a:t> </a:t>
            </a:r>
            <a:r>
              <a:rPr sz="1200" kern="0" spc="-10">
                <a:solidFill>
                  <a:sysClr val="windowText" lastClr="000000"/>
                </a:solidFill>
                <a:latin typeface="Lucida Sans Unicode"/>
                <a:cs typeface="Lucida Sans Unicode"/>
              </a:rPr>
              <a:t>Liberty</a:t>
            </a:r>
            <a:endParaRPr sz="1200" kern="0">
              <a:solidFill>
                <a:sysClr val="windowText" lastClr="000000"/>
              </a:solidFill>
              <a:latin typeface="Lucida Sans Unicode"/>
              <a:cs typeface="Lucida Sans Unicode"/>
            </a:endParaRPr>
          </a:p>
          <a:p>
            <a:pPr marL="812165" marR="405130" lvl="1" indent="-227965">
              <a:spcBef>
                <a:spcPts val="600"/>
              </a:spcBef>
              <a:buFont typeface="Arial"/>
              <a:buChar char="•"/>
              <a:tabLst>
                <a:tab pos="812165" algn="l"/>
                <a:tab pos="812800" algn="l"/>
              </a:tabLst>
            </a:pPr>
            <a:r>
              <a:rPr sz="1200" kern="0">
                <a:solidFill>
                  <a:sysClr val="windowText" lastClr="000000"/>
                </a:solidFill>
                <a:latin typeface="Lucida Sans Unicode"/>
                <a:cs typeface="Lucida Sans Unicode"/>
              </a:rPr>
              <a:t>Compatible</a:t>
            </a:r>
            <a:r>
              <a:rPr sz="1200" kern="0" spc="155">
                <a:solidFill>
                  <a:sysClr val="windowText" lastClr="000000"/>
                </a:solidFill>
                <a:latin typeface="Lucida Sans Unicode"/>
                <a:cs typeface="Lucida Sans Unicode"/>
              </a:rPr>
              <a:t> </a:t>
            </a:r>
            <a:r>
              <a:rPr sz="1200" kern="0">
                <a:solidFill>
                  <a:sysClr val="windowText" lastClr="000000"/>
                </a:solidFill>
                <a:latin typeface="Lucida Sans Unicode"/>
                <a:cs typeface="Lucida Sans Unicode"/>
              </a:rPr>
              <a:t>plant</a:t>
            </a:r>
            <a:r>
              <a:rPr sz="1200" kern="0" spc="130">
                <a:solidFill>
                  <a:sysClr val="windowText" lastClr="000000"/>
                </a:solidFill>
                <a:latin typeface="Lucida Sans Unicode"/>
                <a:cs typeface="Lucida Sans Unicode"/>
              </a:rPr>
              <a:t> </a:t>
            </a:r>
            <a:r>
              <a:rPr sz="1200" kern="0" spc="70">
                <a:solidFill>
                  <a:sysClr val="windowText" lastClr="000000"/>
                </a:solidFill>
                <a:latin typeface="Lucida Sans Unicode"/>
                <a:cs typeface="Lucida Sans Unicode"/>
              </a:rPr>
              <a:t>and</a:t>
            </a:r>
            <a:r>
              <a:rPr sz="1200" kern="0" spc="120">
                <a:solidFill>
                  <a:sysClr val="windowText" lastClr="000000"/>
                </a:solidFill>
                <a:latin typeface="Lucida Sans Unicode"/>
                <a:cs typeface="Lucida Sans Unicode"/>
              </a:rPr>
              <a:t> </a:t>
            </a:r>
            <a:r>
              <a:rPr sz="1200" kern="0">
                <a:solidFill>
                  <a:sysClr val="windowText" lastClr="000000"/>
                </a:solidFill>
                <a:latin typeface="Lucida Sans Unicode"/>
                <a:cs typeface="Lucida Sans Unicode"/>
              </a:rPr>
              <a:t>land</a:t>
            </a:r>
            <a:r>
              <a:rPr sz="1200" kern="0" spc="125">
                <a:solidFill>
                  <a:sysClr val="windowText" lastClr="000000"/>
                </a:solidFill>
                <a:latin typeface="Lucida Sans Unicode"/>
                <a:cs typeface="Lucida Sans Unicode"/>
              </a:rPr>
              <a:t> </a:t>
            </a:r>
            <a:r>
              <a:rPr sz="1200" kern="0">
                <a:solidFill>
                  <a:sysClr val="windowText" lastClr="000000"/>
                </a:solidFill>
                <a:latin typeface="Lucida Sans Unicode"/>
                <a:cs typeface="Lucida Sans Unicode"/>
              </a:rPr>
              <a:t>cover</a:t>
            </a:r>
            <a:r>
              <a:rPr sz="1200" kern="0" spc="130">
                <a:solidFill>
                  <a:sysClr val="windowText" lastClr="000000"/>
                </a:solidFill>
                <a:latin typeface="Lucida Sans Unicode"/>
                <a:cs typeface="Lucida Sans Unicode"/>
              </a:rPr>
              <a:t> </a:t>
            </a:r>
            <a:r>
              <a:rPr sz="1200" kern="0" spc="-20">
                <a:solidFill>
                  <a:sysClr val="windowText" lastClr="000000"/>
                </a:solidFill>
                <a:latin typeface="Lucida Sans Unicode"/>
                <a:cs typeface="Lucida Sans Unicode"/>
              </a:rPr>
              <a:t>type </a:t>
            </a:r>
            <a:r>
              <a:rPr sz="1200" kern="0">
                <a:solidFill>
                  <a:sysClr val="windowText" lastClr="000000"/>
                </a:solidFill>
                <a:latin typeface="Lucida Sans Unicode"/>
                <a:cs typeface="Lucida Sans Unicode"/>
              </a:rPr>
              <a:t>identification</a:t>
            </a:r>
            <a:r>
              <a:rPr sz="1200" kern="0" spc="35">
                <a:solidFill>
                  <a:sysClr val="windowText" lastClr="000000"/>
                </a:solidFill>
                <a:latin typeface="Lucida Sans Unicode"/>
                <a:cs typeface="Lucida Sans Unicode"/>
              </a:rPr>
              <a:t> </a:t>
            </a:r>
            <a:r>
              <a:rPr sz="1200" kern="0" spc="70">
                <a:solidFill>
                  <a:sysClr val="windowText" lastClr="000000"/>
                </a:solidFill>
                <a:latin typeface="Lucida Sans Unicode"/>
                <a:cs typeface="Lucida Sans Unicode"/>
              </a:rPr>
              <a:t>and</a:t>
            </a:r>
            <a:r>
              <a:rPr sz="1200" kern="0" spc="10">
                <a:solidFill>
                  <a:sysClr val="windowText" lastClr="000000"/>
                </a:solidFill>
                <a:latin typeface="Lucida Sans Unicode"/>
                <a:cs typeface="Lucida Sans Unicode"/>
              </a:rPr>
              <a:t> </a:t>
            </a:r>
            <a:r>
              <a:rPr sz="1200" kern="0" spc="60">
                <a:solidFill>
                  <a:sysClr val="windowText" lastClr="000000"/>
                </a:solidFill>
                <a:latin typeface="Lucida Sans Unicode"/>
                <a:cs typeface="Lucida Sans Unicode"/>
              </a:rPr>
              <a:t>management</a:t>
            </a:r>
            <a:endParaRPr sz="1200" kern="0">
              <a:solidFill>
                <a:sysClr val="windowText" lastClr="000000"/>
              </a:solidFill>
              <a:latin typeface="Lucida Sans Unicode"/>
              <a:cs typeface="Lucida Sans Unicode"/>
            </a:endParaRPr>
          </a:p>
          <a:p>
            <a:pPr marL="414655" marR="1208405" indent="-342900">
              <a:spcBef>
                <a:spcPts val="550"/>
              </a:spcBef>
              <a:buFont typeface="Arial"/>
              <a:buChar char="•"/>
              <a:tabLst>
                <a:tab pos="414655" algn="l"/>
                <a:tab pos="415290" algn="l"/>
              </a:tabLst>
            </a:pPr>
            <a:r>
              <a:rPr kern="0">
                <a:solidFill>
                  <a:sysClr val="windowText" lastClr="000000"/>
                </a:solidFill>
                <a:latin typeface="Lucida Sans Unicode"/>
                <a:cs typeface="Lucida Sans Unicode"/>
              </a:rPr>
              <a:t>Integrated</a:t>
            </a:r>
            <a:r>
              <a:rPr kern="0" spc="300">
                <a:solidFill>
                  <a:sysClr val="windowText" lastClr="000000"/>
                </a:solidFill>
                <a:latin typeface="Lucida Sans Unicode"/>
                <a:cs typeface="Lucida Sans Unicode"/>
              </a:rPr>
              <a:t> </a:t>
            </a:r>
            <a:r>
              <a:rPr kern="0" spc="35">
                <a:solidFill>
                  <a:sysClr val="windowText" lastClr="000000"/>
                </a:solidFill>
                <a:latin typeface="Lucida Sans Unicode"/>
                <a:cs typeface="Lucida Sans Unicode"/>
              </a:rPr>
              <a:t>Vegetation </a:t>
            </a:r>
            <a:r>
              <a:rPr kern="0" spc="80">
                <a:solidFill>
                  <a:sysClr val="windowText" lastClr="000000"/>
                </a:solidFill>
                <a:latin typeface="Lucida Sans Unicode"/>
                <a:cs typeface="Lucida Sans Unicode"/>
              </a:rPr>
              <a:t>Management</a:t>
            </a:r>
            <a:endParaRPr kern="0">
              <a:solidFill>
                <a:sysClr val="windowText" lastClr="000000"/>
              </a:solidFill>
              <a:latin typeface="Lucida Sans Unicode"/>
              <a:cs typeface="Lucida Sans Unicode"/>
            </a:endParaRPr>
          </a:p>
          <a:p>
            <a:pPr marL="812165" marR="5080" lvl="1" indent="-227965">
              <a:spcBef>
                <a:spcPts val="650"/>
              </a:spcBef>
              <a:buFont typeface="Arial"/>
              <a:buChar char="•"/>
              <a:tabLst>
                <a:tab pos="812165" algn="l"/>
                <a:tab pos="812800" algn="l"/>
              </a:tabLst>
            </a:pPr>
            <a:r>
              <a:rPr sz="1200" kern="0">
                <a:solidFill>
                  <a:sysClr val="windowText" lastClr="000000"/>
                </a:solidFill>
                <a:latin typeface="Lucida Sans Unicode"/>
                <a:cs typeface="Lucida Sans Unicode"/>
              </a:rPr>
              <a:t>Post</a:t>
            </a:r>
            <a:r>
              <a:rPr sz="1200" kern="0" spc="45">
                <a:solidFill>
                  <a:sysClr val="windowText" lastClr="000000"/>
                </a:solidFill>
                <a:latin typeface="Lucida Sans Unicode"/>
                <a:cs typeface="Lucida Sans Unicode"/>
              </a:rPr>
              <a:t> </a:t>
            </a:r>
            <a:r>
              <a:rPr sz="1200" kern="0">
                <a:solidFill>
                  <a:sysClr val="windowText" lastClr="000000"/>
                </a:solidFill>
                <a:latin typeface="Lucida Sans Unicode"/>
                <a:cs typeface="Lucida Sans Unicode"/>
              </a:rPr>
              <a:t>VM</a:t>
            </a:r>
            <a:r>
              <a:rPr sz="1200" kern="0" spc="60">
                <a:solidFill>
                  <a:sysClr val="windowText" lastClr="000000"/>
                </a:solidFill>
                <a:latin typeface="Lucida Sans Unicode"/>
                <a:cs typeface="Lucida Sans Unicode"/>
              </a:rPr>
              <a:t> </a:t>
            </a:r>
            <a:r>
              <a:rPr sz="1200" kern="0">
                <a:solidFill>
                  <a:sysClr val="windowText" lastClr="000000"/>
                </a:solidFill>
                <a:latin typeface="Lucida Sans Unicode"/>
                <a:cs typeface="Lucida Sans Unicode"/>
              </a:rPr>
              <a:t>monitoring</a:t>
            </a:r>
            <a:r>
              <a:rPr sz="1200" kern="0" spc="35">
                <a:solidFill>
                  <a:sysClr val="windowText" lastClr="000000"/>
                </a:solidFill>
                <a:latin typeface="Lucida Sans Unicode"/>
                <a:cs typeface="Lucida Sans Unicode"/>
              </a:rPr>
              <a:t> </a:t>
            </a:r>
            <a:r>
              <a:rPr sz="1200" kern="0">
                <a:solidFill>
                  <a:sysClr val="windowText" lastClr="000000"/>
                </a:solidFill>
                <a:latin typeface="Lucida Sans Unicode"/>
                <a:cs typeface="Lucida Sans Unicode"/>
              </a:rPr>
              <a:t>of</a:t>
            </a:r>
            <a:r>
              <a:rPr sz="1200" kern="0" spc="50">
                <a:solidFill>
                  <a:sysClr val="windowText" lastClr="000000"/>
                </a:solidFill>
                <a:latin typeface="Lucida Sans Unicode"/>
                <a:cs typeface="Lucida Sans Unicode"/>
              </a:rPr>
              <a:t> </a:t>
            </a:r>
            <a:r>
              <a:rPr sz="1200" kern="0">
                <a:solidFill>
                  <a:sysClr val="windowText" lastClr="000000"/>
                </a:solidFill>
                <a:latin typeface="Lucida Sans Unicode"/>
                <a:cs typeface="Lucida Sans Unicode"/>
              </a:rPr>
              <a:t>plant</a:t>
            </a:r>
            <a:r>
              <a:rPr sz="1200" kern="0" spc="55">
                <a:solidFill>
                  <a:sysClr val="windowText" lastClr="000000"/>
                </a:solidFill>
                <a:latin typeface="Lucida Sans Unicode"/>
                <a:cs typeface="Lucida Sans Unicode"/>
              </a:rPr>
              <a:t> </a:t>
            </a:r>
            <a:r>
              <a:rPr sz="1200" kern="0">
                <a:solidFill>
                  <a:sysClr val="windowText" lastClr="000000"/>
                </a:solidFill>
                <a:latin typeface="Lucida Sans Unicode"/>
                <a:cs typeface="Lucida Sans Unicode"/>
              </a:rPr>
              <a:t>communities</a:t>
            </a:r>
            <a:r>
              <a:rPr sz="1200" kern="0" spc="40">
                <a:solidFill>
                  <a:sysClr val="windowText" lastClr="000000"/>
                </a:solidFill>
                <a:latin typeface="Lucida Sans Unicode"/>
                <a:cs typeface="Lucida Sans Unicode"/>
              </a:rPr>
              <a:t> </a:t>
            </a:r>
            <a:r>
              <a:rPr sz="1200" kern="0" spc="-25">
                <a:solidFill>
                  <a:sysClr val="windowText" lastClr="000000"/>
                </a:solidFill>
                <a:latin typeface="Lucida Sans Unicode"/>
                <a:cs typeface="Lucida Sans Unicode"/>
              </a:rPr>
              <a:t>in </a:t>
            </a:r>
            <a:r>
              <a:rPr sz="1200" kern="0" spc="-20">
                <a:solidFill>
                  <a:sysClr val="windowText" lastClr="000000"/>
                </a:solidFill>
                <a:latin typeface="Lucida Sans Unicode"/>
                <a:cs typeface="Lucida Sans Unicode"/>
              </a:rPr>
              <a:t>right-</a:t>
            </a:r>
            <a:r>
              <a:rPr sz="1200" kern="0" spc="-30">
                <a:solidFill>
                  <a:sysClr val="windowText" lastClr="000000"/>
                </a:solidFill>
                <a:latin typeface="Lucida Sans Unicode"/>
                <a:cs typeface="Lucida Sans Unicode"/>
              </a:rPr>
              <a:t>of-</a:t>
            </a:r>
            <a:r>
              <a:rPr sz="1200" kern="0" spc="50">
                <a:solidFill>
                  <a:sysClr val="windowText" lastClr="000000"/>
                </a:solidFill>
                <a:latin typeface="Lucida Sans Unicode"/>
                <a:cs typeface="Lucida Sans Unicode"/>
              </a:rPr>
              <a:t>way</a:t>
            </a:r>
            <a:endParaRPr sz="1200" kern="0">
              <a:solidFill>
                <a:sysClr val="windowText" lastClr="000000"/>
              </a:solidFill>
              <a:latin typeface="Lucida Sans Unicode"/>
              <a:cs typeface="Lucida Sans Unicode"/>
            </a:endParaRPr>
          </a:p>
          <a:p>
            <a:pPr marL="812165" lvl="1" indent="-228600">
              <a:spcBef>
                <a:spcPts val="600"/>
              </a:spcBef>
              <a:buFont typeface="Arial"/>
              <a:buChar char="•"/>
              <a:tabLst>
                <a:tab pos="812165" algn="l"/>
                <a:tab pos="812800" algn="l"/>
              </a:tabLst>
            </a:pPr>
            <a:r>
              <a:rPr sz="1200" kern="0">
                <a:solidFill>
                  <a:sysClr val="windowText" lastClr="000000"/>
                </a:solidFill>
                <a:latin typeface="Lucida Sans Unicode"/>
                <a:cs typeface="Lucida Sans Unicode"/>
              </a:rPr>
              <a:t>Compatible</a:t>
            </a:r>
            <a:r>
              <a:rPr sz="1200" kern="0" spc="280">
                <a:solidFill>
                  <a:sysClr val="windowText" lastClr="000000"/>
                </a:solidFill>
                <a:latin typeface="Lucida Sans Unicode"/>
                <a:cs typeface="Lucida Sans Unicode"/>
              </a:rPr>
              <a:t> </a:t>
            </a:r>
            <a:r>
              <a:rPr sz="1200" kern="0">
                <a:solidFill>
                  <a:sysClr val="windowText" lastClr="000000"/>
                </a:solidFill>
                <a:latin typeface="Lucida Sans Unicode"/>
                <a:cs typeface="Lucida Sans Unicode"/>
              </a:rPr>
              <a:t>plant</a:t>
            </a:r>
            <a:r>
              <a:rPr sz="1200" kern="0" spc="254">
                <a:solidFill>
                  <a:sysClr val="windowText" lastClr="000000"/>
                </a:solidFill>
                <a:latin typeface="Lucida Sans Unicode"/>
                <a:cs typeface="Lucida Sans Unicode"/>
              </a:rPr>
              <a:t> </a:t>
            </a:r>
            <a:r>
              <a:rPr sz="1200" kern="0">
                <a:solidFill>
                  <a:sysClr val="windowText" lastClr="000000"/>
                </a:solidFill>
                <a:latin typeface="Lucida Sans Unicode"/>
                <a:cs typeface="Lucida Sans Unicode"/>
              </a:rPr>
              <a:t>give-</a:t>
            </a:r>
            <a:r>
              <a:rPr sz="1200" kern="0" spc="75">
                <a:solidFill>
                  <a:sysClr val="windowText" lastClr="000000"/>
                </a:solidFill>
                <a:latin typeface="Lucida Sans Unicode"/>
                <a:cs typeface="Lucida Sans Unicode"/>
              </a:rPr>
              <a:t>away</a:t>
            </a:r>
            <a:endParaRPr sz="1200" kern="0">
              <a:solidFill>
                <a:sysClr val="windowText" lastClr="000000"/>
              </a:solidFill>
              <a:latin typeface="Lucida Sans Unicode"/>
              <a:cs typeface="Lucida Sans Unicode"/>
            </a:endParaRPr>
          </a:p>
          <a:p>
            <a:pPr marL="354965" indent="-342265">
              <a:spcBef>
                <a:spcPts val="550"/>
              </a:spcBef>
              <a:buFont typeface="Arial"/>
              <a:buChar char="•"/>
              <a:tabLst>
                <a:tab pos="354965" algn="l"/>
                <a:tab pos="355600" algn="l"/>
              </a:tabLst>
            </a:pPr>
            <a:r>
              <a:rPr kern="0" spc="-10">
                <a:solidFill>
                  <a:sysClr val="windowText" lastClr="000000"/>
                </a:solidFill>
                <a:latin typeface="Lucida Sans Unicode"/>
                <a:cs typeface="Lucida Sans Unicode"/>
              </a:rPr>
              <a:t>Partnerships</a:t>
            </a:r>
            <a:endParaRPr kern="0">
              <a:solidFill>
                <a:sysClr val="windowText" lastClr="000000"/>
              </a:solidFill>
              <a:latin typeface="Lucida Sans Unicode"/>
              <a:cs typeface="Lucida Sans Unicode"/>
            </a:endParaRPr>
          </a:p>
          <a:p>
            <a:pPr marL="812165" lvl="1" indent="-227965">
              <a:spcBef>
                <a:spcPts val="650"/>
              </a:spcBef>
              <a:buFont typeface="Arial"/>
              <a:buChar char="•"/>
              <a:tabLst>
                <a:tab pos="812165" algn="l"/>
                <a:tab pos="812800" algn="l"/>
              </a:tabLst>
            </a:pPr>
            <a:r>
              <a:rPr sz="1200" kern="0">
                <a:solidFill>
                  <a:sysClr val="windowText" lastClr="000000"/>
                </a:solidFill>
                <a:latin typeface="Lucida Sans Unicode"/>
                <a:cs typeface="Lucida Sans Unicode"/>
              </a:rPr>
              <a:t>National</a:t>
            </a:r>
            <a:r>
              <a:rPr sz="1200" kern="0" spc="35">
                <a:solidFill>
                  <a:sysClr val="windowText" lastClr="000000"/>
                </a:solidFill>
                <a:latin typeface="Lucida Sans Unicode"/>
                <a:cs typeface="Lucida Sans Unicode"/>
              </a:rPr>
              <a:t> </a:t>
            </a:r>
            <a:r>
              <a:rPr sz="1200" kern="0">
                <a:solidFill>
                  <a:sysClr val="windowText" lastClr="000000"/>
                </a:solidFill>
                <a:latin typeface="Lucida Sans Unicode"/>
                <a:cs typeface="Lucida Sans Unicode"/>
              </a:rPr>
              <a:t>Forest</a:t>
            </a:r>
            <a:r>
              <a:rPr sz="1200" kern="0" spc="15">
                <a:solidFill>
                  <a:sysClr val="windowText" lastClr="000000"/>
                </a:solidFill>
                <a:latin typeface="Lucida Sans Unicode"/>
                <a:cs typeface="Lucida Sans Unicode"/>
              </a:rPr>
              <a:t> </a:t>
            </a:r>
            <a:r>
              <a:rPr sz="1200" kern="0">
                <a:solidFill>
                  <a:sysClr val="windowText" lastClr="000000"/>
                </a:solidFill>
                <a:latin typeface="Lucida Sans Unicode"/>
                <a:cs typeface="Lucida Sans Unicode"/>
              </a:rPr>
              <a:t>Foundation &amp;</a:t>
            </a:r>
            <a:r>
              <a:rPr sz="1200" kern="0" spc="35">
                <a:solidFill>
                  <a:sysClr val="windowText" lastClr="000000"/>
                </a:solidFill>
                <a:latin typeface="Lucida Sans Unicode"/>
                <a:cs typeface="Lucida Sans Unicode"/>
              </a:rPr>
              <a:t> </a:t>
            </a:r>
            <a:r>
              <a:rPr sz="1200" kern="0">
                <a:solidFill>
                  <a:sysClr val="windowText" lastClr="000000"/>
                </a:solidFill>
                <a:latin typeface="Lucida Sans Unicode"/>
                <a:cs typeface="Lucida Sans Unicode"/>
              </a:rPr>
              <a:t>Forest</a:t>
            </a:r>
            <a:r>
              <a:rPr sz="1200" kern="0" spc="15">
                <a:solidFill>
                  <a:sysClr val="windowText" lastClr="000000"/>
                </a:solidFill>
                <a:latin typeface="Lucida Sans Unicode"/>
                <a:cs typeface="Lucida Sans Unicode"/>
              </a:rPr>
              <a:t> </a:t>
            </a:r>
            <a:r>
              <a:rPr sz="1200" kern="0" spc="-10">
                <a:solidFill>
                  <a:sysClr val="windowText" lastClr="000000"/>
                </a:solidFill>
                <a:latin typeface="Lucida Sans Unicode"/>
                <a:cs typeface="Lucida Sans Unicode"/>
              </a:rPr>
              <a:t>Service</a:t>
            </a:r>
            <a:endParaRPr sz="1200" kern="0">
              <a:solidFill>
                <a:sysClr val="windowText" lastClr="000000"/>
              </a:solidFill>
              <a:latin typeface="Lucida Sans Unicode"/>
              <a:cs typeface="Lucida Sans Unicode"/>
            </a:endParaRPr>
          </a:p>
        </p:txBody>
      </p:sp>
      <p:pic>
        <p:nvPicPr>
          <p:cNvPr id="5" name="object 5"/>
          <p:cNvPicPr/>
          <p:nvPr/>
        </p:nvPicPr>
        <p:blipFill>
          <a:blip r:embed="rId3" cstate="print"/>
          <a:stretch>
            <a:fillRect/>
          </a:stretch>
        </p:blipFill>
        <p:spPr>
          <a:xfrm>
            <a:off x="9940291" y="6428995"/>
            <a:ext cx="259079" cy="259841"/>
          </a:xfrm>
          <a:prstGeom prst="rect">
            <a:avLst/>
          </a:prstGeom>
        </p:spPr>
      </p:pic>
      <p:pic>
        <p:nvPicPr>
          <p:cNvPr id="6" name="object 6"/>
          <p:cNvPicPr/>
          <p:nvPr/>
        </p:nvPicPr>
        <p:blipFill>
          <a:blip r:embed="rId4" cstate="print"/>
          <a:stretch>
            <a:fillRect/>
          </a:stretch>
        </p:blipFill>
        <p:spPr>
          <a:xfrm>
            <a:off x="6581395" y="1208533"/>
            <a:ext cx="3413783" cy="2738615"/>
          </a:xfrm>
          <a:prstGeom prst="rect">
            <a:avLst/>
          </a:prstGeom>
        </p:spPr>
      </p:pic>
      <p:pic>
        <p:nvPicPr>
          <p:cNvPr id="7" name="object 7"/>
          <p:cNvPicPr/>
          <p:nvPr/>
        </p:nvPicPr>
        <p:blipFill>
          <a:blip r:embed="rId5" cstate="print"/>
          <a:stretch>
            <a:fillRect/>
          </a:stretch>
        </p:blipFill>
        <p:spPr>
          <a:xfrm>
            <a:off x="6583680" y="4164330"/>
            <a:ext cx="3419855" cy="1884387"/>
          </a:xfrm>
          <a:prstGeom prst="rect">
            <a:avLst/>
          </a:prstGeom>
        </p:spPr>
      </p:pic>
      <p:sp>
        <p:nvSpPr>
          <p:cNvPr id="8" name="object 8"/>
          <p:cNvSpPr txBox="1">
            <a:spLocks noGrp="1"/>
          </p:cNvSpPr>
          <p:nvPr>
            <p:ph type="sldNum" sz="quarter" idx="7"/>
          </p:nvPr>
        </p:nvSpPr>
        <p:spPr>
          <a:xfrm>
            <a:off x="14319504" y="6346690"/>
            <a:ext cx="410440" cy="254118"/>
          </a:xfrm>
          <a:prstGeom prst="rect">
            <a:avLst/>
          </a:prstGeom>
        </p:spPr>
        <p:txBody>
          <a:bodyPr vert="horz" wrap="square" lIns="0" tIns="114500" rIns="0" bIns="0" rtlCol="0">
            <a:spAutoFit/>
          </a:bodyPr>
          <a:lstStyle/>
          <a:p>
            <a:pPr marL="38100">
              <a:spcBef>
                <a:spcPts val="145"/>
              </a:spcBef>
            </a:pPr>
            <a:fld id="{81D60167-4931-47E6-BA6A-407CBD079E47}" type="slidenum">
              <a:rPr kern="0" spc="-25" dirty="0">
                <a:solidFill>
                  <a:prstClr val="black"/>
                </a:solidFill>
              </a:rPr>
              <a:pPr marL="38100">
                <a:spcBef>
                  <a:spcPts val="145"/>
                </a:spcBef>
              </a:pPr>
              <a:t>54</a:t>
            </a:fld>
            <a:endParaRPr kern="0" spc="-25">
              <a:solidFill>
                <a:prstClr val="black"/>
              </a:solidFill>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1524000" y="0"/>
            <a:ext cx="9144000" cy="6858000"/>
            <a:chOff x="0" y="0"/>
            <a:chExt cx="9144000" cy="6858000"/>
          </a:xfrm>
        </p:grpSpPr>
        <p:pic>
          <p:nvPicPr>
            <p:cNvPr id="3" name="object 3"/>
            <p:cNvPicPr/>
            <p:nvPr/>
          </p:nvPicPr>
          <p:blipFill>
            <a:blip r:embed="rId2" cstate="print"/>
            <a:stretch>
              <a:fillRect/>
            </a:stretch>
          </p:blipFill>
          <p:spPr>
            <a:xfrm>
              <a:off x="0" y="0"/>
              <a:ext cx="9144000" cy="6858000"/>
            </a:xfrm>
            <a:prstGeom prst="rect">
              <a:avLst/>
            </a:prstGeom>
          </p:spPr>
        </p:pic>
        <p:pic>
          <p:nvPicPr>
            <p:cNvPr id="4" name="object 4"/>
            <p:cNvPicPr/>
            <p:nvPr/>
          </p:nvPicPr>
          <p:blipFill>
            <a:blip r:embed="rId3" cstate="print"/>
            <a:stretch>
              <a:fillRect/>
            </a:stretch>
          </p:blipFill>
          <p:spPr>
            <a:xfrm>
              <a:off x="248411" y="6051041"/>
              <a:ext cx="621791" cy="621791"/>
            </a:xfrm>
            <a:prstGeom prst="rect">
              <a:avLst/>
            </a:prstGeom>
          </p:spPr>
        </p:pic>
      </p:grpSp>
      <p:sp>
        <p:nvSpPr>
          <p:cNvPr id="5" name="object 5"/>
          <p:cNvSpPr txBox="1">
            <a:spLocks noGrp="1"/>
          </p:cNvSpPr>
          <p:nvPr>
            <p:ph type="title"/>
          </p:nvPr>
        </p:nvSpPr>
        <p:spPr>
          <a:xfrm>
            <a:off x="3870988" y="2601822"/>
            <a:ext cx="4332605" cy="1031240"/>
          </a:xfrm>
          <a:prstGeom prst="rect">
            <a:avLst/>
          </a:prstGeom>
        </p:spPr>
        <p:txBody>
          <a:bodyPr vert="horz" wrap="square" lIns="0" tIns="12700" rIns="0" bIns="0" rtlCol="0">
            <a:spAutoFit/>
          </a:bodyPr>
          <a:lstStyle/>
          <a:p>
            <a:pPr marL="12700">
              <a:spcBef>
                <a:spcPts val="100"/>
              </a:spcBef>
            </a:pPr>
            <a:r>
              <a:rPr sz="6600">
                <a:latin typeface="Lucida Sans Unicode"/>
                <a:cs typeface="Lucida Sans Unicode"/>
              </a:rPr>
              <a:t>Thank</a:t>
            </a:r>
            <a:r>
              <a:rPr sz="6600" spc="-275">
                <a:latin typeface="Lucida Sans Unicode"/>
                <a:cs typeface="Lucida Sans Unicode"/>
              </a:rPr>
              <a:t> </a:t>
            </a:r>
            <a:r>
              <a:rPr sz="6600" spc="135">
                <a:latin typeface="Lucida Sans Unicode"/>
                <a:cs typeface="Lucida Sans Unicode"/>
              </a:rPr>
              <a:t>you</a:t>
            </a:r>
            <a:endParaRPr sz="6600">
              <a:latin typeface="Lucida Sans Unicode"/>
              <a:cs typeface="Lucida Sans Unicode"/>
            </a:endParaRPr>
          </a:p>
        </p:txBody>
      </p:sp>
      <p:sp>
        <p:nvSpPr>
          <p:cNvPr id="6" name="object 6"/>
          <p:cNvSpPr txBox="1"/>
          <p:nvPr/>
        </p:nvSpPr>
        <p:spPr>
          <a:xfrm>
            <a:off x="10173352" y="6364376"/>
            <a:ext cx="129539" cy="157094"/>
          </a:xfrm>
          <a:prstGeom prst="rect">
            <a:avLst/>
          </a:prstGeom>
        </p:spPr>
        <p:txBody>
          <a:bodyPr vert="horz" wrap="square" lIns="0" tIns="18415" rIns="0" bIns="0" rtlCol="0">
            <a:spAutoFit/>
          </a:bodyPr>
          <a:lstStyle/>
          <a:p>
            <a:pPr marL="12700">
              <a:spcBef>
                <a:spcPts val="145"/>
              </a:spcBef>
            </a:pPr>
            <a:r>
              <a:rPr sz="900" kern="0" spc="-140">
                <a:solidFill>
                  <a:srgbClr val="FFFFFF"/>
                </a:solidFill>
                <a:latin typeface="Lucida Sans Unicode"/>
                <a:cs typeface="Lucida Sans Unicode"/>
              </a:rPr>
              <a:t>13</a:t>
            </a:r>
            <a:endParaRPr sz="900" kern="0">
              <a:solidFill>
                <a:sysClr val="windowText" lastClr="000000"/>
              </a:solidFill>
              <a:latin typeface="Lucida Sans Unicode"/>
              <a:cs typeface="Lucida Sans Unicode"/>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59879F2-C161-4820-6AAB-5760398CDF96}"/>
              </a:ext>
            </a:extLst>
          </p:cNvPr>
          <p:cNvSpPr>
            <a:spLocks noGrp="1"/>
          </p:cNvSpPr>
          <p:nvPr>
            <p:ph type="ftr" sz="quarter" idx="11"/>
          </p:nvPr>
        </p:nvSpPr>
        <p:spPr/>
        <p:txBody>
          <a:bodyPr/>
          <a:lstStyle/>
          <a:p>
            <a:r>
              <a:rPr lang="en-US"/>
              <a:t>OFFICE OF ENERGY INFRASTRUCTURE SAFETY</a:t>
            </a:r>
          </a:p>
        </p:txBody>
      </p:sp>
      <p:sp>
        <p:nvSpPr>
          <p:cNvPr id="3" name="Slide Number Placeholder 2">
            <a:extLst>
              <a:ext uri="{FF2B5EF4-FFF2-40B4-BE49-F238E27FC236}">
                <a16:creationId xmlns:a16="http://schemas.microsoft.com/office/drawing/2014/main" id="{B7858066-0B1C-47E3-F033-5AA1AC9FB3C2}"/>
              </a:ext>
            </a:extLst>
          </p:cNvPr>
          <p:cNvSpPr>
            <a:spLocks noGrp="1"/>
          </p:cNvSpPr>
          <p:nvPr>
            <p:ph type="sldNum" sz="quarter" idx="12"/>
          </p:nvPr>
        </p:nvSpPr>
        <p:spPr/>
        <p:txBody>
          <a:bodyPr/>
          <a:lstStyle/>
          <a:p>
            <a:fld id="{5492B78E-5BF9-0B46-B1B8-04BFF5711F33}" type="slidenum">
              <a:rPr lang="en-US" smtClean="0"/>
              <a:pPr/>
              <a:t>56</a:t>
            </a:fld>
            <a:endParaRPr lang="en-US"/>
          </a:p>
        </p:txBody>
      </p:sp>
      <p:sp>
        <p:nvSpPr>
          <p:cNvPr id="5" name="Title 4">
            <a:extLst>
              <a:ext uri="{FF2B5EF4-FFF2-40B4-BE49-F238E27FC236}">
                <a16:creationId xmlns:a16="http://schemas.microsoft.com/office/drawing/2014/main" id="{9EF7DDB0-FFC0-BEB5-E64E-4DDFA310DA0C}"/>
              </a:ext>
            </a:extLst>
          </p:cNvPr>
          <p:cNvSpPr>
            <a:spLocks noGrp="1"/>
          </p:cNvSpPr>
          <p:nvPr>
            <p:ph type="title"/>
          </p:nvPr>
        </p:nvSpPr>
        <p:spPr>
          <a:xfrm>
            <a:off x="1701497" y="1702001"/>
            <a:ext cx="2709334" cy="2743200"/>
          </a:xfrm>
        </p:spPr>
        <p:txBody>
          <a:bodyPr/>
          <a:lstStyle/>
          <a:p>
            <a:r>
              <a:rPr lang="en-US"/>
              <a:t>BVES</a:t>
            </a:r>
          </a:p>
        </p:txBody>
      </p:sp>
    </p:spTree>
    <p:extLst>
      <p:ext uri="{BB962C8B-B14F-4D97-AF65-F5344CB8AC3E}">
        <p14:creationId xmlns:p14="http://schemas.microsoft.com/office/powerpoint/2010/main" val="247332756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00155" y="2671946"/>
            <a:ext cx="10338885" cy="2387600"/>
          </a:xfrm>
        </p:spPr>
        <p:txBody>
          <a:bodyPr/>
          <a:lstStyle/>
          <a:p>
            <a:r>
              <a:rPr lang="en-US"/>
              <a:t>SMJU WMP Workshop</a:t>
            </a:r>
            <a:br>
              <a:rPr lang="en-US"/>
            </a:br>
            <a:r>
              <a:rPr lang="en-US"/>
              <a:t>BVES Vegetation Management</a:t>
            </a:r>
          </a:p>
        </p:txBody>
      </p:sp>
      <p:sp>
        <p:nvSpPr>
          <p:cNvPr id="3" name="Subtitle 2"/>
          <p:cNvSpPr>
            <a:spLocks noGrp="1"/>
          </p:cNvSpPr>
          <p:nvPr>
            <p:ph type="subTitle" idx="1"/>
          </p:nvPr>
        </p:nvSpPr>
        <p:spPr>
          <a:xfrm>
            <a:off x="1004155" y="5255394"/>
            <a:ext cx="10130883" cy="1277294"/>
          </a:xfrm>
        </p:spPr>
        <p:txBody>
          <a:bodyPr/>
          <a:lstStyle/>
          <a:p>
            <a:pPr algn="ctr"/>
            <a:r>
              <a:rPr lang="en-US">
                <a:solidFill>
                  <a:schemeClr val="tx1"/>
                </a:solidFill>
              </a:rPr>
              <a:t>Jared Hennen, Wildfire Mitigation and Reliability Engineer </a:t>
            </a:r>
          </a:p>
          <a:p>
            <a:pPr algn="ctr"/>
            <a:r>
              <a:rPr lang="en-US">
                <a:solidFill>
                  <a:schemeClr val="tx1"/>
                </a:solidFill>
              </a:rPr>
              <a:t>June 16, 2023</a:t>
            </a:r>
          </a:p>
        </p:txBody>
      </p:sp>
      <p:pic>
        <p:nvPicPr>
          <p:cNvPr id="5" name="Picture 4" descr="A person sitting at a table&#10;&#10;Description automatically generated">
            <a:extLst>
              <a:ext uri="{FF2B5EF4-FFF2-40B4-BE49-F238E27FC236}">
                <a16:creationId xmlns:a16="http://schemas.microsoft.com/office/drawing/2014/main" id="{555798D3-C8B2-42FD-91A7-0EA481681C1C}"/>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916458"/>
            <a:ext cx="3315488" cy="2219373"/>
          </a:xfrm>
          <a:prstGeom prst="rect">
            <a:avLst/>
          </a:prstGeom>
        </p:spPr>
      </p:pic>
      <p:pic>
        <p:nvPicPr>
          <p:cNvPr id="6" name="Picture 5" descr="A group of clouds in the sky&#10;&#10;Description automatically generated">
            <a:extLst>
              <a:ext uri="{FF2B5EF4-FFF2-40B4-BE49-F238E27FC236}">
                <a16:creationId xmlns:a16="http://schemas.microsoft.com/office/drawing/2014/main" id="{BD366E26-935A-401E-AAA1-17BEA377823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742069" y="924925"/>
            <a:ext cx="2244667" cy="2219372"/>
          </a:xfrm>
          <a:prstGeom prst="rect">
            <a:avLst/>
          </a:prstGeom>
        </p:spPr>
      </p:pic>
      <p:pic>
        <p:nvPicPr>
          <p:cNvPr id="7" name="Picture 6" descr="A rocky landscape with a body of water&#10;&#10;Description automatically generated">
            <a:extLst>
              <a:ext uri="{FF2B5EF4-FFF2-40B4-BE49-F238E27FC236}">
                <a16:creationId xmlns:a16="http://schemas.microsoft.com/office/drawing/2014/main" id="{00945D1E-AE4C-4024-B48C-14A25FEE570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r="-1"/>
          <a:stretch/>
        </p:blipFill>
        <p:spPr>
          <a:xfrm>
            <a:off x="3358218" y="930851"/>
            <a:ext cx="3339265" cy="2221992"/>
          </a:xfrm>
          <a:prstGeom prst="rect">
            <a:avLst/>
          </a:prstGeom>
        </p:spPr>
      </p:pic>
      <p:sp>
        <p:nvSpPr>
          <p:cNvPr id="8" name="Rectangle 7">
            <a:extLst>
              <a:ext uri="{FF2B5EF4-FFF2-40B4-BE49-F238E27FC236}">
                <a16:creationId xmlns:a16="http://schemas.microsoft.com/office/drawing/2014/main" id="{426CB264-449F-448F-A642-BFD526F2D320}"/>
              </a:ext>
            </a:extLst>
          </p:cNvPr>
          <p:cNvSpPr/>
          <p:nvPr/>
        </p:nvSpPr>
        <p:spPr>
          <a:xfrm>
            <a:off x="8548955" y="922306"/>
            <a:ext cx="3313930" cy="2224611"/>
          </a:xfrm>
          <a:prstGeom prst="rect">
            <a:avLst/>
          </a:prstGeom>
          <a:gradFill flip="none" rotWithShape="1">
            <a:gsLst>
              <a:gs pos="0">
                <a:schemeClr val="accent5">
                  <a:alpha val="0"/>
                </a:schemeClr>
              </a:gs>
              <a:gs pos="41619">
                <a:srgbClr val="5B9BD5">
                  <a:alpha val="29000"/>
                </a:srgbClr>
              </a:gs>
              <a:gs pos="21000">
                <a:schemeClr val="accent5">
                  <a:alpha val="25000"/>
                </a:schemeClr>
              </a:gs>
              <a:gs pos="100000">
                <a:schemeClr val="accent5">
                  <a:alpha val="0"/>
                </a:scheme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8" descr="A close up of a logo&#10;&#10;Description automatically generated">
            <a:extLst>
              <a:ext uri="{FF2B5EF4-FFF2-40B4-BE49-F238E27FC236}">
                <a16:creationId xmlns:a16="http://schemas.microsoft.com/office/drawing/2014/main" id="{5D7088B4-5A33-4B5B-AF4F-90AD9B2E41E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769663" y="1515702"/>
            <a:ext cx="3447975" cy="1035197"/>
          </a:xfrm>
          <a:prstGeom prst="rect">
            <a:avLst/>
          </a:prstGeom>
        </p:spPr>
      </p:pic>
      <p:sp>
        <p:nvSpPr>
          <p:cNvPr id="10" name="Rectangle 9"/>
          <p:cNvSpPr/>
          <p:nvPr/>
        </p:nvSpPr>
        <p:spPr>
          <a:xfrm>
            <a:off x="8744025" y="0"/>
            <a:ext cx="3447975" cy="91645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F282EBBC-06D6-4B37-A8B1-03D27BAD9902}"/>
              </a:ext>
            </a:extLst>
          </p:cNvPr>
          <p:cNvSpPr/>
          <p:nvPr/>
        </p:nvSpPr>
        <p:spPr>
          <a:xfrm>
            <a:off x="0" y="6375032"/>
            <a:ext cx="12192000" cy="482968"/>
          </a:xfrm>
          <a:prstGeom prst="rect">
            <a:avLst/>
          </a:prstGeom>
          <a:solidFill>
            <a:srgbClr val="0656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68275"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Powering The Mountain Since 1929</a:t>
            </a:r>
          </a:p>
        </p:txBody>
      </p:sp>
    </p:spTree>
    <p:extLst>
      <p:ext uri="{BB962C8B-B14F-4D97-AF65-F5344CB8AC3E}">
        <p14:creationId xmlns:p14="http://schemas.microsoft.com/office/powerpoint/2010/main" val="150653686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892" y="58324"/>
            <a:ext cx="11997968" cy="1325563"/>
          </a:xfrm>
        </p:spPr>
        <p:txBody>
          <a:bodyPr/>
          <a:lstStyle/>
          <a:p>
            <a:r>
              <a:rPr lang="en-US"/>
              <a:t>Vegetation Management - Accomplishments</a:t>
            </a:r>
            <a:endParaRPr lang="en-US" b="1">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0" y="1421550"/>
            <a:ext cx="6452558" cy="4564878"/>
          </a:xfrm>
        </p:spPr>
        <p:txBody>
          <a:bodyPr>
            <a:normAutofit fontScale="85000" lnSpcReduction="10000"/>
          </a:bodyPr>
          <a:lstStyle/>
          <a:p>
            <a:pPr marL="0" indent="0">
              <a:lnSpc>
                <a:spcPct val="110000"/>
              </a:lnSpc>
              <a:spcBef>
                <a:spcPts val="0"/>
              </a:spcBef>
              <a:buNone/>
            </a:pPr>
            <a:r>
              <a:rPr lang="en-US"/>
              <a:t>2022 Accomplishments</a:t>
            </a:r>
          </a:p>
          <a:p>
            <a:pPr>
              <a:lnSpc>
                <a:spcPct val="110000"/>
              </a:lnSpc>
              <a:spcBef>
                <a:spcPts val="0"/>
              </a:spcBef>
            </a:pPr>
            <a:r>
              <a:rPr lang="en-US"/>
              <a:t>Zero tree-related ignitions </a:t>
            </a:r>
          </a:p>
          <a:p>
            <a:pPr>
              <a:lnSpc>
                <a:spcPct val="110000"/>
              </a:lnSpc>
              <a:spcBef>
                <a:spcPts val="0"/>
              </a:spcBef>
            </a:pPr>
            <a:r>
              <a:rPr lang="en-US"/>
              <a:t>Trimmed over 6,000 Trees </a:t>
            </a:r>
          </a:p>
          <a:p>
            <a:pPr>
              <a:lnSpc>
                <a:spcPct val="110000"/>
              </a:lnSpc>
              <a:spcBef>
                <a:spcPts val="0"/>
              </a:spcBef>
            </a:pPr>
            <a:r>
              <a:rPr lang="en-US"/>
              <a:t>Removed 147 at risk trees</a:t>
            </a:r>
          </a:p>
          <a:p>
            <a:pPr>
              <a:lnSpc>
                <a:spcPct val="110000"/>
              </a:lnSpc>
              <a:spcBef>
                <a:spcPts val="0"/>
              </a:spcBef>
            </a:pPr>
            <a:r>
              <a:rPr lang="en-US"/>
              <a:t>Completed LiDAR and UAV inspections on all BVES service territory</a:t>
            </a:r>
          </a:p>
          <a:p>
            <a:pPr>
              <a:lnSpc>
                <a:spcPct val="110000"/>
              </a:lnSpc>
              <a:spcBef>
                <a:spcPts val="0"/>
              </a:spcBef>
            </a:pPr>
            <a:r>
              <a:rPr lang="en-US"/>
              <a:t>Brought on a pre-inspector </a:t>
            </a:r>
          </a:p>
          <a:p>
            <a:pPr>
              <a:lnSpc>
                <a:spcPct val="110000"/>
              </a:lnSpc>
              <a:spcBef>
                <a:spcPts val="0"/>
              </a:spcBef>
            </a:pPr>
            <a:r>
              <a:rPr lang="en-US"/>
              <a:t>Implemented a new tree inventory system</a:t>
            </a:r>
          </a:p>
          <a:p>
            <a:pPr lvl="1">
              <a:lnSpc>
                <a:spcPct val="110000"/>
              </a:lnSpc>
              <a:spcBef>
                <a:spcPts val="0"/>
              </a:spcBef>
            </a:pPr>
            <a:r>
              <a:rPr lang="en-US"/>
              <a:t>Fully customizable for future regulatory needs</a:t>
            </a:r>
          </a:p>
          <a:p>
            <a:pPr lvl="1">
              <a:lnSpc>
                <a:spcPct val="110000"/>
              </a:lnSpc>
              <a:spcBef>
                <a:spcPts val="0"/>
              </a:spcBef>
            </a:pPr>
            <a:r>
              <a:rPr lang="en-US"/>
              <a:t> stores extensive data for every tree (Species, height, condition, Geolocation, etc.)</a:t>
            </a:r>
          </a:p>
          <a:p>
            <a:pPr lvl="1">
              <a:lnSpc>
                <a:spcPct val="110000"/>
              </a:lnSpc>
              <a:spcBef>
                <a:spcPts val="0"/>
              </a:spcBef>
            </a:pPr>
            <a:endParaRPr lang="en-US"/>
          </a:p>
          <a:p>
            <a:pPr marL="0" indent="0">
              <a:lnSpc>
                <a:spcPct val="110000"/>
              </a:lnSpc>
              <a:spcBef>
                <a:spcPts val="0"/>
              </a:spcBef>
              <a:buNone/>
            </a:pPr>
            <a:endParaRPr lang="en-US"/>
          </a:p>
        </p:txBody>
      </p:sp>
      <p:pic>
        <p:nvPicPr>
          <p:cNvPr id="9" name="Content Placeholder 11"/>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6424056" y="1297282"/>
            <a:ext cx="3677154" cy="2451436"/>
          </a:xfrm>
          <a:prstGeom prst="rect">
            <a:avLst/>
          </a:prstGeom>
        </p:spPr>
      </p:pic>
      <p:pic>
        <p:nvPicPr>
          <p:cNvPr id="11" name="Picture 10"/>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8177781" y="3421055"/>
            <a:ext cx="3846858" cy="2565373"/>
          </a:xfrm>
          <a:prstGeom prst="rect">
            <a:avLst/>
          </a:prstGeom>
        </p:spPr>
      </p:pic>
      <p:pic>
        <p:nvPicPr>
          <p:cNvPr id="12" name="Picture 11"/>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0192650" y="1302737"/>
            <a:ext cx="1900209" cy="2451436"/>
          </a:xfrm>
          <a:prstGeom prst="rect">
            <a:avLst/>
          </a:prstGeom>
        </p:spPr>
      </p:pic>
      <p:sp>
        <p:nvSpPr>
          <p:cNvPr id="7" name="Slide Number Placeholder 5"/>
          <p:cNvSpPr txBox="1">
            <a:spLocks/>
          </p:cNvSpPr>
          <p:nvPr/>
        </p:nvSpPr>
        <p:spPr>
          <a:xfrm>
            <a:off x="4750866" y="6356352"/>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Calibri" panose="020F0502020204030204"/>
                <a:ea typeface="+mn-ea"/>
                <a:cs typeface="+mn-cs"/>
              </a:rPr>
              <a:t>Slide </a:t>
            </a:r>
            <a:fld id="{1287562C-BF82-4121-BC39-3F29C03EE767}" type="slidenum">
              <a:rPr kumimoji="0" lang="en-US" sz="1800" b="1"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58</a:t>
            </a:fld>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9129295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Vegetation Management – 2023 Goals</a:t>
            </a:r>
          </a:p>
        </p:txBody>
      </p:sp>
      <p:sp>
        <p:nvSpPr>
          <p:cNvPr id="3" name="Content Placeholder 2"/>
          <p:cNvSpPr>
            <a:spLocks noGrp="1"/>
          </p:cNvSpPr>
          <p:nvPr>
            <p:ph idx="1"/>
          </p:nvPr>
        </p:nvSpPr>
        <p:spPr>
          <a:xfrm>
            <a:off x="85459" y="1181006"/>
            <a:ext cx="6681102" cy="4959911"/>
          </a:xfrm>
        </p:spPr>
        <p:txBody>
          <a:bodyPr>
            <a:normAutofit/>
          </a:bodyPr>
          <a:lstStyle/>
          <a:p>
            <a:pPr>
              <a:lnSpc>
                <a:spcPct val="120000"/>
              </a:lnSpc>
              <a:spcBef>
                <a:spcPts val="0"/>
              </a:spcBef>
            </a:pPr>
            <a:r>
              <a:rPr lang="en-US"/>
              <a:t>Complete at least 72 circuit miles of EVM work</a:t>
            </a:r>
          </a:p>
          <a:p>
            <a:pPr>
              <a:lnSpc>
                <a:spcPct val="120000"/>
              </a:lnSpc>
              <a:spcBef>
                <a:spcPts val="0"/>
              </a:spcBef>
            </a:pPr>
            <a:r>
              <a:rPr lang="en-US"/>
              <a:t>Remove 88 trees with strike potential on lines</a:t>
            </a:r>
          </a:p>
          <a:p>
            <a:pPr>
              <a:lnSpc>
                <a:spcPct val="120000"/>
              </a:lnSpc>
              <a:spcBef>
                <a:spcPts val="0"/>
              </a:spcBef>
            </a:pPr>
            <a:r>
              <a:rPr lang="en-US"/>
              <a:t>Continue UAV and LiDAR inspections on entire service territory</a:t>
            </a:r>
          </a:p>
          <a:p>
            <a:pPr>
              <a:lnSpc>
                <a:spcPct val="120000"/>
              </a:lnSpc>
              <a:spcBef>
                <a:spcPts val="0"/>
              </a:spcBef>
            </a:pPr>
            <a:r>
              <a:rPr lang="en-US"/>
              <a:t>Complete at least 72 VM QCs</a:t>
            </a:r>
          </a:p>
          <a:p>
            <a:pPr>
              <a:lnSpc>
                <a:spcPct val="120000"/>
              </a:lnSpc>
              <a:spcBef>
                <a:spcPts val="0"/>
              </a:spcBef>
            </a:pPr>
            <a:r>
              <a:rPr lang="en-US"/>
              <a:t>Further update tree inventory system to meet BVES needs</a:t>
            </a:r>
          </a:p>
          <a:p>
            <a:pPr>
              <a:lnSpc>
                <a:spcPct val="120000"/>
              </a:lnSpc>
              <a:spcBef>
                <a:spcPts val="0"/>
              </a:spcBef>
            </a:pPr>
            <a:endParaRPr lang="en-US"/>
          </a:p>
          <a:p>
            <a:pPr>
              <a:lnSpc>
                <a:spcPct val="120000"/>
              </a:lnSpc>
              <a:spcBef>
                <a:spcPts val="0"/>
              </a:spcBef>
            </a:pPr>
            <a:endParaRPr lang="en-US"/>
          </a:p>
        </p:txBody>
      </p:sp>
      <p:sp>
        <p:nvSpPr>
          <p:cNvPr id="4" name="Slide Number Placeholder 5"/>
          <p:cNvSpPr txBox="1">
            <a:spLocks/>
          </p:cNvSpPr>
          <p:nvPr/>
        </p:nvSpPr>
        <p:spPr>
          <a:xfrm>
            <a:off x="4750866" y="6356352"/>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Calibri" panose="020F0502020204030204"/>
                <a:ea typeface="+mn-ea"/>
                <a:cs typeface="+mn-cs"/>
              </a:rPr>
              <a:t>Slide </a:t>
            </a:r>
            <a:fld id="{1287562C-BF82-4121-BC39-3F29C03EE767}" type="slidenum">
              <a:rPr kumimoji="0" lang="en-US" sz="1800" b="1"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59</a:t>
            </a:fld>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8298439" y="1110906"/>
            <a:ext cx="3742101" cy="2806576"/>
          </a:xfrm>
          <a:prstGeom prst="rect">
            <a:avLst/>
          </a:prstGeom>
        </p:spPr>
      </p:pic>
      <p:pic>
        <p:nvPicPr>
          <p:cNvPr id="5" name="Picture 4"/>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rot="5400000">
            <a:off x="6447664" y="2949997"/>
            <a:ext cx="3409425" cy="2557069"/>
          </a:xfrm>
          <a:prstGeom prst="rect">
            <a:avLst/>
          </a:prstGeom>
        </p:spPr>
      </p:pic>
    </p:spTree>
    <p:extLst>
      <p:ext uri="{BB962C8B-B14F-4D97-AF65-F5344CB8AC3E}">
        <p14:creationId xmlns:p14="http://schemas.microsoft.com/office/powerpoint/2010/main" val="95286759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outdoor, snow, street, light&#10;&#10;Description automatically generated">
            <a:extLst>
              <a:ext uri="{FF2B5EF4-FFF2-40B4-BE49-F238E27FC236}">
                <a16:creationId xmlns:a16="http://schemas.microsoft.com/office/drawing/2014/main" id="{4DA6ADFE-F7C1-43E1-A7B8-AD75B3C93065}"/>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r="953"/>
          <a:stretch/>
        </p:blipFill>
        <p:spPr>
          <a:xfrm>
            <a:off x="0" y="958782"/>
            <a:ext cx="4011944" cy="2747826"/>
          </a:xfrm>
          <a:prstGeom prst="rect">
            <a:avLst/>
          </a:prstGeom>
        </p:spPr>
      </p:pic>
      <p:pic>
        <p:nvPicPr>
          <p:cNvPr id="4" name="Picture 3">
            <a:extLst>
              <a:ext uri="{FF2B5EF4-FFF2-40B4-BE49-F238E27FC236}">
                <a16:creationId xmlns:a16="http://schemas.microsoft.com/office/drawing/2014/main" id="{1041DD81-FD81-4E86-8A44-F3A51F6FD688}"/>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8180056" y="962504"/>
            <a:ext cx="4011944" cy="2740382"/>
          </a:xfrm>
          <a:prstGeom prst="rect">
            <a:avLst/>
          </a:prstGeom>
        </p:spPr>
      </p:pic>
      <p:pic>
        <p:nvPicPr>
          <p:cNvPr id="5" name="Picture 4">
            <a:extLst>
              <a:ext uri="{FF2B5EF4-FFF2-40B4-BE49-F238E27FC236}">
                <a16:creationId xmlns:a16="http://schemas.microsoft.com/office/drawing/2014/main" id="{3A30FC6A-5D2A-48E2-B102-A3AF348AC023}"/>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4082205" y="958782"/>
            <a:ext cx="4027589" cy="2751069"/>
          </a:xfrm>
          <a:prstGeom prst="rect">
            <a:avLst/>
          </a:prstGeom>
        </p:spPr>
      </p:pic>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287562C-BF82-4121-BC39-3F29C03EE76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TextBox 6"/>
          <p:cNvSpPr txBox="1"/>
          <p:nvPr/>
        </p:nvSpPr>
        <p:spPr>
          <a:xfrm>
            <a:off x="4714597" y="4341264"/>
            <a:ext cx="2753767"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Questions</a:t>
            </a:r>
          </a:p>
        </p:txBody>
      </p:sp>
      <p:sp>
        <p:nvSpPr>
          <p:cNvPr id="8" name="Rectangle 7">
            <a:extLst>
              <a:ext uri="{FF2B5EF4-FFF2-40B4-BE49-F238E27FC236}">
                <a16:creationId xmlns:a16="http://schemas.microsoft.com/office/drawing/2014/main" id="{F282EBBC-06D6-4B37-A8B1-03D27BAD9902}"/>
              </a:ext>
            </a:extLst>
          </p:cNvPr>
          <p:cNvSpPr/>
          <p:nvPr/>
        </p:nvSpPr>
        <p:spPr>
          <a:xfrm>
            <a:off x="0" y="6383658"/>
            <a:ext cx="12192000" cy="482968"/>
          </a:xfrm>
          <a:prstGeom prst="rect">
            <a:avLst/>
          </a:prstGeom>
          <a:solidFill>
            <a:srgbClr val="0656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68275"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Powering The Mountain Since 1929</a:t>
            </a:r>
          </a:p>
        </p:txBody>
      </p:sp>
      <p:sp>
        <p:nvSpPr>
          <p:cNvPr id="9" name="Slide Number Placeholder 3"/>
          <p:cNvSpPr txBox="1">
            <a:spLocks/>
          </p:cNvSpPr>
          <p:nvPr/>
        </p:nvSpPr>
        <p:spPr>
          <a:xfrm>
            <a:off x="9269341" y="637503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Slide </a:t>
            </a:r>
            <a:fld id="{1287562C-BF82-4121-BC39-3F29C03EE767}" type="slidenum">
              <a:rPr kumimoji="0" lang="en-US" sz="1200" b="1" i="0" u="none" strike="noStrike" kern="1200" cap="none" spc="0" normalizeH="0" baseline="0" noProof="0" smtClean="0">
                <a:ln>
                  <a:noFill/>
                </a:ln>
                <a:solidFill>
                  <a:prstClr val="white">
                    <a:lumMod val="9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20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6839036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59879F2-C161-4820-6AAB-5760398CDF96}"/>
              </a:ext>
            </a:extLst>
          </p:cNvPr>
          <p:cNvSpPr>
            <a:spLocks noGrp="1"/>
          </p:cNvSpPr>
          <p:nvPr>
            <p:ph type="ftr" sz="quarter" idx="11"/>
          </p:nvPr>
        </p:nvSpPr>
        <p:spPr/>
        <p:txBody>
          <a:bodyPr/>
          <a:lstStyle/>
          <a:p>
            <a:r>
              <a:rPr lang="en-US"/>
              <a:t>OFFICE OF ENERGY INFRASTRUCTURE SAFETY</a:t>
            </a:r>
          </a:p>
        </p:txBody>
      </p:sp>
      <p:sp>
        <p:nvSpPr>
          <p:cNvPr id="3" name="Slide Number Placeholder 2">
            <a:extLst>
              <a:ext uri="{FF2B5EF4-FFF2-40B4-BE49-F238E27FC236}">
                <a16:creationId xmlns:a16="http://schemas.microsoft.com/office/drawing/2014/main" id="{B7858066-0B1C-47E3-F033-5AA1AC9FB3C2}"/>
              </a:ext>
            </a:extLst>
          </p:cNvPr>
          <p:cNvSpPr>
            <a:spLocks noGrp="1"/>
          </p:cNvSpPr>
          <p:nvPr>
            <p:ph type="sldNum" sz="quarter" idx="12"/>
          </p:nvPr>
        </p:nvSpPr>
        <p:spPr/>
        <p:txBody>
          <a:bodyPr/>
          <a:lstStyle/>
          <a:p>
            <a:fld id="{5492B78E-5BF9-0B46-B1B8-04BFF5711F33}" type="slidenum">
              <a:rPr lang="en-US" smtClean="0"/>
              <a:pPr/>
              <a:t>61</a:t>
            </a:fld>
            <a:endParaRPr lang="en-US"/>
          </a:p>
        </p:txBody>
      </p:sp>
      <p:sp>
        <p:nvSpPr>
          <p:cNvPr id="5" name="Title 4">
            <a:extLst>
              <a:ext uri="{FF2B5EF4-FFF2-40B4-BE49-F238E27FC236}">
                <a16:creationId xmlns:a16="http://schemas.microsoft.com/office/drawing/2014/main" id="{9EF7DDB0-FFC0-BEB5-E64E-4DDFA310DA0C}"/>
              </a:ext>
            </a:extLst>
          </p:cNvPr>
          <p:cNvSpPr>
            <a:spLocks noGrp="1"/>
          </p:cNvSpPr>
          <p:nvPr>
            <p:ph type="title"/>
          </p:nvPr>
        </p:nvSpPr>
        <p:spPr>
          <a:xfrm>
            <a:off x="1365855" y="1711072"/>
            <a:ext cx="3253618" cy="2734129"/>
          </a:xfrm>
        </p:spPr>
        <p:txBody>
          <a:bodyPr/>
          <a:lstStyle/>
          <a:p>
            <a:r>
              <a:rPr lang="en-US"/>
              <a:t>Pacificorp</a:t>
            </a:r>
          </a:p>
        </p:txBody>
      </p:sp>
    </p:spTree>
    <p:extLst>
      <p:ext uri="{BB962C8B-B14F-4D97-AF65-F5344CB8AC3E}">
        <p14:creationId xmlns:p14="http://schemas.microsoft.com/office/powerpoint/2010/main" val="231015274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2C22E-E3B8-45C0-AB7B-A1BC5533312D}"/>
              </a:ext>
            </a:extLst>
          </p:cNvPr>
          <p:cNvSpPr>
            <a:spLocks noGrp="1"/>
          </p:cNvSpPr>
          <p:nvPr>
            <p:ph type="ctrTitle"/>
          </p:nvPr>
        </p:nvSpPr>
        <p:spPr/>
        <p:txBody>
          <a:bodyPr/>
          <a:lstStyle/>
          <a:p>
            <a:r>
              <a:rPr lang="en-US"/>
              <a:t>2023 Wildfire Mitigation Plan Update</a:t>
            </a:r>
          </a:p>
        </p:txBody>
      </p:sp>
      <p:sp>
        <p:nvSpPr>
          <p:cNvPr id="3" name="Subtitle 2">
            <a:extLst>
              <a:ext uri="{FF2B5EF4-FFF2-40B4-BE49-F238E27FC236}">
                <a16:creationId xmlns:a16="http://schemas.microsoft.com/office/drawing/2014/main" id="{B5AC42B2-D8FA-4BEE-BB42-065A965A21AF}"/>
              </a:ext>
            </a:extLst>
          </p:cNvPr>
          <p:cNvSpPr>
            <a:spLocks noGrp="1"/>
          </p:cNvSpPr>
          <p:nvPr>
            <p:ph type="subTitle" idx="1"/>
          </p:nvPr>
        </p:nvSpPr>
        <p:spPr/>
        <p:txBody>
          <a:bodyPr/>
          <a:lstStyle/>
          <a:p>
            <a:r>
              <a:rPr lang="en-US"/>
              <a:t>Vegetation Management</a:t>
            </a:r>
          </a:p>
        </p:txBody>
      </p:sp>
      <p:sp>
        <p:nvSpPr>
          <p:cNvPr id="4" name="TextBox 3">
            <a:extLst>
              <a:ext uri="{FF2B5EF4-FFF2-40B4-BE49-F238E27FC236}">
                <a16:creationId xmlns:a16="http://schemas.microsoft.com/office/drawing/2014/main" id="{C15D8208-7F68-4FA8-B21E-F6AAC0F282B1}"/>
              </a:ext>
            </a:extLst>
          </p:cNvPr>
          <p:cNvSpPr txBox="1"/>
          <p:nvPr/>
        </p:nvSpPr>
        <p:spPr>
          <a:xfrm>
            <a:off x="2072640" y="3197592"/>
            <a:ext cx="804672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lumMod val="50000"/>
                  </a:srgbClr>
                </a:solidFill>
                <a:effectLst/>
                <a:uLnTx/>
                <a:uFillTx/>
                <a:latin typeface="Lato" panose="020F0502020204030203" pitchFamily="34" charset="0"/>
                <a:ea typeface="Lato" panose="020F0502020204030203" pitchFamily="34" charset="0"/>
                <a:cs typeface="Lato" panose="020F0502020204030203" pitchFamily="34" charset="0"/>
              </a:rPr>
              <a:t>Brian King, Director of Environmental and Vegetation Management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lumMod val="50000"/>
                  </a:srgbClr>
                </a:solidFill>
                <a:effectLst/>
                <a:uLnTx/>
                <a:uFillTx/>
                <a:latin typeface="Lato" panose="020F0502020204030203" pitchFamily="34" charset="0"/>
                <a:ea typeface="Lato" panose="020F0502020204030203" pitchFamily="34" charset="0"/>
                <a:cs typeface="Lato" panose="020F0502020204030203" pitchFamily="34" charset="0"/>
              </a:rPr>
              <a:t>June 16, 2023</a:t>
            </a:r>
          </a:p>
        </p:txBody>
      </p:sp>
    </p:spTree>
    <p:extLst>
      <p:ext uri="{BB962C8B-B14F-4D97-AF65-F5344CB8AC3E}">
        <p14:creationId xmlns:p14="http://schemas.microsoft.com/office/powerpoint/2010/main" val="386588684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DA44A78E-B932-7B0B-3B02-E63D1EDD60AD}"/>
              </a:ext>
            </a:extLst>
          </p:cNvPr>
          <p:cNvSpPr/>
          <p:nvPr/>
        </p:nvSpPr>
        <p:spPr>
          <a:xfrm>
            <a:off x="255346" y="1760966"/>
            <a:ext cx="4923327" cy="46213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nchorCtr="0"/>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endParaRPr kumimoji="0" lang="en-US" sz="2000" b="0" i="0" u="none" strike="noStrike" kern="0" cap="none" spc="0" normalizeH="0" baseline="0" noProof="0">
              <a:ln>
                <a:noFill/>
              </a:ln>
              <a:solidFill>
                <a:prstClr val="white">
                  <a:lumMod val="50000"/>
                </a:prstClr>
              </a:solidFill>
              <a:effectLst/>
              <a:uLnTx/>
              <a:uFillTx/>
              <a:latin typeface="Lato" panose="020F0502020204030203" pitchFamily="34" charset="0"/>
              <a:ea typeface="Lato" panose="020F0502020204030203" pitchFamily="34" charset="0"/>
              <a:cs typeface="Lato" panose="020F0502020204030203" pitchFamily="34" charset="0"/>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2000" b="0" i="0" u="none" strike="noStrike" kern="0" cap="none" spc="0" normalizeH="0" baseline="0" noProof="0">
                <a:ln>
                  <a:noFill/>
                </a:ln>
                <a:solidFill>
                  <a:prstClr val="white">
                    <a:lumMod val="50000"/>
                  </a:prstClr>
                </a:solidFill>
                <a:effectLst/>
                <a:uLnTx/>
                <a:uFillTx/>
                <a:latin typeface="Lato"/>
                <a:ea typeface="Lato"/>
                <a:cs typeface="Lato"/>
              </a:rPr>
              <a:t>Completed inspection </a:t>
            </a:r>
            <a:r>
              <a:rPr kumimoji="0" lang="en-US" sz="2000" b="0" i="0" u="none" strike="noStrike" kern="0" cap="none" spc="0" normalizeH="0" baseline="0" noProof="0">
                <a:ln>
                  <a:noFill/>
                </a:ln>
                <a:solidFill>
                  <a:srgbClr val="ED7D31"/>
                </a:solidFill>
                <a:effectLst/>
                <a:uLnTx/>
                <a:uFillTx/>
                <a:latin typeface="Lato"/>
                <a:ea typeface="Lato"/>
                <a:cs typeface="Lato"/>
              </a:rPr>
              <a:t>of </a:t>
            </a:r>
            <a:r>
              <a:rPr kumimoji="0" lang="en-US" sz="2000" b="1" i="0" u="none" strike="noStrike" kern="1200" cap="none" spc="0" normalizeH="0" baseline="0" noProof="0">
                <a:ln>
                  <a:noFill/>
                </a:ln>
                <a:solidFill>
                  <a:srgbClr val="ED7D31"/>
                </a:solidFill>
                <a:effectLst/>
                <a:uLnTx/>
                <a:uFillTx/>
                <a:latin typeface="Lato"/>
                <a:ea typeface="Lato"/>
                <a:cs typeface="Lato"/>
              </a:rPr>
              <a:t>1,174 line miles </a:t>
            </a:r>
            <a:r>
              <a:rPr kumimoji="0" lang="en-US" sz="2000" b="0" i="0" u="none" strike="noStrike" kern="1200" cap="none" spc="0" normalizeH="0" baseline="0" noProof="0">
                <a:ln>
                  <a:noFill/>
                </a:ln>
                <a:solidFill>
                  <a:prstClr val="white">
                    <a:lumMod val="50000"/>
                  </a:prstClr>
                </a:solidFill>
                <a:effectLst/>
                <a:uLnTx/>
                <a:uFillTx/>
                <a:latin typeface="Lato"/>
                <a:ea typeface="Lato"/>
                <a:cs typeface="Lato"/>
              </a:rPr>
              <a:t>beyond routine maintenance and </a:t>
            </a:r>
            <a:r>
              <a:rPr kumimoji="0" lang="en-US" sz="2000" b="1" i="0" u="none" strike="noStrike" kern="1200" cap="none" spc="0" normalizeH="0" baseline="0" noProof="0">
                <a:ln>
                  <a:noFill/>
                </a:ln>
                <a:solidFill>
                  <a:prstClr val="white">
                    <a:lumMod val="50000"/>
                  </a:prstClr>
                </a:solidFill>
                <a:effectLst/>
                <a:uLnTx/>
                <a:uFillTx/>
                <a:latin typeface="Lato"/>
                <a:ea typeface="Lato"/>
                <a:cs typeface="Lato"/>
              </a:rPr>
              <a:t>1,531 miles of routine maintenance</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kumimoji="0" lang="en-US" sz="2000" b="1" i="0" u="none" strike="noStrike" kern="0" cap="none" spc="0" normalizeH="0" baseline="0" noProof="0">
              <a:ln>
                <a:noFill/>
              </a:ln>
              <a:solidFill>
                <a:prstClr val="white">
                  <a:lumMod val="50000"/>
                </a:prstClr>
              </a:solidFill>
              <a:effectLst/>
              <a:uLnTx/>
              <a:uFillTx/>
              <a:latin typeface="Lato" panose="020F0502020204030203" pitchFamily="34" charset="0"/>
              <a:ea typeface="Lato" panose="020F0502020204030203" pitchFamily="34" charset="0"/>
              <a:cs typeface="Lato" panose="020F0502020204030203" pitchFamily="34" charset="0"/>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2000" b="0" i="0" u="none" strike="noStrike" kern="0" cap="none" spc="0" normalizeH="0" baseline="0" noProof="0">
                <a:ln>
                  <a:noFill/>
                </a:ln>
                <a:solidFill>
                  <a:prstClr val="white">
                    <a:lumMod val="50000"/>
                  </a:prstClr>
                </a:solidFill>
                <a:effectLst/>
                <a:uLnTx/>
                <a:uFillTx/>
                <a:latin typeface="Lato"/>
                <a:ea typeface="Lato"/>
                <a:cs typeface="Lato"/>
              </a:rPr>
              <a:t>Completed pole clearing on </a:t>
            </a:r>
            <a:r>
              <a:rPr kumimoji="0" lang="en-US" sz="2000" b="1" i="0" u="none" strike="noStrike" kern="0" cap="none" spc="0" normalizeH="0" baseline="0" noProof="0">
                <a:ln>
                  <a:noFill/>
                </a:ln>
                <a:solidFill>
                  <a:srgbClr val="ED7D31"/>
                </a:solidFill>
                <a:effectLst/>
                <a:uLnTx/>
                <a:uFillTx/>
                <a:latin typeface="Lato"/>
                <a:ea typeface="Lato"/>
                <a:cs typeface="Lato"/>
              </a:rPr>
              <a:t>3080 poles</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endParaRPr kumimoji="0" lang="en-US" sz="2000" b="1" i="0" u="none" strike="noStrike" kern="0" cap="none" spc="0" normalizeH="0" baseline="0" noProof="0">
              <a:ln>
                <a:noFill/>
              </a:ln>
              <a:solidFill>
                <a:prstClr val="white">
                  <a:lumMod val="50000"/>
                </a:prstClr>
              </a:solidFill>
              <a:effectLst/>
              <a:uLnTx/>
              <a:uFillTx/>
              <a:latin typeface="Lato" panose="020F0502020204030203" pitchFamily="34" charset="0"/>
              <a:ea typeface="Lato" panose="020F0502020204030203" pitchFamily="34" charset="0"/>
              <a:cs typeface="Lato" panose="020F0502020204030203" pitchFamily="34" charset="0"/>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2000" b="0" i="0" u="none" strike="noStrike" kern="0" cap="none" spc="0" normalizeH="0" baseline="0" noProof="0">
                <a:ln>
                  <a:noFill/>
                </a:ln>
                <a:solidFill>
                  <a:prstClr val="white">
                    <a:lumMod val="50000"/>
                  </a:prstClr>
                </a:solidFill>
                <a:effectLst/>
                <a:uLnTx/>
                <a:uFillTx/>
                <a:latin typeface="Lato" panose="020F0502020204030203" pitchFamily="34" charset="0"/>
                <a:ea typeface="Lato" panose="020F0502020204030203" pitchFamily="34" charset="0"/>
                <a:cs typeface="Lato" panose="020F0502020204030203" pitchFamily="34" charset="0"/>
              </a:rPr>
              <a:t>Completed</a:t>
            </a:r>
            <a:r>
              <a:rPr kumimoji="0" lang="en-US" sz="2000" b="1" i="0" u="none" strike="noStrike" kern="0" cap="none" spc="0" normalizeH="0" baseline="0" noProof="0">
                <a:ln>
                  <a:noFill/>
                </a:ln>
                <a:solidFill>
                  <a:prstClr val="white">
                    <a:lumMod val="50000"/>
                  </a:prstClr>
                </a:solidFill>
                <a:effectLst/>
                <a:uLnTx/>
                <a:uFillTx/>
                <a:latin typeface="Lato" panose="020F0502020204030203" pitchFamily="34" charset="0"/>
                <a:ea typeface="Lato" panose="020F0502020204030203" pitchFamily="34" charset="0"/>
                <a:cs typeface="Lato" panose="020F0502020204030203" pitchFamily="34" charset="0"/>
              </a:rPr>
              <a:t> </a:t>
            </a:r>
            <a:r>
              <a:rPr kumimoji="0" lang="en-US" sz="2000" b="1" i="0" u="none" strike="noStrike" kern="0" cap="none" spc="0" normalizeH="0" baseline="0" noProof="0">
                <a:ln>
                  <a:noFill/>
                </a:ln>
                <a:solidFill>
                  <a:srgbClr val="ED7D31"/>
                </a:solidFill>
                <a:effectLst/>
                <a:uLnTx/>
                <a:uFillTx/>
                <a:latin typeface="Lato" panose="020F0502020204030203" pitchFamily="34" charset="0"/>
                <a:ea typeface="Lato" panose="020F0502020204030203" pitchFamily="34" charset="0"/>
                <a:cs typeface="Lato" panose="020F0502020204030203" pitchFamily="34" charset="0"/>
              </a:rPr>
              <a:t>overhang reduction planning</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endParaRPr kumimoji="0" lang="en-US" sz="2000" b="1" i="0" u="none" strike="noStrike" kern="0" cap="none" spc="0" normalizeH="0" baseline="0" noProof="0">
              <a:ln>
                <a:noFill/>
              </a:ln>
              <a:solidFill>
                <a:srgbClr val="ED7D31"/>
              </a:solidFill>
              <a:effectLst/>
              <a:uLnTx/>
              <a:uFillTx/>
              <a:latin typeface="Lato"/>
              <a:ea typeface="Lato"/>
              <a:cs typeface="Lato"/>
            </a:endParaRPr>
          </a:p>
        </p:txBody>
      </p:sp>
      <p:sp>
        <p:nvSpPr>
          <p:cNvPr id="7" name="TextBox 6">
            <a:extLst>
              <a:ext uri="{FF2B5EF4-FFF2-40B4-BE49-F238E27FC236}">
                <a16:creationId xmlns:a16="http://schemas.microsoft.com/office/drawing/2014/main" id="{E89098B5-33B2-4466-BE86-EBAACA08319C}"/>
              </a:ext>
            </a:extLst>
          </p:cNvPr>
          <p:cNvSpPr txBox="1"/>
          <p:nvPr/>
        </p:nvSpPr>
        <p:spPr>
          <a:xfrm>
            <a:off x="66976" y="236943"/>
            <a:ext cx="5430362" cy="523220"/>
          </a:xfrm>
          <a:prstGeom prst="rect">
            <a:avLst/>
          </a:prstGeom>
          <a:noFill/>
        </p:spPr>
        <p:txBody>
          <a:bodyPr wrap="square">
            <a:spAutoFit/>
          </a:bodyPr>
          <a:lstStyle/>
          <a:p>
            <a:pPr marL="457200" marR="0" lvl="1" indent="-171450" algn="ctr" defTabSz="914400" rtl="0" eaLnBrk="1" fontAlgn="auto" latinLnBrk="0" hangingPunct="1">
              <a:lnSpc>
                <a:spcPct val="100000"/>
              </a:lnSpc>
              <a:spcBef>
                <a:spcPts val="0"/>
              </a:spcBef>
              <a:spcAft>
                <a:spcPts val="600"/>
              </a:spcAft>
              <a:buClrTx/>
              <a:buSzTx/>
              <a:buFontTx/>
              <a:buNone/>
              <a:tabLst/>
              <a:defRPr/>
            </a:pPr>
            <a:r>
              <a:rPr kumimoji="0" lang="en-US" sz="2800" b="1" i="0" u="none" strike="noStrike" kern="1200" cap="none" spc="0" normalizeH="0" baseline="0" noProof="0">
                <a:ln>
                  <a:noFill/>
                </a:ln>
                <a:solidFill>
                  <a:prstClr val="white">
                    <a:lumMod val="50000"/>
                  </a:prstClr>
                </a:solidFill>
                <a:effectLst/>
                <a:uLnTx/>
                <a:uFillTx/>
                <a:latin typeface="Lato" panose="020F0502020204030203" pitchFamily="34" charset="0"/>
                <a:ea typeface="Lato" panose="020F0502020204030203" pitchFamily="34" charset="0"/>
                <a:cs typeface="Lato" panose="020F0502020204030203" pitchFamily="34" charset="0"/>
              </a:rPr>
              <a:t>2022 Vegetation Management</a:t>
            </a:r>
          </a:p>
        </p:txBody>
      </p:sp>
      <p:sp>
        <p:nvSpPr>
          <p:cNvPr id="9" name="Rectangle: Rounded Corners 8">
            <a:extLst>
              <a:ext uri="{FF2B5EF4-FFF2-40B4-BE49-F238E27FC236}">
                <a16:creationId xmlns:a16="http://schemas.microsoft.com/office/drawing/2014/main" id="{B78D285C-837A-3273-6346-E8D7ADC0B4BB}"/>
              </a:ext>
            </a:extLst>
          </p:cNvPr>
          <p:cNvSpPr/>
          <p:nvPr/>
        </p:nvSpPr>
        <p:spPr>
          <a:xfrm>
            <a:off x="327836" y="928911"/>
            <a:ext cx="4923327" cy="8826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0" cap="none" spc="0" normalizeH="0" baseline="0" noProof="0">
                <a:ln>
                  <a:noFill/>
                </a:ln>
                <a:solidFill>
                  <a:prstClr val="white">
                    <a:lumMod val="50000"/>
                  </a:prstClr>
                </a:solidFill>
                <a:effectLst/>
                <a:uLnTx/>
                <a:uFillTx/>
                <a:latin typeface="Lato" panose="020F0502020204030203" pitchFamily="34" charset="0"/>
                <a:ea typeface="Lato" panose="020F0502020204030203" pitchFamily="34" charset="0"/>
                <a:cs typeface="Lato" panose="020F0502020204030203" pitchFamily="34" charset="0"/>
              </a:rPr>
              <a:t>PacifiCorp completed </a:t>
            </a:r>
            <a:r>
              <a:rPr kumimoji="0" lang="en-US" sz="1400" b="1" i="1" u="none" strike="noStrike" kern="0" cap="none" spc="0" normalizeH="0" baseline="0" noProof="0">
                <a:ln>
                  <a:noFill/>
                </a:ln>
                <a:solidFill>
                  <a:prstClr val="white">
                    <a:lumMod val="50000"/>
                  </a:prstClr>
                </a:solidFill>
                <a:effectLst/>
                <a:uLnTx/>
                <a:uFillTx/>
                <a:latin typeface="Lato" panose="020F0502020204030203" pitchFamily="34" charset="0"/>
                <a:ea typeface="Lato" panose="020F0502020204030203" pitchFamily="34" charset="0"/>
                <a:cs typeface="Lato" panose="020F0502020204030203" pitchFamily="34" charset="0"/>
              </a:rPr>
              <a:t>vegetation management work</a:t>
            </a:r>
            <a:r>
              <a:rPr kumimoji="0" lang="en-US" sz="1400" b="0" i="1" u="none" strike="noStrike" kern="0" cap="none" spc="0" normalizeH="0" baseline="0" noProof="0">
                <a:ln>
                  <a:noFill/>
                </a:ln>
                <a:solidFill>
                  <a:prstClr val="white">
                    <a:lumMod val="50000"/>
                  </a:prstClr>
                </a:solidFill>
                <a:effectLst/>
                <a:uLnTx/>
                <a:uFillTx/>
                <a:latin typeface="Lato" panose="020F0502020204030203" pitchFamily="34" charset="0"/>
                <a:ea typeface="Lato" panose="020F0502020204030203" pitchFamily="34" charset="0"/>
                <a:cs typeface="Lato" panose="020F0502020204030203" pitchFamily="34" charset="0"/>
              </a:rPr>
              <a:t> as per </a:t>
            </a:r>
            <a:r>
              <a:rPr kumimoji="0" lang="en-US" sz="1400" b="0" i="1" u="none" strike="noStrike" kern="1200" cap="none" spc="0" normalizeH="0" baseline="0" noProof="0">
                <a:ln>
                  <a:noFill/>
                </a:ln>
                <a:solidFill>
                  <a:prstClr val="white">
                    <a:lumMod val="50000"/>
                  </a:prstClr>
                </a:solidFill>
                <a:effectLst/>
                <a:uLnTx/>
                <a:uFillTx/>
                <a:latin typeface="Lato" panose="020F0502020204030203" pitchFamily="34" charset="0"/>
                <a:ea typeface="Lato" panose="020F0502020204030203" pitchFamily="34" charset="0"/>
                <a:cs typeface="Lato" panose="020F0502020204030203" pitchFamily="34" charset="0"/>
              </a:rPr>
              <a:t>Public Resources Code § 4292 and Public Resources Code § 4293</a:t>
            </a:r>
          </a:p>
        </p:txBody>
      </p:sp>
      <p:cxnSp>
        <p:nvCxnSpPr>
          <p:cNvPr id="11" name="Straight Connector 10">
            <a:extLst>
              <a:ext uri="{FF2B5EF4-FFF2-40B4-BE49-F238E27FC236}">
                <a16:creationId xmlns:a16="http://schemas.microsoft.com/office/drawing/2014/main" id="{F5036D79-8F13-53C8-2562-8415929D2F43}"/>
              </a:ext>
            </a:extLst>
          </p:cNvPr>
          <p:cNvCxnSpPr>
            <a:cxnSpLocks/>
          </p:cNvCxnSpPr>
          <p:nvPr/>
        </p:nvCxnSpPr>
        <p:spPr>
          <a:xfrm>
            <a:off x="400326" y="1760966"/>
            <a:ext cx="4850837" cy="0"/>
          </a:xfrm>
          <a:prstGeom prst="line">
            <a:avLst/>
          </a:prstGeom>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50A5A0B1-871A-1EAE-BD22-7E16B5FC8C48}"/>
              </a:ext>
            </a:extLst>
          </p:cNvPr>
          <p:cNvCxnSpPr>
            <a:cxnSpLocks/>
          </p:cNvCxnSpPr>
          <p:nvPr/>
        </p:nvCxnSpPr>
        <p:spPr>
          <a:xfrm>
            <a:off x="5444427" y="475732"/>
            <a:ext cx="52911" cy="5906535"/>
          </a:xfrm>
          <a:prstGeom prst="line">
            <a:avLst/>
          </a:prstGeom>
        </p:spPr>
        <p:style>
          <a:lnRef idx="1">
            <a:schemeClr val="dk1"/>
          </a:lnRef>
          <a:fillRef idx="0">
            <a:schemeClr val="dk1"/>
          </a:fillRef>
          <a:effectRef idx="0">
            <a:schemeClr val="dk1"/>
          </a:effectRef>
          <a:fontRef idx="minor">
            <a:schemeClr val="tx1"/>
          </a:fontRef>
        </p:style>
      </p:cxnSp>
      <p:sp>
        <p:nvSpPr>
          <p:cNvPr id="31" name="TextBox 30">
            <a:extLst>
              <a:ext uri="{FF2B5EF4-FFF2-40B4-BE49-F238E27FC236}">
                <a16:creationId xmlns:a16="http://schemas.microsoft.com/office/drawing/2014/main" id="{4C36C28E-9DAF-80F6-C08A-E02E0DE0DCFF}"/>
              </a:ext>
            </a:extLst>
          </p:cNvPr>
          <p:cNvSpPr txBox="1"/>
          <p:nvPr/>
        </p:nvSpPr>
        <p:spPr>
          <a:xfrm>
            <a:off x="5620475" y="262108"/>
            <a:ext cx="5941402" cy="523220"/>
          </a:xfrm>
          <a:prstGeom prst="rect">
            <a:avLst/>
          </a:prstGeom>
          <a:noFill/>
        </p:spPr>
        <p:txBody>
          <a:bodyPr wrap="square">
            <a:spAutoFit/>
          </a:bodyPr>
          <a:lstStyle/>
          <a:p>
            <a:pPr marL="457200" marR="0" lvl="1" indent="-171450" algn="ctr" defTabSz="914400" rtl="0" eaLnBrk="1" fontAlgn="auto" latinLnBrk="0" hangingPunct="1">
              <a:lnSpc>
                <a:spcPct val="100000"/>
              </a:lnSpc>
              <a:spcBef>
                <a:spcPts val="0"/>
              </a:spcBef>
              <a:spcAft>
                <a:spcPts val="600"/>
              </a:spcAft>
              <a:buClrTx/>
              <a:buSzTx/>
              <a:buFontTx/>
              <a:buNone/>
              <a:tabLst/>
              <a:defRPr/>
            </a:pPr>
            <a:r>
              <a:rPr kumimoji="0" lang="en-US" sz="2800" b="1" i="0" u="none" strike="noStrike" kern="1200" cap="none" spc="0" normalizeH="0" baseline="0" noProof="0">
                <a:ln>
                  <a:noFill/>
                </a:ln>
                <a:solidFill>
                  <a:prstClr val="white">
                    <a:lumMod val="50000"/>
                  </a:prstClr>
                </a:solidFill>
                <a:effectLst/>
                <a:uLnTx/>
                <a:uFillTx/>
                <a:latin typeface="Lato" panose="020F0502020204030203" pitchFamily="34" charset="0"/>
                <a:ea typeface="Lato" panose="020F0502020204030203" pitchFamily="34" charset="0"/>
                <a:cs typeface="Lato" panose="020F0502020204030203" pitchFamily="34" charset="0"/>
              </a:rPr>
              <a:t>2023 Vegetation Management</a:t>
            </a:r>
          </a:p>
        </p:txBody>
      </p:sp>
      <p:sp>
        <p:nvSpPr>
          <p:cNvPr id="4" name="TextBox 3">
            <a:extLst>
              <a:ext uri="{FF2B5EF4-FFF2-40B4-BE49-F238E27FC236}">
                <a16:creationId xmlns:a16="http://schemas.microsoft.com/office/drawing/2014/main" id="{A66F65C7-BED7-354C-C86B-A16589E0BCD0}"/>
              </a:ext>
            </a:extLst>
          </p:cNvPr>
          <p:cNvSpPr txBox="1"/>
          <p:nvPr/>
        </p:nvSpPr>
        <p:spPr>
          <a:xfrm>
            <a:off x="5620475" y="928911"/>
            <a:ext cx="6096000" cy="2308324"/>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1800" b="0" i="0" u="none" strike="noStrike" kern="0" cap="none" spc="0" normalizeH="0" baseline="0" noProof="0">
                <a:ln>
                  <a:noFill/>
                </a:ln>
                <a:solidFill>
                  <a:srgbClr val="E7E6E6">
                    <a:lumMod val="50000"/>
                  </a:srgbClr>
                </a:solidFill>
                <a:effectLst/>
                <a:uLnTx/>
                <a:uFillTx/>
                <a:latin typeface="Lato"/>
                <a:ea typeface="Lato"/>
                <a:cs typeface="Lato"/>
              </a:rPr>
              <a:t>Continued  best practice </a:t>
            </a:r>
            <a:r>
              <a:rPr kumimoji="0" lang="en-US" sz="1800" b="1" i="0" u="none" strike="noStrike" kern="0" cap="none" spc="0" normalizeH="0" baseline="0" noProof="0">
                <a:ln>
                  <a:noFill/>
                </a:ln>
                <a:solidFill>
                  <a:srgbClr val="E7E6E6">
                    <a:lumMod val="50000"/>
                  </a:srgbClr>
                </a:solidFill>
                <a:effectLst/>
                <a:uLnTx/>
                <a:uFillTx/>
                <a:latin typeface="Lato"/>
                <a:ea typeface="Lato"/>
                <a:cs typeface="Lato"/>
              </a:rPr>
              <a:t>vegetation management work</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endParaRPr kumimoji="0" lang="en-US" sz="1800" b="0" i="0" u="none" strike="noStrike" kern="0" cap="none" spc="0" normalizeH="0" baseline="0" noProof="0">
              <a:ln>
                <a:noFill/>
              </a:ln>
              <a:solidFill>
                <a:srgbClr val="E7E6E6">
                  <a:lumMod val="50000"/>
                </a:srgbClr>
              </a:solidFill>
              <a:effectLst/>
              <a:uLnTx/>
              <a:uFillTx/>
              <a:latin typeface="Lato" panose="020F0502020204030203" pitchFamily="34" charset="0"/>
              <a:ea typeface="Lato" panose="020F0502020204030203" pitchFamily="34" charset="0"/>
              <a:cs typeface="Lato" panose="020F0502020204030203" pitchFamily="34" charset="0"/>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1800" b="0" i="0" u="none" strike="noStrike" kern="0" cap="none" spc="0" normalizeH="0" baseline="0" noProof="0">
                <a:ln>
                  <a:noFill/>
                </a:ln>
                <a:solidFill>
                  <a:srgbClr val="E7E6E6">
                    <a:lumMod val="50000"/>
                  </a:srgbClr>
                </a:solidFill>
                <a:effectLst/>
                <a:uLnTx/>
                <a:uFillTx/>
                <a:latin typeface="Lato"/>
                <a:ea typeface="Lato"/>
                <a:cs typeface="Lato"/>
              </a:rPr>
              <a:t>Continued improvement of the </a:t>
            </a:r>
            <a:r>
              <a:rPr kumimoji="0" lang="en-US" sz="1800" b="1" i="0" u="none" strike="noStrike" kern="0" cap="none" spc="0" normalizeH="0" baseline="0" noProof="0">
                <a:ln>
                  <a:noFill/>
                </a:ln>
                <a:solidFill>
                  <a:srgbClr val="E7E6E6">
                    <a:lumMod val="50000"/>
                  </a:srgbClr>
                </a:solidFill>
                <a:effectLst/>
                <a:uLnTx/>
                <a:uFillTx/>
                <a:latin typeface="Lato"/>
                <a:ea typeface="Lato"/>
                <a:cs typeface="Lato"/>
              </a:rPr>
              <a:t>field mobile software tool</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endParaRPr kumimoji="0" lang="en-US" sz="1800" b="0" i="0" u="none" strike="noStrike" kern="0" cap="none" spc="0" normalizeH="0" baseline="0" noProof="0">
              <a:ln>
                <a:noFill/>
              </a:ln>
              <a:solidFill>
                <a:srgbClr val="E7E6E6">
                  <a:lumMod val="50000"/>
                </a:srgbClr>
              </a:solidFill>
              <a:effectLst/>
              <a:uLnTx/>
              <a:uFillTx/>
              <a:latin typeface="Lato" panose="020F0502020204030203" pitchFamily="34" charset="0"/>
              <a:ea typeface="Lato" panose="020F0502020204030203" pitchFamily="34" charset="0"/>
              <a:cs typeface="Lato" panose="020F0502020204030203" pitchFamily="34" charset="0"/>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1800" b="1" i="0" u="none" strike="noStrike" kern="0" cap="none" spc="0" normalizeH="0" baseline="0" noProof="0">
                <a:ln>
                  <a:noFill/>
                </a:ln>
                <a:solidFill>
                  <a:srgbClr val="E7E6E6">
                    <a:lumMod val="50000"/>
                  </a:srgbClr>
                </a:solidFill>
                <a:effectLst/>
                <a:uLnTx/>
                <a:uFillTx/>
                <a:latin typeface="Lato"/>
                <a:ea typeface="Lato"/>
                <a:cs typeface="Lato"/>
              </a:rPr>
              <a:t>Kicked off enhanced overhang reduction pilot </a:t>
            </a:r>
            <a:r>
              <a:rPr kumimoji="0" lang="en-US" sz="1800" b="0" i="0" u="none" strike="noStrike" kern="0" cap="none" spc="0" normalizeH="0" baseline="0" noProof="0">
                <a:ln>
                  <a:noFill/>
                </a:ln>
                <a:solidFill>
                  <a:srgbClr val="E7E6E6">
                    <a:lumMod val="50000"/>
                  </a:srgbClr>
                </a:solidFill>
                <a:effectLst/>
                <a:uLnTx/>
                <a:uFillTx/>
                <a:latin typeface="Lato"/>
                <a:ea typeface="Lato"/>
                <a:cs typeface="Lato"/>
              </a:rPr>
              <a:t>work</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endParaRPr kumimoji="0" lang="en-US" sz="1800" b="0" i="0" u="none" strike="noStrike" kern="0" cap="none" spc="0" normalizeH="0" baseline="0" noProof="0">
              <a:ln>
                <a:noFill/>
              </a:ln>
              <a:solidFill>
                <a:srgbClr val="E7E6E6">
                  <a:lumMod val="50000"/>
                </a:srgbClr>
              </a:solidFill>
              <a:effectLst/>
              <a:uLnTx/>
              <a:uFillTx/>
              <a:latin typeface="Lato"/>
              <a:ea typeface="Lato"/>
              <a:cs typeface="Lato"/>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1800" b="0" i="0" u="none" strike="noStrike" kern="0" cap="none" spc="0" normalizeH="0" baseline="0" noProof="0">
                <a:ln>
                  <a:noFill/>
                </a:ln>
                <a:solidFill>
                  <a:srgbClr val="E7E6E6">
                    <a:lumMod val="50000"/>
                  </a:srgbClr>
                </a:solidFill>
                <a:effectLst/>
                <a:uLnTx/>
                <a:uFillTx/>
                <a:latin typeface="Lato"/>
                <a:ea typeface="Lato"/>
                <a:cs typeface="Lato"/>
              </a:rPr>
              <a:t>Increasing </a:t>
            </a:r>
            <a:r>
              <a:rPr kumimoji="0" lang="en-US" sz="1800" b="1" i="0" u="none" strike="noStrike" kern="0" cap="none" spc="0" normalizeH="0" baseline="0" noProof="0">
                <a:ln>
                  <a:noFill/>
                </a:ln>
                <a:solidFill>
                  <a:srgbClr val="E7E6E6">
                    <a:lumMod val="50000"/>
                  </a:srgbClr>
                </a:solidFill>
                <a:effectLst/>
                <a:uLnTx/>
                <a:uFillTx/>
                <a:latin typeface="Lato"/>
                <a:ea typeface="Lato"/>
                <a:cs typeface="Lato"/>
              </a:rPr>
              <a:t>QA/QC resources</a:t>
            </a:r>
          </a:p>
        </p:txBody>
      </p:sp>
    </p:spTree>
    <p:extLst>
      <p:ext uri="{BB962C8B-B14F-4D97-AF65-F5344CB8AC3E}">
        <p14:creationId xmlns:p14="http://schemas.microsoft.com/office/powerpoint/2010/main" val="107200070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F3B9EC0-7F0E-0647-B70C-DC9306316216}"/>
              </a:ext>
            </a:extLst>
          </p:cNvPr>
          <p:cNvSpPr>
            <a:spLocks noGrp="1"/>
          </p:cNvSpPr>
          <p:nvPr>
            <p:ph sz="half" idx="1"/>
          </p:nvPr>
        </p:nvSpPr>
        <p:spPr>
          <a:xfrm>
            <a:off x="868680" y="3239309"/>
            <a:ext cx="5494661" cy="3128963"/>
          </a:xfrm>
        </p:spPr>
        <p:txBody>
          <a:bodyPr vert="horz" lIns="91440" tIns="45720" rIns="91440" bIns="45720" rtlCol="0" anchor="t">
            <a:normAutofit/>
          </a:bodyPr>
          <a:lstStyle/>
          <a:p>
            <a:pPr>
              <a:buFont typeface="Wingdings" panose="05000000000000000000" pitchFamily="2" charset="2"/>
              <a:buChar char="ü"/>
            </a:pPr>
            <a:endParaRPr lang="en-US" sz="2400">
              <a:ea typeface="Lato" panose="020F0502020204030203" pitchFamily="34" charset="0"/>
            </a:endParaRPr>
          </a:p>
          <a:p>
            <a:pPr>
              <a:buFont typeface="Wingdings" panose="05000000000000000000" pitchFamily="2" charset="2"/>
              <a:buChar char="ü"/>
            </a:pPr>
            <a:r>
              <a:rPr lang="en-US" sz="2400">
                <a:latin typeface="Lato"/>
                <a:ea typeface="Lato"/>
                <a:cs typeface="Lato"/>
              </a:rPr>
              <a:t>Clear overhanging vegetation to sky</a:t>
            </a:r>
            <a:endParaRPr lang="en-US" sz="2400">
              <a:effectLst/>
              <a:latin typeface="Lato"/>
              <a:ea typeface="Lato"/>
              <a:cs typeface="Lato"/>
            </a:endParaRPr>
          </a:p>
          <a:p>
            <a:pPr>
              <a:buFont typeface="Wingdings" panose="05000000000000000000" pitchFamily="2" charset="2"/>
              <a:buChar char="ü"/>
            </a:pPr>
            <a:r>
              <a:rPr lang="en-US" sz="2400">
                <a:effectLst/>
                <a:latin typeface="Lato"/>
                <a:ea typeface="Lato"/>
                <a:cs typeface="Lato"/>
              </a:rPr>
              <a:t>Located in HFTD Tier 2 and/or Tier 3 where there is a variety of coniferous and hardwood species</a:t>
            </a:r>
            <a:endParaRPr lang="en-US" sz="2400">
              <a:latin typeface="Lato"/>
              <a:ea typeface="Lato"/>
              <a:cs typeface="Lato"/>
            </a:endParaRPr>
          </a:p>
          <a:p>
            <a:pPr>
              <a:buFont typeface="Wingdings" panose="05000000000000000000" pitchFamily="2" charset="2"/>
              <a:buChar char="ü"/>
            </a:pPr>
            <a:r>
              <a:rPr lang="en-US" sz="2400">
                <a:latin typeface="Lato"/>
                <a:ea typeface="Lato"/>
                <a:cs typeface="Lato"/>
              </a:rPr>
              <a:t>Collect data on tree species, location, date pruned</a:t>
            </a:r>
          </a:p>
        </p:txBody>
      </p:sp>
      <p:sp>
        <p:nvSpPr>
          <p:cNvPr id="7" name="Subtitle 6">
            <a:extLst>
              <a:ext uri="{FF2B5EF4-FFF2-40B4-BE49-F238E27FC236}">
                <a16:creationId xmlns:a16="http://schemas.microsoft.com/office/drawing/2014/main" id="{215F704C-9699-C744-AC71-01C65B0CDBF2}"/>
              </a:ext>
            </a:extLst>
          </p:cNvPr>
          <p:cNvSpPr>
            <a:spLocks noGrp="1"/>
          </p:cNvSpPr>
          <p:nvPr>
            <p:ph type="subTitle" idx="10"/>
          </p:nvPr>
        </p:nvSpPr>
        <p:spPr>
          <a:xfrm>
            <a:off x="398780" y="240951"/>
            <a:ext cx="7678420" cy="686498"/>
          </a:xfrm>
        </p:spPr>
        <p:txBody>
          <a:bodyPr>
            <a:noAutofit/>
          </a:bodyPr>
          <a:lstStyle/>
          <a:p>
            <a:r>
              <a:rPr lang="en-US"/>
              <a:t>Enhanced Overhang Reduction</a:t>
            </a:r>
          </a:p>
        </p:txBody>
      </p:sp>
      <p:pic>
        <p:nvPicPr>
          <p:cNvPr id="4" name="Picture 3">
            <a:extLst>
              <a:ext uri="{FF2B5EF4-FFF2-40B4-BE49-F238E27FC236}">
                <a16:creationId xmlns:a16="http://schemas.microsoft.com/office/drawing/2014/main" id="{42D37E70-36F1-4C12-B6DF-65F2F9CE0F0C}"/>
              </a:ext>
            </a:extLst>
          </p:cNvPr>
          <p:cNvPicPr>
            <a:picLocks noChangeAspect="1"/>
          </p:cNvPicPr>
          <p:nvPr/>
        </p:nvPicPr>
        <p:blipFill>
          <a:blip r:embed="rId3"/>
          <a:stretch>
            <a:fillRect/>
          </a:stretch>
        </p:blipFill>
        <p:spPr>
          <a:xfrm>
            <a:off x="928372" y="1608522"/>
            <a:ext cx="5375275" cy="1550281"/>
          </a:xfrm>
          <a:prstGeom prst="rect">
            <a:avLst/>
          </a:prstGeom>
          <a:ln>
            <a:noFill/>
          </a:ln>
          <a:effectLst>
            <a:outerShdw blurRad="292100" dist="139700" dir="2700000" algn="tl" rotWithShape="0">
              <a:srgbClr val="333333">
                <a:alpha val="65000"/>
              </a:srgbClr>
            </a:outerShdw>
          </a:effectLst>
        </p:spPr>
      </p:pic>
      <p:pic>
        <p:nvPicPr>
          <p:cNvPr id="10" name="Picture 9">
            <a:extLst>
              <a:ext uri="{FF2B5EF4-FFF2-40B4-BE49-F238E27FC236}">
                <a16:creationId xmlns:a16="http://schemas.microsoft.com/office/drawing/2014/main" id="{F6C92234-96B8-4724-88B8-7E7106615601}"/>
              </a:ext>
            </a:extLst>
          </p:cNvPr>
          <p:cNvPicPr>
            <a:picLocks noChangeAspect="1"/>
          </p:cNvPicPr>
          <p:nvPr/>
        </p:nvPicPr>
        <p:blipFill rotWithShape="1">
          <a:blip r:embed="rId4"/>
          <a:srcRect l="16430"/>
          <a:stretch/>
        </p:blipFill>
        <p:spPr>
          <a:xfrm>
            <a:off x="7317813" y="0"/>
            <a:ext cx="4875025" cy="6858000"/>
          </a:xfrm>
          <a:prstGeom prst="rect">
            <a:avLst/>
          </a:prstGeom>
          <a:ln>
            <a:noFill/>
          </a:ln>
          <a:effectLst>
            <a:outerShdw blurRad="292100" dist="139700" dir="2700000" algn="tl" rotWithShape="0">
              <a:srgbClr val="333333">
                <a:alpha val="65000"/>
              </a:srgbClr>
            </a:outerShdw>
          </a:effectLst>
        </p:spPr>
      </p:pic>
      <p:sp>
        <p:nvSpPr>
          <p:cNvPr id="3" name="Rectangle 2">
            <a:extLst>
              <a:ext uri="{FF2B5EF4-FFF2-40B4-BE49-F238E27FC236}">
                <a16:creationId xmlns:a16="http://schemas.microsoft.com/office/drawing/2014/main" id="{29E1389B-2F48-4050-8A26-C297210A66F2}"/>
              </a:ext>
            </a:extLst>
          </p:cNvPr>
          <p:cNvSpPr/>
          <p:nvPr/>
        </p:nvSpPr>
        <p:spPr>
          <a:xfrm>
            <a:off x="774701" y="1346200"/>
            <a:ext cx="5740400" cy="4927600"/>
          </a:xfrm>
          <a:prstGeom prst="rect">
            <a:avLst/>
          </a:prstGeom>
          <a:noFill/>
          <a:ln w="19050">
            <a:solidFill>
              <a:schemeClr val="accent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Graphic 7" descr="Forest scene outline">
            <a:extLst>
              <a:ext uri="{FF2B5EF4-FFF2-40B4-BE49-F238E27FC236}">
                <a16:creationId xmlns:a16="http://schemas.microsoft.com/office/drawing/2014/main" id="{1465C081-4D9D-4C1C-9622-36086B61DA0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096000" y="5287931"/>
            <a:ext cx="1221813" cy="1248191"/>
          </a:xfrm>
          <a:prstGeom prst="rect">
            <a:avLst/>
          </a:prstGeom>
        </p:spPr>
      </p:pic>
      <p:pic>
        <p:nvPicPr>
          <p:cNvPr id="6" name="Graphic 5" descr="Checkmark with solid fill">
            <a:extLst>
              <a:ext uri="{FF2B5EF4-FFF2-40B4-BE49-F238E27FC236}">
                <a16:creationId xmlns:a16="http://schemas.microsoft.com/office/drawing/2014/main" id="{EC4AA115-E724-E459-052B-DB21A6FEFFA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478350" y="899778"/>
            <a:ext cx="914400" cy="914400"/>
          </a:xfrm>
          <a:prstGeom prst="rect">
            <a:avLst/>
          </a:prstGeom>
        </p:spPr>
      </p:pic>
      <p:sp>
        <p:nvSpPr>
          <p:cNvPr id="9" name="Rectangle: Rounded Corners 8">
            <a:extLst>
              <a:ext uri="{FF2B5EF4-FFF2-40B4-BE49-F238E27FC236}">
                <a16:creationId xmlns:a16="http://schemas.microsoft.com/office/drawing/2014/main" id="{3C69DB28-C882-108A-E221-48C7F4D14F72}"/>
              </a:ext>
            </a:extLst>
          </p:cNvPr>
          <p:cNvSpPr/>
          <p:nvPr/>
        </p:nvSpPr>
        <p:spPr>
          <a:xfrm>
            <a:off x="3522983" y="1251728"/>
            <a:ext cx="1128916" cy="2068521"/>
          </a:xfrm>
          <a:prstGeom prst="roundRect">
            <a:avLst/>
          </a:prstGeom>
          <a:noFill/>
          <a:ln w="76200">
            <a:solidFill>
              <a:srgbClr val="FF83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663572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6583462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52756C7-B73A-5D02-756D-8C55AE6B8DDC}"/>
              </a:ext>
            </a:extLst>
          </p:cNvPr>
          <p:cNvSpPr>
            <a:spLocks noGrp="1"/>
          </p:cNvSpPr>
          <p:nvPr>
            <p:ph type="ctrTitle"/>
          </p:nvPr>
        </p:nvSpPr>
        <p:spPr/>
        <p:txBody>
          <a:bodyPr/>
          <a:lstStyle/>
          <a:p>
            <a:r>
              <a:rPr lang="en-US"/>
              <a:t>OPEN QUESTIONS </a:t>
            </a:r>
            <a:br>
              <a:rPr lang="en-US"/>
            </a:br>
            <a:r>
              <a:rPr lang="en-US"/>
              <a:t>AND ANSWERS</a:t>
            </a:r>
          </a:p>
        </p:txBody>
      </p:sp>
      <p:sp>
        <p:nvSpPr>
          <p:cNvPr id="6" name="Subtitle 5">
            <a:extLst>
              <a:ext uri="{FF2B5EF4-FFF2-40B4-BE49-F238E27FC236}">
                <a16:creationId xmlns:a16="http://schemas.microsoft.com/office/drawing/2014/main" id="{BB51D051-326C-602D-F7A7-55E5E48BAB3E}"/>
              </a:ext>
            </a:extLst>
          </p:cNvPr>
          <p:cNvSpPr>
            <a:spLocks noGrp="1"/>
          </p:cNvSpPr>
          <p:nvPr>
            <p:ph type="subTitle" idx="1"/>
          </p:nvPr>
        </p:nvSpPr>
        <p:spPr/>
        <p:txBody>
          <a:bodyPr/>
          <a:lstStyle/>
          <a:p>
            <a:r>
              <a:rPr lang="en-US"/>
              <a:t>Reminder to raise hand, use Q&amp;A function in Zoom.</a:t>
            </a:r>
          </a:p>
        </p:txBody>
      </p:sp>
      <p:sp>
        <p:nvSpPr>
          <p:cNvPr id="2" name="Footer Placeholder 1">
            <a:extLst>
              <a:ext uri="{FF2B5EF4-FFF2-40B4-BE49-F238E27FC236}">
                <a16:creationId xmlns:a16="http://schemas.microsoft.com/office/drawing/2014/main" id="{90EFC1E6-44A9-CF78-6CE0-BBA6B7E8BD2A}"/>
              </a:ext>
            </a:extLst>
          </p:cNvPr>
          <p:cNvSpPr>
            <a:spLocks noGrp="1"/>
          </p:cNvSpPr>
          <p:nvPr>
            <p:ph type="ftr" sz="quarter" idx="11"/>
          </p:nvPr>
        </p:nvSpPr>
        <p:spPr/>
        <p:txBody>
          <a:bodyPr/>
          <a:lstStyle/>
          <a:p>
            <a:r>
              <a:rPr lang="en-US"/>
              <a:t>OFFICE OF ENERGY INFRASTRUCTURE SAFETY</a:t>
            </a:r>
          </a:p>
        </p:txBody>
      </p:sp>
      <p:sp>
        <p:nvSpPr>
          <p:cNvPr id="3" name="Slide Number Placeholder 2">
            <a:extLst>
              <a:ext uri="{FF2B5EF4-FFF2-40B4-BE49-F238E27FC236}">
                <a16:creationId xmlns:a16="http://schemas.microsoft.com/office/drawing/2014/main" id="{20EF18D2-3A4E-748A-5EDF-8F62DD15563A}"/>
              </a:ext>
            </a:extLst>
          </p:cNvPr>
          <p:cNvSpPr>
            <a:spLocks noGrp="1"/>
          </p:cNvSpPr>
          <p:nvPr>
            <p:ph type="sldNum" sz="quarter" idx="12"/>
          </p:nvPr>
        </p:nvSpPr>
        <p:spPr/>
        <p:txBody>
          <a:bodyPr/>
          <a:lstStyle/>
          <a:p>
            <a:fld id="{5492B78E-5BF9-0B46-B1B8-04BFF5711F33}" type="slidenum">
              <a:rPr lang="en-US" smtClean="0"/>
              <a:pPr/>
              <a:t>66</a:t>
            </a:fld>
            <a:endParaRPr lang="en-US"/>
          </a:p>
        </p:txBody>
      </p:sp>
    </p:spTree>
    <p:extLst>
      <p:ext uri="{BB962C8B-B14F-4D97-AF65-F5344CB8AC3E}">
        <p14:creationId xmlns:p14="http://schemas.microsoft.com/office/powerpoint/2010/main" val="259696812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CED1C52-D869-5787-4C70-373DCF07E833}"/>
              </a:ext>
            </a:extLst>
          </p:cNvPr>
          <p:cNvSpPr>
            <a:spLocks noGrp="1"/>
          </p:cNvSpPr>
          <p:nvPr>
            <p:ph type="ctrTitle"/>
          </p:nvPr>
        </p:nvSpPr>
        <p:spPr/>
        <p:txBody>
          <a:bodyPr/>
          <a:lstStyle/>
          <a:p>
            <a:r>
              <a:rPr lang="en-US"/>
              <a:t>NEXT STEPS</a:t>
            </a:r>
          </a:p>
        </p:txBody>
      </p:sp>
      <p:sp>
        <p:nvSpPr>
          <p:cNvPr id="5" name="Subtitle 4">
            <a:extLst>
              <a:ext uri="{FF2B5EF4-FFF2-40B4-BE49-F238E27FC236}">
                <a16:creationId xmlns:a16="http://schemas.microsoft.com/office/drawing/2014/main" id="{3D1031A8-8BDF-C9ED-60B0-433B2EBBD467}"/>
              </a:ext>
            </a:extLst>
          </p:cNvPr>
          <p:cNvSpPr>
            <a:spLocks noGrp="1"/>
          </p:cNvSpPr>
          <p:nvPr>
            <p:ph type="subTitle" idx="1"/>
          </p:nvPr>
        </p:nvSpPr>
        <p:spPr/>
        <p:txBody>
          <a:bodyPr>
            <a:normAutofit/>
          </a:bodyPr>
          <a:lstStyle/>
          <a:p>
            <a:r>
              <a:rPr lang="en-US"/>
              <a:t>Slides and workshop recording will be made available.</a:t>
            </a:r>
          </a:p>
          <a:p>
            <a:r>
              <a:rPr lang="en-US" b="1"/>
              <a:t>Written comments due by June 29, 2023.</a:t>
            </a:r>
          </a:p>
        </p:txBody>
      </p:sp>
      <p:sp>
        <p:nvSpPr>
          <p:cNvPr id="3" name="Footer Placeholder 2">
            <a:extLst>
              <a:ext uri="{FF2B5EF4-FFF2-40B4-BE49-F238E27FC236}">
                <a16:creationId xmlns:a16="http://schemas.microsoft.com/office/drawing/2014/main" id="{6F6C5AE5-5323-45A6-9DAC-E99E43F1F5FB}"/>
              </a:ext>
            </a:extLst>
          </p:cNvPr>
          <p:cNvSpPr>
            <a:spLocks noGrp="1"/>
          </p:cNvSpPr>
          <p:nvPr>
            <p:ph type="ftr" sz="quarter" idx="11"/>
          </p:nvPr>
        </p:nvSpPr>
        <p:spPr/>
        <p:txBody>
          <a:bodyPr/>
          <a:lstStyle/>
          <a:p>
            <a:r>
              <a:rPr lang="en-US"/>
              <a:t>OFFICE OF ENERGY INFRASTRUCTURE SAFETY</a:t>
            </a:r>
          </a:p>
        </p:txBody>
      </p:sp>
      <p:sp>
        <p:nvSpPr>
          <p:cNvPr id="2" name="Slide Number Placeholder 1">
            <a:extLst>
              <a:ext uri="{FF2B5EF4-FFF2-40B4-BE49-F238E27FC236}">
                <a16:creationId xmlns:a16="http://schemas.microsoft.com/office/drawing/2014/main" id="{715FF818-F485-0984-7A80-40338A79763D}"/>
              </a:ext>
            </a:extLst>
          </p:cNvPr>
          <p:cNvSpPr>
            <a:spLocks noGrp="1"/>
          </p:cNvSpPr>
          <p:nvPr>
            <p:ph type="sldNum" sz="quarter" idx="12"/>
          </p:nvPr>
        </p:nvSpPr>
        <p:spPr/>
        <p:txBody>
          <a:bodyPr/>
          <a:lstStyle/>
          <a:p>
            <a:fld id="{5492B78E-5BF9-0B46-B1B8-04BFF5711F33}" type="slidenum">
              <a:rPr lang="en-US" smtClean="0"/>
              <a:pPr/>
              <a:t>67</a:t>
            </a:fld>
            <a:endParaRPr lang="en-US"/>
          </a:p>
        </p:txBody>
      </p:sp>
    </p:spTree>
    <p:extLst>
      <p:ext uri="{BB962C8B-B14F-4D97-AF65-F5344CB8AC3E}">
        <p14:creationId xmlns:p14="http://schemas.microsoft.com/office/powerpoint/2010/main" val="68274999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6831F9B-1845-E2AF-21C6-675455883789}"/>
              </a:ext>
            </a:extLst>
          </p:cNvPr>
          <p:cNvSpPr>
            <a:spLocks noGrp="1"/>
          </p:cNvSpPr>
          <p:nvPr>
            <p:ph type="sldNum" sz="quarter" idx="11"/>
          </p:nvPr>
        </p:nvSpPr>
        <p:spPr/>
        <p:txBody>
          <a:bodyPr/>
          <a:lstStyle/>
          <a:p>
            <a:fld id="{5492B78E-5BF9-0B46-B1B8-04BFF5711F33}" type="slidenum">
              <a:rPr lang="en-US" smtClean="0"/>
              <a:pPr/>
              <a:t>68</a:t>
            </a:fld>
            <a:endParaRPr lang="en-US"/>
          </a:p>
        </p:txBody>
      </p:sp>
      <p:sp>
        <p:nvSpPr>
          <p:cNvPr id="4" name="Footer Placeholder 3">
            <a:extLst>
              <a:ext uri="{FF2B5EF4-FFF2-40B4-BE49-F238E27FC236}">
                <a16:creationId xmlns:a16="http://schemas.microsoft.com/office/drawing/2014/main" id="{5AA2D0F7-55BC-59FD-40F4-E2D3F2D13016}"/>
              </a:ext>
            </a:extLst>
          </p:cNvPr>
          <p:cNvSpPr>
            <a:spLocks noGrp="1"/>
          </p:cNvSpPr>
          <p:nvPr>
            <p:ph type="ftr" sz="quarter" idx="12"/>
          </p:nvPr>
        </p:nvSpPr>
        <p:spPr/>
        <p:txBody>
          <a:bodyPr/>
          <a:lstStyle/>
          <a:p>
            <a:r>
              <a:rPr lang="en-US"/>
              <a:t>OFFICE OF ENERGY INFRASTRUCTURE SAFETY</a:t>
            </a:r>
          </a:p>
        </p:txBody>
      </p:sp>
      <p:sp>
        <p:nvSpPr>
          <p:cNvPr id="6" name="Text Placeholder 5">
            <a:extLst>
              <a:ext uri="{FF2B5EF4-FFF2-40B4-BE49-F238E27FC236}">
                <a16:creationId xmlns:a16="http://schemas.microsoft.com/office/drawing/2014/main" id="{EA2E103B-1100-D5EF-C678-4AFD99F6C18B}"/>
              </a:ext>
            </a:extLst>
          </p:cNvPr>
          <p:cNvSpPr>
            <a:spLocks noGrp="1"/>
          </p:cNvSpPr>
          <p:nvPr>
            <p:ph type="body" sz="quarter" idx="13"/>
          </p:nvPr>
        </p:nvSpPr>
        <p:spPr/>
        <p:txBody>
          <a:bodyPr/>
          <a:lstStyle/>
          <a:p>
            <a:r>
              <a:rPr lang="en-US"/>
              <a:t>PUBLIC PARTICIPATION</a:t>
            </a:r>
          </a:p>
        </p:txBody>
      </p:sp>
      <p:sp>
        <p:nvSpPr>
          <p:cNvPr id="7" name="Text Placeholder 6">
            <a:extLst>
              <a:ext uri="{FF2B5EF4-FFF2-40B4-BE49-F238E27FC236}">
                <a16:creationId xmlns:a16="http://schemas.microsoft.com/office/drawing/2014/main" id="{F1CDFC7A-60A3-0C1F-ED88-5C6D81041CD4}"/>
              </a:ext>
            </a:extLst>
          </p:cNvPr>
          <p:cNvSpPr>
            <a:spLocks noGrp="1"/>
          </p:cNvSpPr>
          <p:nvPr>
            <p:ph type="body" sz="quarter" idx="14"/>
          </p:nvPr>
        </p:nvSpPr>
        <p:spPr/>
        <p:txBody>
          <a:bodyPr>
            <a:normAutofit fontScale="92500" lnSpcReduction="20000"/>
          </a:bodyPr>
          <a:lstStyle/>
          <a:p>
            <a:pPr marL="457200" indent="-457200" algn="l">
              <a:buFont typeface="Arial" panose="020B0604020202020204" pitchFamily="34" charset="0"/>
              <a:buChar char="•"/>
            </a:pPr>
            <a:r>
              <a:rPr lang="en-US"/>
              <a:t>Docket 2023-2025-WMPs is your primary source of information regarding WMP evaluations: </a:t>
            </a:r>
            <a:r>
              <a:rPr lang="en-US">
                <a:solidFill>
                  <a:schemeClr val="accent5">
                    <a:lumMod val="20000"/>
                    <a:lumOff val="80000"/>
                  </a:schemeClr>
                </a:solidFill>
                <a:hlinkClick r:id="rId2">
                  <a:extLst>
                    <a:ext uri="{A12FA001-AC4F-418D-AE19-62706E023703}">
                      <ahyp:hlinkClr xmlns:ahyp="http://schemas.microsoft.com/office/drawing/2018/hyperlinkcolor" val="tx"/>
                    </a:ext>
                  </a:extLst>
                </a:hlinkClick>
              </a:rPr>
              <a:t>https://efiling.energysafety.ca.gov/EFiling/DocketInformation.aspx?docketnumber=2023-2025-WMPs</a:t>
            </a:r>
            <a:endParaRPr lang="en-US">
              <a:solidFill>
                <a:schemeClr val="accent5">
                  <a:lumMod val="20000"/>
                  <a:lumOff val="80000"/>
                </a:schemeClr>
              </a:solidFill>
            </a:endParaRPr>
          </a:p>
          <a:p>
            <a:pPr marL="457200" indent="-457200" algn="l">
              <a:buFont typeface="Arial" panose="020B0604020202020204" pitchFamily="34" charset="0"/>
              <a:buChar char="•"/>
            </a:pPr>
            <a:endParaRPr lang="en-US">
              <a:solidFill>
                <a:schemeClr val="accent5">
                  <a:lumMod val="20000"/>
                  <a:lumOff val="80000"/>
                </a:schemeClr>
              </a:solidFill>
            </a:endParaRPr>
          </a:p>
          <a:p>
            <a:pPr marL="457200" indent="-457200" algn="l">
              <a:buFont typeface="Arial" panose="020B0604020202020204" pitchFamily="34" charset="0"/>
              <a:buChar char="•"/>
            </a:pPr>
            <a:r>
              <a:rPr lang="en-US"/>
              <a:t>Data Request (DR) responses are available at each electrical corporation’s website and summaries of DRs received by the utilities are available at: </a:t>
            </a:r>
            <a:r>
              <a:rPr lang="en-US">
                <a:solidFill>
                  <a:schemeClr val="accent5">
                    <a:lumMod val="20000"/>
                    <a:lumOff val="80000"/>
                  </a:schemeClr>
                </a:solidFill>
                <a:hlinkClick r:id="rId3">
                  <a:extLst>
                    <a:ext uri="{A12FA001-AC4F-418D-AE19-62706E023703}">
                      <ahyp:hlinkClr xmlns:ahyp="http://schemas.microsoft.com/office/drawing/2018/hyperlinkcolor" val="tx"/>
                    </a:ext>
                  </a:extLst>
                </a:hlinkClick>
              </a:rPr>
              <a:t>https://efiling.energysafety.ca.gov/EFiling/DocketInformation.aspx?docketnumber=2023-2025-WMP-DRs</a:t>
            </a:r>
            <a:r>
              <a:rPr lang="en-US">
                <a:solidFill>
                  <a:schemeClr val="accent5">
                    <a:lumMod val="20000"/>
                    <a:lumOff val="80000"/>
                  </a:schemeClr>
                </a:solidFill>
              </a:rPr>
              <a:t> </a:t>
            </a:r>
          </a:p>
        </p:txBody>
      </p:sp>
    </p:spTree>
    <p:extLst>
      <p:ext uri="{BB962C8B-B14F-4D97-AF65-F5344CB8AC3E}">
        <p14:creationId xmlns:p14="http://schemas.microsoft.com/office/powerpoint/2010/main" val="328006423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D028F7F-3808-4D2A-9D62-330B3AE16FBA}"/>
              </a:ext>
            </a:extLst>
          </p:cNvPr>
          <p:cNvSpPr>
            <a:spLocks noGrp="1"/>
          </p:cNvSpPr>
          <p:nvPr>
            <p:ph type="sldNum" sz="quarter" idx="11"/>
          </p:nvPr>
        </p:nvSpPr>
        <p:spPr/>
        <p:txBody>
          <a:bodyPr/>
          <a:lstStyle/>
          <a:p>
            <a:fld id="{5492B78E-5BF9-0B46-B1B8-04BFF5711F33}" type="slidenum">
              <a:rPr lang="en-US" smtClean="0"/>
              <a:pPr/>
              <a:t>69</a:t>
            </a:fld>
            <a:endParaRPr lang="en-US"/>
          </a:p>
        </p:txBody>
      </p:sp>
      <p:sp>
        <p:nvSpPr>
          <p:cNvPr id="3" name="Footer Placeholder 2">
            <a:extLst>
              <a:ext uri="{FF2B5EF4-FFF2-40B4-BE49-F238E27FC236}">
                <a16:creationId xmlns:a16="http://schemas.microsoft.com/office/drawing/2014/main" id="{7AE0B0D8-3A7E-498D-B14C-931757BB4F2E}"/>
              </a:ext>
            </a:extLst>
          </p:cNvPr>
          <p:cNvSpPr>
            <a:spLocks noGrp="1"/>
          </p:cNvSpPr>
          <p:nvPr>
            <p:ph type="ftr" sz="quarter" idx="12"/>
          </p:nvPr>
        </p:nvSpPr>
        <p:spPr/>
        <p:txBody>
          <a:bodyPr/>
          <a:lstStyle/>
          <a:p>
            <a:r>
              <a:rPr lang="en-US"/>
              <a:t>OFFICE OF ENERGY INFRASTRUCTURE SAFETY</a:t>
            </a:r>
          </a:p>
        </p:txBody>
      </p:sp>
    </p:spTree>
    <p:extLst>
      <p:ext uri="{BB962C8B-B14F-4D97-AF65-F5344CB8AC3E}">
        <p14:creationId xmlns:p14="http://schemas.microsoft.com/office/powerpoint/2010/main" val="626373573"/>
      </p:ext>
    </p:extLst>
  </p:cSld>
  <p:clrMapOvr>
    <a:masterClrMapping/>
  </p:clrMapOvr>
</p:sld>
</file>

<file path=ppt/theme/theme1.xml><?xml version="1.0" encoding="utf-8"?>
<a:theme xmlns:a="http://schemas.openxmlformats.org/drawingml/2006/main" name="OEIS Custom Theme">
  <a:themeElements>
    <a:clrScheme name="OEIS Colors 2">
      <a:dk1>
        <a:srgbClr val="0459A5"/>
      </a:dk1>
      <a:lt1>
        <a:srgbClr val="FFFFFF"/>
      </a:lt1>
      <a:dk2>
        <a:srgbClr val="000000"/>
      </a:dk2>
      <a:lt2>
        <a:srgbClr val="DCEEF5"/>
      </a:lt2>
      <a:accent1>
        <a:srgbClr val="80CBAA"/>
      </a:accent1>
      <a:accent2>
        <a:srgbClr val="E15E30"/>
      </a:accent2>
      <a:accent3>
        <a:srgbClr val="89C8DF"/>
      </a:accent3>
      <a:accent4>
        <a:srgbClr val="F3EC48"/>
      </a:accent4>
      <a:accent5>
        <a:srgbClr val="00A7E5"/>
      </a:accent5>
      <a:accent6>
        <a:srgbClr val="73449E"/>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EIS Simplified Theme - Office">
  <a:themeElements>
    <a:clrScheme name="OEIS Colors 2">
      <a:dk1>
        <a:srgbClr val="0459A5"/>
      </a:dk1>
      <a:lt1>
        <a:srgbClr val="FFFFFF"/>
      </a:lt1>
      <a:dk2>
        <a:srgbClr val="000000"/>
      </a:dk2>
      <a:lt2>
        <a:srgbClr val="DCEEF5"/>
      </a:lt2>
      <a:accent1>
        <a:srgbClr val="80CBAA"/>
      </a:accent1>
      <a:accent2>
        <a:srgbClr val="E15E30"/>
      </a:accent2>
      <a:accent3>
        <a:srgbClr val="89C8DF"/>
      </a:accent3>
      <a:accent4>
        <a:srgbClr val="F3EC48"/>
      </a:accent4>
      <a:accent5>
        <a:srgbClr val="00A7E5"/>
      </a:accent5>
      <a:accent6>
        <a:srgbClr val="73449E"/>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over 1B">
  <a:themeElements>
    <a:clrScheme name="PAC Brand Colors 1">
      <a:dk1>
        <a:srgbClr val="000000"/>
      </a:dk1>
      <a:lt1>
        <a:srgbClr val="57585B"/>
      </a:lt1>
      <a:dk2>
        <a:srgbClr val="0071CE"/>
      </a:dk2>
      <a:lt2>
        <a:srgbClr val="FFFFFF"/>
      </a:lt2>
      <a:accent1>
        <a:srgbClr val="E4002B"/>
      </a:accent1>
      <a:accent2>
        <a:srgbClr val="6CC149"/>
      </a:accent2>
      <a:accent3>
        <a:srgbClr val="54C3DE"/>
      </a:accent3>
      <a:accent4>
        <a:srgbClr val="FF8200"/>
      </a:accent4>
      <a:accent5>
        <a:srgbClr val="F1A800"/>
      </a:accent5>
      <a:accent6>
        <a:srgbClr val="57585B"/>
      </a:accent6>
      <a:hlink>
        <a:srgbClr val="0071CE"/>
      </a:hlink>
      <a:folHlink>
        <a:srgbClr val="78A9D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AC_PPT" id="{6CB2C861-0FD8-964C-939F-7C2F4D38D47D}" vid="{A7A091BD-129A-A749-BB66-A471FD1D47AC}"/>
    </a:ext>
  </a:extLst>
</a:theme>
</file>

<file path=ppt/theme/theme4.xml><?xml version="1.0" encoding="utf-8"?>
<a:theme xmlns:a="http://schemas.openxmlformats.org/drawingml/2006/main" name="Main Content: B">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Closing Slide: B">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1_Cover 1B">
  <a:themeElements>
    <a:clrScheme name="PAC Brand Colors 1">
      <a:dk1>
        <a:srgbClr val="000000"/>
      </a:dk1>
      <a:lt1>
        <a:srgbClr val="57585B"/>
      </a:lt1>
      <a:dk2>
        <a:srgbClr val="0071CE"/>
      </a:dk2>
      <a:lt2>
        <a:srgbClr val="FFFFFF"/>
      </a:lt2>
      <a:accent1>
        <a:srgbClr val="E4002B"/>
      </a:accent1>
      <a:accent2>
        <a:srgbClr val="6CC149"/>
      </a:accent2>
      <a:accent3>
        <a:srgbClr val="54C3DE"/>
      </a:accent3>
      <a:accent4>
        <a:srgbClr val="FF8200"/>
      </a:accent4>
      <a:accent5>
        <a:srgbClr val="F1A800"/>
      </a:accent5>
      <a:accent6>
        <a:srgbClr val="57585B"/>
      </a:accent6>
      <a:hlink>
        <a:srgbClr val="0071CE"/>
      </a:hlink>
      <a:folHlink>
        <a:srgbClr val="78A9D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AC_PPT" id="{6CB2C861-0FD8-964C-939F-7C2F4D38D47D}" vid="{A7A091BD-129A-A749-BB66-A471FD1D47AC}"/>
    </a:ext>
  </a:extLst>
</a:theme>
</file>

<file path=ppt/theme/theme9.xml><?xml version="1.0" encoding="utf-8"?>
<a:theme xmlns:a="http://schemas.openxmlformats.org/drawingml/2006/main" name="1_Main Content: B">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3C3A28754B48F4190FD48B34BFF6AC4" ma:contentTypeVersion="15" ma:contentTypeDescription="Create a new document." ma:contentTypeScope="" ma:versionID="f01b591ddc97e570e4e1712f594f72fa">
  <xsd:schema xmlns:xsd="http://www.w3.org/2001/XMLSchema" xmlns:xs="http://www.w3.org/2001/XMLSchema" xmlns:p="http://schemas.microsoft.com/office/2006/metadata/properties" xmlns:ns2="58567f46-24b8-4b3e-aae9-42decf3c74d1" xmlns:ns3="fb909510-da0d-4da4-bfa7-106166715272" targetNamespace="http://schemas.microsoft.com/office/2006/metadata/properties" ma:root="true" ma:fieldsID="f57107c81c87ac2318cb61956ea1d577" ns2:_="" ns3:_="">
    <xsd:import namespace="58567f46-24b8-4b3e-aae9-42decf3c74d1"/>
    <xsd:import namespace="fb909510-da0d-4da4-bfa7-106166715272"/>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LengthInSeconds" minOccurs="0"/>
                <xsd:element ref="ns2:MediaServiceDateTaken" minOccurs="0"/>
                <xsd:element ref="ns2:MediaServiceLocation" minOccurs="0"/>
                <xsd:element ref="ns2:lcf76f155ced4ddcb4097134ff3c332f" minOccurs="0"/>
                <xsd:element ref="ns3:TaxCatchAll" minOccurs="0"/>
                <xsd:element ref="ns2: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8567f46-24b8-4b3e-aae9-42decf3c74d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DateTaken" ma:index="17" nillable="true" ma:displayName="MediaServiceDateTaken" ma:hidden="true" ma:internalName="MediaServiceDateTaken"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651b62a4-9796-44f9-b2a5-9cb121c10878" ma:termSetId="09814cd3-568e-fe90-9814-8d621ff8fb84" ma:anchorId="fba54fb3-c3e1-fe81-a776-ca4b69148c4d" ma:open="true" ma:isKeyword="false">
      <xsd:complexType>
        <xsd:sequence>
          <xsd:element ref="pc:Terms" minOccurs="0" maxOccurs="1"/>
        </xsd:sequence>
      </xsd:complexType>
    </xsd:element>
    <xsd:element name="Date" ma:index="22" nillable="true" ma:displayName="Date" ma:format="DateOnly" ma:internalNam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fb909510-da0d-4da4-bfa7-106166715272"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6bcaff6e-490e-40a7-8aaa-4b02f42871f8}" ma:internalName="TaxCatchAll" ma:showField="CatchAllData" ma:web="fb909510-da0d-4da4-bfa7-10616671527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fb909510-da0d-4da4-bfa7-106166715272" xsi:nil="true"/>
    <lcf76f155ced4ddcb4097134ff3c332f xmlns="58567f46-24b8-4b3e-aae9-42decf3c74d1">
      <Terms xmlns="http://schemas.microsoft.com/office/infopath/2007/PartnerControls"/>
    </lcf76f155ced4ddcb4097134ff3c332f>
    <Date xmlns="58567f46-24b8-4b3e-aae9-42decf3c74d1"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438C361-683C-40CC-93AC-60D5DF02DE42}">
  <ds:schemaRefs>
    <ds:schemaRef ds:uri="58567f46-24b8-4b3e-aae9-42decf3c74d1"/>
    <ds:schemaRef ds:uri="fb909510-da0d-4da4-bfa7-10616671527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40956ED0-BFA0-4D60-BD69-5AAEEF683AD4}">
  <ds:schemaRefs>
    <ds:schemaRef ds:uri="58567f46-24b8-4b3e-aae9-42decf3c74d1"/>
    <ds:schemaRef ds:uri="fb909510-da0d-4da4-bfa7-10616671527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4D8D980E-CD82-444C-9BB8-97D88FA063A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Widescreen</PresentationFormat>
  <Slides>69</Slides>
  <Notes>8</Notes>
  <HiddenSlides>0</HiddenSlides>
  <ScaleCrop>false</ScaleCrop>
  <HeadingPairs>
    <vt:vector size="4" baseType="variant">
      <vt:variant>
        <vt:lpstr>Theme</vt:lpstr>
      </vt:variant>
      <vt:variant>
        <vt:i4>9</vt:i4>
      </vt:variant>
      <vt:variant>
        <vt:lpstr>Slide Titles</vt:lpstr>
      </vt:variant>
      <vt:variant>
        <vt:i4>69</vt:i4>
      </vt:variant>
    </vt:vector>
  </HeadingPairs>
  <TitlesOfParts>
    <vt:vector size="78" baseType="lpstr">
      <vt:lpstr>OEIS Custom Theme</vt:lpstr>
      <vt:lpstr>OEIS Simplified Theme - Office</vt:lpstr>
      <vt:lpstr>Cover 1B</vt:lpstr>
      <vt:lpstr>Main Content: B</vt:lpstr>
      <vt:lpstr>Closing Slide: B</vt:lpstr>
      <vt:lpstr>Office Theme</vt:lpstr>
      <vt:lpstr>1_Office Theme</vt:lpstr>
      <vt:lpstr>1_Cover 1B</vt:lpstr>
      <vt:lpstr>1_Main Content: B</vt:lpstr>
      <vt:lpstr>2023-2025 Wildfire Mitigation Plan PUBLIC Workshop For Small and Multi-Jurisdictional  Utility Submissions  June 16, 2023</vt:lpstr>
      <vt:lpstr>Introduction</vt:lpstr>
      <vt:lpstr>PowerPoint Presentation</vt:lpstr>
      <vt:lpstr>PowerPoint Presentation</vt:lpstr>
      <vt:lpstr>PowerPoint Presentation</vt:lpstr>
      <vt:lpstr>PowerPoint Presentation</vt:lpstr>
      <vt:lpstr>PowerPoint Presentation</vt:lpstr>
      <vt:lpstr>Risk Assessment &amp; Mitigation Selection</vt:lpstr>
      <vt:lpstr>Risk Assessment &amp; Mitigation Selection PANEL DISCUSSION</vt:lpstr>
      <vt:lpstr>Pacificorp</vt:lpstr>
      <vt:lpstr>2023 Wildfire Mitigation Plan Update</vt:lpstr>
      <vt:lpstr>PowerPoint Presentation</vt:lpstr>
      <vt:lpstr>PowerPoint Presentation</vt:lpstr>
      <vt:lpstr>PowerPoint Presentation</vt:lpstr>
      <vt:lpstr>BVES</vt:lpstr>
      <vt:lpstr>SMJU WMP Workshop BVES Risk Assessment</vt:lpstr>
      <vt:lpstr>Risk Methodology and Assessment </vt:lpstr>
      <vt:lpstr>Forecasting Fire Risk</vt:lpstr>
      <vt:lpstr>WRRM Output</vt:lpstr>
      <vt:lpstr>PowerPoint Presentation</vt:lpstr>
      <vt:lpstr>Liberty</vt:lpstr>
      <vt:lpstr>Risk Assessment Eliot Jones, Senior Manager, Wildfire Prevention</vt:lpstr>
      <vt:lpstr>Risk Assessment and Mapping</vt:lpstr>
      <vt:lpstr>2023 Planned Improvements</vt:lpstr>
      <vt:lpstr>LUNCH BREAK</vt:lpstr>
      <vt:lpstr>Grid Operation, Design, &amp; Maintenance</vt:lpstr>
      <vt:lpstr>Grid Operation, Design, &amp; Maintenance</vt:lpstr>
      <vt:lpstr>BVES</vt:lpstr>
      <vt:lpstr>SMJU WMP Workshop BVES Grid Operation, Design &amp; Maintenance</vt:lpstr>
      <vt:lpstr>Service Area Overview</vt:lpstr>
      <vt:lpstr>Covered Wire Program</vt:lpstr>
      <vt:lpstr>WMP Project Completed</vt:lpstr>
      <vt:lpstr>Major WMP Projects</vt:lpstr>
      <vt:lpstr>Major WMP Projects Cont.</vt:lpstr>
      <vt:lpstr>Major WMP Inspection</vt:lpstr>
      <vt:lpstr>PowerPoint Presentation</vt:lpstr>
      <vt:lpstr>Pacificorp</vt:lpstr>
      <vt:lpstr>2023 Wildfire Mitigation Plan Update</vt:lpstr>
      <vt:lpstr>PowerPoint Presentation</vt:lpstr>
      <vt:lpstr>PowerPoint Presentation</vt:lpstr>
      <vt:lpstr>PowerPoint Presentation</vt:lpstr>
      <vt:lpstr>Liberty</vt:lpstr>
      <vt:lpstr>Grid Operation, Design, and Maintenance</vt:lpstr>
      <vt:lpstr>Grid Design and System Hardening</vt:lpstr>
      <vt:lpstr>Sensitive Relay Profile Program</vt:lpstr>
      <vt:lpstr>1o minute break</vt:lpstr>
      <vt:lpstr>Vegetation Management </vt:lpstr>
      <vt:lpstr>Vegetation Management  </vt:lpstr>
      <vt:lpstr>Liberty</vt:lpstr>
      <vt:lpstr>Vegetation Management</vt:lpstr>
      <vt:lpstr>Vegetation Management</vt:lpstr>
      <vt:lpstr>Vegetation Management</vt:lpstr>
      <vt:lpstr>Vegetation Management</vt:lpstr>
      <vt:lpstr>Vegetation Management</vt:lpstr>
      <vt:lpstr>Thank you</vt:lpstr>
      <vt:lpstr>BVES</vt:lpstr>
      <vt:lpstr>SMJU WMP Workshop BVES Vegetation Management</vt:lpstr>
      <vt:lpstr>Vegetation Management - Accomplishments</vt:lpstr>
      <vt:lpstr>Vegetation Management – 2023 Goals</vt:lpstr>
      <vt:lpstr>PowerPoint Presentation</vt:lpstr>
      <vt:lpstr>Pacificorp</vt:lpstr>
      <vt:lpstr>2023 Wildfire Mitigation Plan Update</vt:lpstr>
      <vt:lpstr>PowerPoint Presentation</vt:lpstr>
      <vt:lpstr>PowerPoint Presentation</vt:lpstr>
      <vt:lpstr>PowerPoint Presentation</vt:lpstr>
      <vt:lpstr>OPEN QUESTIONS  AND ANSWERS</vt:lpstr>
      <vt:lpstr>NEXT STEPS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Robin OConnell</dc:creator>
  <cp:revision>7</cp:revision>
  <dcterms:created xsi:type="dcterms:W3CDTF">2021-04-09T17:39:20Z</dcterms:created>
  <dcterms:modified xsi:type="dcterms:W3CDTF">2023-11-17T21:26:27Z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82fa3fd3-029b-403d-91b4-1dc930cb0e60_Enabled">
    <vt:lpwstr>True</vt:lpwstr>
  </property>
  <property fmtid="{D5CDD505-2E9C-101B-9397-08002B2CF9AE}" pid="3" name="MSIP_Label_82fa3fd3-029b-403d-91b4-1dc930cb0e60_SiteId">
    <vt:lpwstr>4ae48b41-0137-4599-8661-fc641fe77bea</vt:lpwstr>
  </property>
  <property fmtid="{D5CDD505-2E9C-101B-9397-08002B2CF9AE}" pid="4" name="MSIP_Label_82fa3fd3-029b-403d-91b4-1dc930cb0e60_ActionId">
    <vt:lpwstr>4668584a-b875-4fb1-bc92-b2e93558cb7a</vt:lpwstr>
  </property>
  <property fmtid="{D5CDD505-2E9C-101B-9397-08002B2CF9AE}" pid="5" name="MSIP_Label_82fa3fd3-029b-403d-91b4-1dc930cb0e60_Method">
    <vt:lpwstr>Standard</vt:lpwstr>
  </property>
  <property fmtid="{D5CDD505-2E9C-101B-9397-08002B2CF9AE}" pid="6" name="MSIP_Label_82fa3fd3-029b-403d-91b4-1dc930cb0e60_SetDate">
    <vt:lpwstr>2021-05-21T01:57:02Z</vt:lpwstr>
  </property>
  <property fmtid="{D5CDD505-2E9C-101B-9397-08002B2CF9AE}" pid="7" name="MSIP_Label_82fa3fd3-029b-403d-91b4-1dc930cb0e60_Name">
    <vt:lpwstr>82fa3fd3-029b-403d-91b4-1dc930cb0e60</vt:lpwstr>
  </property>
  <property fmtid="{D5CDD505-2E9C-101B-9397-08002B2CF9AE}" pid="8" name="MSIP_Label_82fa3fd3-029b-403d-91b4-1dc930cb0e60_ContentBits">
    <vt:lpwstr>0</vt:lpwstr>
  </property>
  <property fmtid="{D5CDD505-2E9C-101B-9397-08002B2CF9AE}" pid="9" name="ContentTypeId">
    <vt:lpwstr>0x01010063C3A28754B48F4190FD48B34BFF6AC4</vt:lpwstr>
  </property>
  <property fmtid="{D5CDD505-2E9C-101B-9397-08002B2CF9AE}" pid="10" name="MediaServiceImageTags">
    <vt:lpwstr/>
  </property>
</Properties>
</file>